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62" r:id="rId5"/>
    <p:sldId id="258" r:id="rId6"/>
    <p:sldId id="259" r:id="rId7"/>
    <p:sldId id="261" r:id="rId8"/>
    <p:sldId id="263" r:id="rId9"/>
    <p:sldId id="265" r:id="rId10"/>
    <p:sldId id="266" r:id="rId11"/>
    <p:sldId id="264" r:id="rId12"/>
    <p:sldId id="267" r:id="rId13"/>
    <p:sldId id="268" r:id="rId14"/>
    <p:sldId id="274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C5C7C4-1C7B-463A-90C2-90688A278619}" v="428" dt="2025-03-09T15:17:40.350"/>
    <p1510:client id="{4F12EDFD-3216-A13B-6805-560C72ADA1E1}" v="2" dt="2025-03-09T04:39:58.513"/>
    <p1510:client id="{62FE8D23-093A-AC29-14ED-7B81C6EBDE89}" v="10" dt="2025-03-09T13:23:01.230"/>
    <p1510:client id="{AAF77548-CCEE-B01A-9347-625238A728B2}" v="7" dt="2025-03-09T09:55:42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NI BACHU" userId="3edc0f9abaa8dafb" providerId="LiveId" clId="{43C5C7C4-1C7B-463A-90C2-90688A278619}"/>
    <pc:docChg chg="undo custSel addSld delSld modSld sldOrd">
      <pc:chgData name="HARINI BACHU" userId="3edc0f9abaa8dafb" providerId="LiveId" clId="{43C5C7C4-1C7B-463A-90C2-90688A278619}" dt="2025-03-09T15:49:39.225" v="5915"/>
      <pc:docMkLst>
        <pc:docMk/>
      </pc:docMkLst>
      <pc:sldChg chg="addSp modSp mod">
        <pc:chgData name="HARINI BACHU" userId="3edc0f9abaa8dafb" providerId="LiveId" clId="{43C5C7C4-1C7B-463A-90C2-90688A278619}" dt="2025-03-09T03:07:43.031" v="5507" actId="14100"/>
        <pc:sldMkLst>
          <pc:docMk/>
          <pc:sldMk cId="2046032491" sldId="257"/>
        </pc:sldMkLst>
        <pc:spChg chg="mod">
          <ac:chgData name="HARINI BACHU" userId="3edc0f9abaa8dafb" providerId="LiveId" clId="{43C5C7C4-1C7B-463A-90C2-90688A278619}" dt="2025-03-09T03:07:24.804" v="5504" actId="1076"/>
          <ac:spMkLst>
            <pc:docMk/>
            <pc:sldMk cId="2046032491" sldId="257"/>
            <ac:spMk id="2" creationId="{CC24A834-DA39-A333-3126-5224B0AFE811}"/>
          </ac:spMkLst>
        </pc:spChg>
        <pc:spChg chg="add mod">
          <ac:chgData name="HARINI BACHU" userId="3edc0f9abaa8dafb" providerId="LiveId" clId="{43C5C7C4-1C7B-463A-90C2-90688A278619}" dt="2025-03-09T03:07:43.031" v="5507" actId="14100"/>
          <ac:spMkLst>
            <pc:docMk/>
            <pc:sldMk cId="2046032491" sldId="257"/>
            <ac:spMk id="3" creationId="{EEA4B378-30D0-49A8-5799-BAE997072D75}"/>
          </ac:spMkLst>
        </pc:spChg>
      </pc:sldChg>
      <pc:sldChg chg="addSp delSp modSp mod">
        <pc:chgData name="HARINI BACHU" userId="3edc0f9abaa8dafb" providerId="LiveId" clId="{43C5C7C4-1C7B-463A-90C2-90688A278619}" dt="2025-03-08T09:24:15.364" v="1599" actId="21"/>
        <pc:sldMkLst>
          <pc:docMk/>
          <pc:sldMk cId="3543052875" sldId="258"/>
        </pc:sldMkLst>
        <pc:spChg chg="mod">
          <ac:chgData name="HARINI BACHU" userId="3edc0f9abaa8dafb" providerId="LiveId" clId="{43C5C7C4-1C7B-463A-90C2-90688A278619}" dt="2025-03-08T08:54:30.856" v="349" actId="20577"/>
          <ac:spMkLst>
            <pc:docMk/>
            <pc:sldMk cId="3543052875" sldId="258"/>
            <ac:spMk id="2" creationId="{53D70739-3D04-B345-5860-6ABFE8433706}"/>
          </ac:spMkLst>
        </pc:spChg>
        <pc:spChg chg="mod">
          <ac:chgData name="HARINI BACHU" userId="3edc0f9abaa8dafb" providerId="LiveId" clId="{43C5C7C4-1C7B-463A-90C2-90688A278619}" dt="2025-03-08T08:59:13.701" v="576" actId="1076"/>
          <ac:spMkLst>
            <pc:docMk/>
            <pc:sldMk cId="3543052875" sldId="258"/>
            <ac:spMk id="3" creationId="{0B85070F-1204-0A98-4505-622923D53203}"/>
          </ac:spMkLst>
        </pc:spChg>
        <pc:spChg chg="mod">
          <ac:chgData name="HARINI BACHU" userId="3edc0f9abaa8dafb" providerId="LiveId" clId="{43C5C7C4-1C7B-463A-90C2-90688A278619}" dt="2025-03-08T08:59:16.731" v="577" actId="14100"/>
          <ac:spMkLst>
            <pc:docMk/>
            <pc:sldMk cId="3543052875" sldId="258"/>
            <ac:spMk id="4" creationId="{53BCA7A1-9A92-8F56-8380-88CDE9D4E55B}"/>
          </ac:spMkLst>
        </pc:spChg>
        <pc:spChg chg="mod">
          <ac:chgData name="HARINI BACHU" userId="3edc0f9abaa8dafb" providerId="LiveId" clId="{43C5C7C4-1C7B-463A-90C2-90688A278619}" dt="2025-03-08T08:51:01.936" v="288" actId="1076"/>
          <ac:spMkLst>
            <pc:docMk/>
            <pc:sldMk cId="3543052875" sldId="258"/>
            <ac:spMk id="5" creationId="{12DF9CE0-8FD7-9EFA-3F55-AEF242B08218}"/>
          </ac:spMkLst>
        </pc:spChg>
        <pc:spChg chg="mod">
          <ac:chgData name="HARINI BACHU" userId="3edc0f9abaa8dafb" providerId="LiveId" clId="{43C5C7C4-1C7B-463A-90C2-90688A278619}" dt="2025-03-08T08:53:19.727" v="297" actId="1076"/>
          <ac:spMkLst>
            <pc:docMk/>
            <pc:sldMk cId="3543052875" sldId="258"/>
            <ac:spMk id="6" creationId="{9484B634-26AB-6EE6-8E57-A652245BE71D}"/>
          </ac:spMkLst>
        </pc:spChg>
        <pc:spChg chg="mod">
          <ac:chgData name="HARINI BACHU" userId="3edc0f9abaa8dafb" providerId="LiveId" clId="{43C5C7C4-1C7B-463A-90C2-90688A278619}" dt="2025-03-08T08:51:09.741" v="290" actId="1076"/>
          <ac:spMkLst>
            <pc:docMk/>
            <pc:sldMk cId="3543052875" sldId="258"/>
            <ac:spMk id="7" creationId="{7641769F-CBC5-48F8-694B-7E8655DF5420}"/>
          </ac:spMkLst>
        </pc:spChg>
        <pc:spChg chg="add del mod">
          <ac:chgData name="HARINI BACHU" userId="3edc0f9abaa8dafb" providerId="LiveId" clId="{43C5C7C4-1C7B-463A-90C2-90688A278619}" dt="2025-03-08T08:53:15.742" v="296" actId="21"/>
          <ac:spMkLst>
            <pc:docMk/>
            <pc:sldMk cId="3543052875" sldId="258"/>
            <ac:spMk id="17" creationId="{2ED5FC26-9726-16C2-250E-B7C291BEEDEE}"/>
          </ac:spMkLst>
        </pc:spChg>
        <pc:graphicFrameChg chg="add del mod">
          <ac:chgData name="HARINI BACHU" userId="3edc0f9abaa8dafb" providerId="LiveId" clId="{43C5C7C4-1C7B-463A-90C2-90688A278619}" dt="2025-03-08T09:24:15.364" v="1599" actId="21"/>
          <ac:graphicFrameMkLst>
            <pc:docMk/>
            <pc:sldMk cId="3543052875" sldId="258"/>
            <ac:graphicFrameMk id="16" creationId="{9B665717-5952-9022-65E8-B95842AB1566}"/>
          </ac:graphicFrameMkLst>
        </pc:graphicFrameChg>
        <pc:picChg chg="add mod">
          <ac:chgData name="HARINI BACHU" userId="3edc0f9abaa8dafb" providerId="LiveId" clId="{43C5C7C4-1C7B-463A-90C2-90688A278619}" dt="2025-03-08T08:53:35.805" v="301" actId="1076"/>
          <ac:picMkLst>
            <pc:docMk/>
            <pc:sldMk cId="3543052875" sldId="258"/>
            <ac:picMk id="31" creationId="{EA36F350-2ECC-6F74-7CEA-375C1A4A26A5}"/>
          </ac:picMkLst>
        </pc:picChg>
        <pc:cxnChg chg="add mod">
          <ac:chgData name="HARINI BACHU" userId="3edc0f9abaa8dafb" providerId="LiveId" clId="{43C5C7C4-1C7B-463A-90C2-90688A278619}" dt="2025-03-08T08:59:13.701" v="576" actId="1076"/>
          <ac:cxnSpMkLst>
            <pc:docMk/>
            <pc:sldMk cId="3543052875" sldId="258"/>
            <ac:cxnSpMk id="9" creationId="{58746D7D-C02D-B168-22D4-965F440D4A56}"/>
          </ac:cxnSpMkLst>
        </pc:cxnChg>
        <pc:cxnChg chg="add mod">
          <ac:chgData name="HARINI BACHU" userId="3edc0f9abaa8dafb" providerId="LiveId" clId="{43C5C7C4-1C7B-463A-90C2-90688A278619}" dt="2025-03-08T08:51:06.546" v="289" actId="1076"/>
          <ac:cxnSpMkLst>
            <pc:docMk/>
            <pc:sldMk cId="3543052875" sldId="258"/>
            <ac:cxnSpMk id="12" creationId="{0AE797A4-D06F-B50C-0AD7-F83376C1898B}"/>
          </ac:cxnSpMkLst>
        </pc:cxnChg>
        <pc:cxnChg chg="add mod">
          <ac:chgData name="HARINI BACHU" userId="3edc0f9abaa8dafb" providerId="LiveId" clId="{43C5C7C4-1C7B-463A-90C2-90688A278619}" dt="2025-03-08T08:59:16.731" v="577" actId="14100"/>
          <ac:cxnSpMkLst>
            <pc:docMk/>
            <pc:sldMk cId="3543052875" sldId="258"/>
            <ac:cxnSpMk id="18" creationId="{E2637DFD-5209-B6B0-038A-30F503B08A78}"/>
          </ac:cxnSpMkLst>
        </pc:cxnChg>
        <pc:cxnChg chg="add mod">
          <ac:chgData name="HARINI BACHU" userId="3edc0f9abaa8dafb" providerId="LiveId" clId="{43C5C7C4-1C7B-463A-90C2-90688A278619}" dt="2025-03-08T08:46:59.651" v="274" actId="1076"/>
          <ac:cxnSpMkLst>
            <pc:docMk/>
            <pc:sldMk cId="3543052875" sldId="258"/>
            <ac:cxnSpMk id="25" creationId="{91E629B8-E3F4-685E-3876-42EF302878AE}"/>
          </ac:cxnSpMkLst>
        </pc:cxnChg>
      </pc:sldChg>
      <pc:sldChg chg="addSp delSp modSp mod">
        <pc:chgData name="HARINI BACHU" userId="3edc0f9abaa8dafb" providerId="LiveId" clId="{43C5C7C4-1C7B-463A-90C2-90688A278619}" dt="2025-03-09T01:41:04.209" v="3703" actId="14100"/>
        <pc:sldMkLst>
          <pc:docMk/>
          <pc:sldMk cId="280000766" sldId="259"/>
        </pc:sldMkLst>
        <pc:spChg chg="mod">
          <ac:chgData name="HARINI BACHU" userId="3edc0f9abaa8dafb" providerId="LiveId" clId="{43C5C7C4-1C7B-463A-90C2-90688A278619}" dt="2025-03-08T08:55:32.397" v="414" actId="20577"/>
          <ac:spMkLst>
            <pc:docMk/>
            <pc:sldMk cId="280000766" sldId="259"/>
            <ac:spMk id="2" creationId="{34EEECCA-1A0A-FA7F-807E-AFC6F497CBCD}"/>
          </ac:spMkLst>
        </pc:spChg>
        <pc:spChg chg="add mod">
          <ac:chgData name="HARINI BACHU" userId="3edc0f9abaa8dafb" providerId="LiveId" clId="{43C5C7C4-1C7B-463A-90C2-90688A278619}" dt="2025-03-08T09:00:12.668" v="610" actId="1076"/>
          <ac:spMkLst>
            <pc:docMk/>
            <pc:sldMk cId="280000766" sldId="259"/>
            <ac:spMk id="4" creationId="{9EC9FA07-07C9-433B-B1E4-00882F23B63D}"/>
          </ac:spMkLst>
        </pc:spChg>
        <pc:spChg chg="add mod">
          <ac:chgData name="HARINI BACHU" userId="3edc0f9abaa8dafb" providerId="LiveId" clId="{43C5C7C4-1C7B-463A-90C2-90688A278619}" dt="2025-03-08T09:00:07.573" v="609" actId="1076"/>
          <ac:spMkLst>
            <pc:docMk/>
            <pc:sldMk cId="280000766" sldId="259"/>
            <ac:spMk id="5" creationId="{80DECFEE-4912-4207-318A-0D76DFFDBC0F}"/>
          </ac:spMkLst>
        </pc:spChg>
        <pc:spChg chg="add del mod">
          <ac:chgData name="HARINI BACHU" userId="3edc0f9abaa8dafb" providerId="LiveId" clId="{43C5C7C4-1C7B-463A-90C2-90688A278619}" dt="2025-03-08T09:00:31.989" v="615" actId="21"/>
          <ac:spMkLst>
            <pc:docMk/>
            <pc:sldMk cId="280000766" sldId="259"/>
            <ac:spMk id="6" creationId="{FE2C5FA0-9926-5D2B-3D91-733D64431E4C}"/>
          </ac:spMkLst>
        </pc:spChg>
        <pc:spChg chg="add mod">
          <ac:chgData name="HARINI BACHU" userId="3edc0f9abaa8dafb" providerId="LiveId" clId="{43C5C7C4-1C7B-463A-90C2-90688A278619}" dt="2025-03-08T08:57:09.993" v="440" actId="14100"/>
          <ac:spMkLst>
            <pc:docMk/>
            <pc:sldMk cId="280000766" sldId="259"/>
            <ac:spMk id="7" creationId="{9D0E17AB-EC9A-E74A-DF84-0A5C63D2AFE5}"/>
          </ac:spMkLst>
        </pc:spChg>
        <pc:spChg chg="add mod">
          <ac:chgData name="HARINI BACHU" userId="3edc0f9abaa8dafb" providerId="LiveId" clId="{43C5C7C4-1C7B-463A-90C2-90688A278619}" dt="2025-03-08T09:20:19.449" v="1551" actId="20577"/>
          <ac:spMkLst>
            <pc:docMk/>
            <pc:sldMk cId="280000766" sldId="259"/>
            <ac:spMk id="8" creationId="{E3529023-AC30-D15D-C620-0414B1B86271}"/>
          </ac:spMkLst>
        </pc:spChg>
        <pc:spChg chg="add del mod">
          <ac:chgData name="HARINI BACHU" userId="3edc0f9abaa8dafb" providerId="LiveId" clId="{43C5C7C4-1C7B-463A-90C2-90688A278619}" dt="2025-03-08T09:00:30.714" v="614" actId="21"/>
          <ac:spMkLst>
            <pc:docMk/>
            <pc:sldMk cId="280000766" sldId="259"/>
            <ac:spMk id="17" creationId="{2ED5FC26-9726-16C2-250E-B7C291BEEDEE}"/>
          </ac:spMkLst>
        </pc:spChg>
        <pc:cxnChg chg="add mod">
          <ac:chgData name="HARINI BACHU" userId="3edc0f9abaa8dafb" providerId="LiveId" clId="{43C5C7C4-1C7B-463A-90C2-90688A278619}" dt="2025-03-08T08:50:34.291" v="283"/>
          <ac:cxnSpMkLst>
            <pc:docMk/>
            <pc:sldMk cId="280000766" sldId="259"/>
            <ac:cxnSpMk id="3" creationId="{2B571E64-4B16-7EA8-B95C-91124A9AC89B}"/>
          </ac:cxnSpMkLst>
        </pc:cxnChg>
        <pc:cxnChg chg="add mod">
          <ac:chgData name="HARINI BACHU" userId="3edc0f9abaa8dafb" providerId="LiveId" clId="{43C5C7C4-1C7B-463A-90C2-90688A278619}" dt="2025-03-09T01:41:04.209" v="3703" actId="14100"/>
          <ac:cxnSpMkLst>
            <pc:docMk/>
            <pc:sldMk cId="280000766" sldId="259"/>
            <ac:cxnSpMk id="6" creationId="{AE7C41B1-88F6-8E5A-82D0-E07FD8A66239}"/>
          </ac:cxnSpMkLst>
        </pc:cxnChg>
      </pc:sldChg>
      <pc:sldChg chg="addSp delSp modSp del mod ord">
        <pc:chgData name="HARINI BACHU" userId="3edc0f9abaa8dafb" providerId="LiveId" clId="{43C5C7C4-1C7B-463A-90C2-90688A278619}" dt="2025-03-09T15:09:22.959" v="5542" actId="2696"/>
        <pc:sldMkLst>
          <pc:docMk/>
          <pc:sldMk cId="2340291883" sldId="260"/>
        </pc:sldMkLst>
        <pc:spChg chg="del mod">
          <ac:chgData name="HARINI BACHU" userId="3edc0f9abaa8dafb" providerId="LiveId" clId="{43C5C7C4-1C7B-463A-90C2-90688A278619}" dt="2025-03-08T09:10:01.354" v="1317" actId="21"/>
          <ac:spMkLst>
            <pc:docMk/>
            <pc:sldMk cId="2340291883" sldId="260"/>
            <ac:spMk id="2" creationId="{A224F2D2-A299-35B8-41E8-9318AAFFB85C}"/>
          </ac:spMkLst>
        </pc:spChg>
        <pc:spChg chg="add mod">
          <ac:chgData name="HARINI BACHU" userId="3edc0f9abaa8dafb" providerId="LiveId" clId="{43C5C7C4-1C7B-463A-90C2-90688A278619}" dt="2025-03-08T09:14:08.416" v="1410" actId="1076"/>
          <ac:spMkLst>
            <pc:docMk/>
            <pc:sldMk cId="2340291883" sldId="260"/>
            <ac:spMk id="3" creationId="{0C7EF25A-B40C-4B55-4EA7-2DF53F8CBD80}"/>
          </ac:spMkLst>
        </pc:spChg>
        <pc:spChg chg="add">
          <ac:chgData name="HARINI BACHU" userId="3edc0f9abaa8dafb" providerId="LiveId" clId="{43C5C7C4-1C7B-463A-90C2-90688A278619}" dt="2025-03-08T09:10:59.922" v="1362"/>
          <ac:spMkLst>
            <pc:docMk/>
            <pc:sldMk cId="2340291883" sldId="260"/>
            <ac:spMk id="4" creationId="{83B57036-CF32-E547-22BA-C5C6D2A466C1}"/>
          </ac:spMkLst>
        </pc:spChg>
        <pc:spChg chg="add mod">
          <ac:chgData name="HARINI BACHU" userId="3edc0f9abaa8dafb" providerId="LiveId" clId="{43C5C7C4-1C7B-463A-90C2-90688A278619}" dt="2025-03-08T09:11:11.452" v="1367" actId="1076"/>
          <ac:spMkLst>
            <pc:docMk/>
            <pc:sldMk cId="2340291883" sldId="260"/>
            <ac:spMk id="5" creationId="{A203A0C9-25CA-1EC4-B62C-45735E241C8B}"/>
          </ac:spMkLst>
        </pc:spChg>
        <pc:spChg chg="add mod">
          <ac:chgData name="HARINI BACHU" userId="3edc0f9abaa8dafb" providerId="LiveId" clId="{43C5C7C4-1C7B-463A-90C2-90688A278619}" dt="2025-03-09T15:01:33.899" v="5535" actId="14100"/>
          <ac:spMkLst>
            <pc:docMk/>
            <pc:sldMk cId="2340291883" sldId="260"/>
            <ac:spMk id="6" creationId="{504346ED-32B5-615C-17D2-ABE4E9A1ECEA}"/>
          </ac:spMkLst>
        </pc:spChg>
        <pc:spChg chg="add mod">
          <ac:chgData name="HARINI BACHU" userId="3edc0f9abaa8dafb" providerId="LiveId" clId="{43C5C7C4-1C7B-463A-90C2-90688A278619}" dt="2025-03-08T09:15:20.763" v="1425"/>
          <ac:spMkLst>
            <pc:docMk/>
            <pc:sldMk cId="2340291883" sldId="260"/>
            <ac:spMk id="7" creationId="{C7221110-CDD4-41CB-FC5B-FFAAAB1FFC95}"/>
          </ac:spMkLst>
        </pc:spChg>
      </pc:sldChg>
      <pc:sldChg chg="addSp delSp modSp mod">
        <pc:chgData name="HARINI BACHU" userId="3edc0f9abaa8dafb" providerId="LiveId" clId="{43C5C7C4-1C7B-463A-90C2-90688A278619}" dt="2025-03-09T14:59:11.729" v="5529" actId="20577"/>
        <pc:sldMkLst>
          <pc:docMk/>
          <pc:sldMk cId="4129894183" sldId="261"/>
        </pc:sldMkLst>
        <pc:spChg chg="add del mod">
          <ac:chgData name="HARINI BACHU" userId="3edc0f9abaa8dafb" providerId="LiveId" clId="{43C5C7C4-1C7B-463A-90C2-90688A278619}" dt="2025-03-08T09:24:07.476" v="1597"/>
          <ac:spMkLst>
            <pc:docMk/>
            <pc:sldMk cId="4129894183" sldId="261"/>
            <ac:spMk id="2" creationId="{AA2ABEFF-0709-6E02-D41C-BDFC0C107C86}"/>
          </ac:spMkLst>
        </pc:spChg>
        <pc:spChg chg="add del mod">
          <ac:chgData name="HARINI BACHU" userId="3edc0f9abaa8dafb" providerId="LiveId" clId="{43C5C7C4-1C7B-463A-90C2-90688A278619}" dt="2025-03-08T13:30:22.290" v="1650"/>
          <ac:spMkLst>
            <pc:docMk/>
            <pc:sldMk cId="4129894183" sldId="261"/>
            <ac:spMk id="3" creationId="{1B206791-C8E0-B51A-6CC0-D94CEB59F99F}"/>
          </ac:spMkLst>
        </pc:spChg>
        <pc:spChg chg="add mod">
          <ac:chgData name="HARINI BACHU" userId="3edc0f9abaa8dafb" providerId="LiveId" clId="{43C5C7C4-1C7B-463A-90C2-90688A278619}" dt="2025-03-08T12:12:52.453" v="1631" actId="767"/>
          <ac:spMkLst>
            <pc:docMk/>
            <pc:sldMk cId="4129894183" sldId="261"/>
            <ac:spMk id="4" creationId="{BACB2407-9B30-A5F4-1752-63A5AAA38025}"/>
          </ac:spMkLst>
        </pc:spChg>
        <pc:spChg chg="mod">
          <ac:chgData name="HARINI BACHU" userId="3edc0f9abaa8dafb" providerId="LiveId" clId="{43C5C7C4-1C7B-463A-90C2-90688A278619}" dt="2025-03-08T14:43:21.224" v="2190" actId="255"/>
          <ac:spMkLst>
            <pc:docMk/>
            <pc:sldMk cId="4129894183" sldId="261"/>
            <ac:spMk id="5" creationId="{8343608C-1F31-036C-77D9-AB75371C34D4}"/>
          </ac:spMkLst>
        </pc:spChg>
        <pc:spChg chg="add mod">
          <ac:chgData name="HARINI BACHU" userId="3edc0f9abaa8dafb" providerId="LiveId" clId="{43C5C7C4-1C7B-463A-90C2-90688A278619}" dt="2025-03-09T14:59:11.729" v="5529" actId="20577"/>
          <ac:spMkLst>
            <pc:docMk/>
            <pc:sldMk cId="4129894183" sldId="261"/>
            <ac:spMk id="6" creationId="{47121888-6A99-2261-07F5-AD978E2E8533}"/>
          </ac:spMkLst>
        </pc:spChg>
        <pc:picChg chg="add del mod">
          <ac:chgData name="HARINI BACHU" userId="3edc0f9abaa8dafb" providerId="LiveId" clId="{43C5C7C4-1C7B-463A-90C2-90688A278619}" dt="2025-03-08T14:50:11.449" v="2390" actId="21"/>
          <ac:picMkLst>
            <pc:docMk/>
            <pc:sldMk cId="4129894183" sldId="261"/>
            <ac:picMk id="8" creationId="{5B730714-71B1-0468-5D1F-FB6A7A59F8B2}"/>
          </ac:picMkLst>
        </pc:picChg>
        <pc:picChg chg="add del mod">
          <ac:chgData name="HARINI BACHU" userId="3edc0f9abaa8dafb" providerId="LiveId" clId="{43C5C7C4-1C7B-463A-90C2-90688A278619}" dt="2025-03-08T14:50:14.303" v="2392" actId="21"/>
          <ac:picMkLst>
            <pc:docMk/>
            <pc:sldMk cId="4129894183" sldId="261"/>
            <ac:picMk id="9" creationId="{5B730714-71B1-0468-5D1F-FB6A7A59F8B2}"/>
          </ac:picMkLst>
        </pc:picChg>
        <pc:picChg chg="add mod">
          <ac:chgData name="HARINI BACHU" userId="3edc0f9abaa8dafb" providerId="LiveId" clId="{43C5C7C4-1C7B-463A-90C2-90688A278619}" dt="2025-03-08T14:50:23.525" v="2394" actId="1076"/>
          <ac:picMkLst>
            <pc:docMk/>
            <pc:sldMk cId="4129894183" sldId="261"/>
            <ac:picMk id="10" creationId="{0D0680C1-F98C-560E-D813-EA51E8983FBF}"/>
          </ac:picMkLst>
        </pc:picChg>
      </pc:sldChg>
      <pc:sldChg chg="addSp delSp modSp new mod">
        <pc:chgData name="HARINI BACHU" userId="3edc0f9abaa8dafb" providerId="LiveId" clId="{43C5C7C4-1C7B-463A-90C2-90688A278619}" dt="2025-03-09T15:00:35.249" v="5534" actId="20577"/>
        <pc:sldMkLst>
          <pc:docMk/>
          <pc:sldMk cId="3873029020" sldId="263"/>
        </pc:sldMkLst>
        <pc:spChg chg="add del mod">
          <ac:chgData name="HARINI BACHU" userId="3edc0f9abaa8dafb" providerId="LiveId" clId="{43C5C7C4-1C7B-463A-90C2-90688A278619}" dt="2025-03-08T16:39:39.088" v="2856"/>
          <ac:spMkLst>
            <pc:docMk/>
            <pc:sldMk cId="3873029020" sldId="263"/>
            <ac:spMk id="2" creationId="{30B26590-73DA-22F8-82B5-C5BF17A1F9E0}"/>
          </ac:spMkLst>
        </pc:spChg>
        <pc:spChg chg="add del mod">
          <ac:chgData name="HARINI BACHU" userId="3edc0f9abaa8dafb" providerId="LiveId" clId="{43C5C7C4-1C7B-463A-90C2-90688A278619}" dt="2025-03-08T16:40:06.987" v="2863"/>
          <ac:spMkLst>
            <pc:docMk/>
            <pc:sldMk cId="3873029020" sldId="263"/>
            <ac:spMk id="3" creationId="{591B808E-1A65-C960-A196-F8A5E52C656F}"/>
          </ac:spMkLst>
        </pc:spChg>
        <pc:spChg chg="add mod">
          <ac:chgData name="HARINI BACHU" userId="3edc0f9abaa8dafb" providerId="LiveId" clId="{43C5C7C4-1C7B-463A-90C2-90688A278619}" dt="2025-03-09T15:00:35.249" v="5534" actId="20577"/>
          <ac:spMkLst>
            <pc:docMk/>
            <pc:sldMk cId="3873029020" sldId="263"/>
            <ac:spMk id="4" creationId="{FE24B80A-00FE-5882-6F5B-EA89856FC7DD}"/>
          </ac:spMkLst>
        </pc:spChg>
        <pc:picChg chg="add mod">
          <ac:chgData name="HARINI BACHU" userId="3edc0f9abaa8dafb" providerId="LiveId" clId="{43C5C7C4-1C7B-463A-90C2-90688A278619}" dt="2025-03-08T17:24:09.367" v="3163" actId="1076"/>
          <ac:picMkLst>
            <pc:docMk/>
            <pc:sldMk cId="3873029020" sldId="263"/>
            <ac:picMk id="6" creationId="{52EE3A51-ADD3-1C7A-D22C-3B67CC0B138A}"/>
          </ac:picMkLst>
        </pc:picChg>
        <pc:picChg chg="add mod">
          <ac:chgData name="HARINI BACHU" userId="3edc0f9abaa8dafb" providerId="LiveId" clId="{43C5C7C4-1C7B-463A-90C2-90688A278619}" dt="2025-03-08T17:25:43.706" v="3181" actId="1076"/>
          <ac:picMkLst>
            <pc:docMk/>
            <pc:sldMk cId="3873029020" sldId="263"/>
            <ac:picMk id="8" creationId="{220109B2-5824-F41D-C544-439EBECFB43A}"/>
          </ac:picMkLst>
        </pc:picChg>
        <pc:picChg chg="add mod">
          <ac:chgData name="HARINI BACHU" userId="3edc0f9abaa8dafb" providerId="LiveId" clId="{43C5C7C4-1C7B-463A-90C2-90688A278619}" dt="2025-03-08T17:25:50.804" v="3183" actId="1076"/>
          <ac:picMkLst>
            <pc:docMk/>
            <pc:sldMk cId="3873029020" sldId="263"/>
            <ac:picMk id="10" creationId="{5D7DE57F-989A-F28F-E6F5-E9DDCD8F760C}"/>
          </ac:picMkLst>
        </pc:picChg>
        <pc:picChg chg="add del mod">
          <ac:chgData name="HARINI BACHU" userId="3edc0f9abaa8dafb" providerId="LiveId" clId="{43C5C7C4-1C7B-463A-90C2-90688A278619}" dt="2025-03-09T06:16:40.481" v="5511" actId="21"/>
          <ac:picMkLst>
            <pc:docMk/>
            <pc:sldMk cId="3873029020" sldId="263"/>
            <ac:picMk id="12" creationId="{1FFF4528-FE76-3346-A712-74DDAE6DA28E}"/>
          </ac:picMkLst>
        </pc:picChg>
      </pc:sldChg>
      <pc:sldChg chg="addSp delSp modSp new ord">
        <pc:chgData name="HARINI BACHU" userId="3edc0f9abaa8dafb" providerId="LiveId" clId="{43C5C7C4-1C7B-463A-90C2-90688A278619}" dt="2025-03-08T18:06:33.200" v="3401"/>
        <pc:sldMkLst>
          <pc:docMk/>
          <pc:sldMk cId="3717872468" sldId="264"/>
        </pc:sldMkLst>
        <pc:picChg chg="add mod">
          <ac:chgData name="HARINI BACHU" userId="3edc0f9abaa8dafb" providerId="LiveId" clId="{43C5C7C4-1C7B-463A-90C2-90688A278619}" dt="2025-03-08T16:36:55.282" v="2603"/>
          <ac:picMkLst>
            <pc:docMk/>
            <pc:sldMk cId="3717872468" sldId="264"/>
            <ac:picMk id="2" creationId="{497802BA-9C41-D374-9EBA-F2C121318549}"/>
          </ac:picMkLst>
        </pc:picChg>
        <pc:picChg chg="add mod">
          <ac:chgData name="HARINI BACHU" userId="3edc0f9abaa8dafb" providerId="LiveId" clId="{43C5C7C4-1C7B-463A-90C2-90688A278619}" dt="2025-03-08T16:36:55.282" v="2603"/>
          <ac:picMkLst>
            <pc:docMk/>
            <pc:sldMk cId="3717872468" sldId="264"/>
            <ac:picMk id="3" creationId="{0834A084-D950-CB3E-CA16-8AB61B13238A}"/>
          </ac:picMkLst>
        </pc:picChg>
        <pc:picChg chg="add del mod">
          <ac:chgData name="HARINI BACHU" userId="3edc0f9abaa8dafb" providerId="LiveId" clId="{43C5C7C4-1C7B-463A-90C2-90688A278619}" dt="2025-03-08T16:36:53.123" v="2602" actId="14100"/>
          <ac:picMkLst>
            <pc:docMk/>
            <pc:sldMk cId="3717872468" sldId="264"/>
            <ac:picMk id="1026" creationId="{497802BA-9C41-D374-9EBA-F2C121318549}"/>
          </ac:picMkLst>
        </pc:picChg>
        <pc:picChg chg="add del mod">
          <ac:chgData name="HARINI BACHU" userId="3edc0f9abaa8dafb" providerId="LiveId" clId="{43C5C7C4-1C7B-463A-90C2-90688A278619}" dt="2025-03-08T16:36:50.917" v="2599" actId="14100"/>
          <ac:picMkLst>
            <pc:docMk/>
            <pc:sldMk cId="3717872468" sldId="264"/>
            <ac:picMk id="1028" creationId="{0834A084-D950-CB3E-CA16-8AB61B13238A}"/>
          </ac:picMkLst>
        </pc:picChg>
        <pc:picChg chg="add mod">
          <ac:chgData name="HARINI BACHU" userId="3edc0f9abaa8dafb" providerId="LiveId" clId="{43C5C7C4-1C7B-463A-90C2-90688A278619}" dt="2025-03-08T16:37:14.229" v="2607" actId="1076"/>
          <ac:picMkLst>
            <pc:docMk/>
            <pc:sldMk cId="3717872468" sldId="264"/>
            <ac:picMk id="1030" creationId="{41AC8A0D-FCD1-0EC1-199D-1210F5F6A133}"/>
          </ac:picMkLst>
        </pc:picChg>
      </pc:sldChg>
      <pc:sldChg chg="addSp modSp new mod">
        <pc:chgData name="HARINI BACHU" userId="3edc0f9abaa8dafb" providerId="LiveId" clId="{43C5C7C4-1C7B-463A-90C2-90688A278619}" dt="2025-03-09T03:09:42.002" v="5510" actId="1076"/>
        <pc:sldMkLst>
          <pc:docMk/>
          <pc:sldMk cId="660007781" sldId="265"/>
        </pc:sldMkLst>
        <pc:spChg chg="add mod">
          <ac:chgData name="HARINI BACHU" userId="3edc0f9abaa8dafb" providerId="LiveId" clId="{43C5C7C4-1C7B-463A-90C2-90688A278619}" dt="2025-03-08T17:27:23.965" v="3242"/>
          <ac:spMkLst>
            <pc:docMk/>
            <pc:sldMk cId="660007781" sldId="265"/>
            <ac:spMk id="2" creationId="{D87BACAC-A3B2-D1F6-1891-5D7C69CA2991}"/>
          </ac:spMkLst>
        </pc:spChg>
        <pc:picChg chg="add mod">
          <ac:chgData name="HARINI BACHU" userId="3edc0f9abaa8dafb" providerId="LiveId" clId="{43C5C7C4-1C7B-463A-90C2-90688A278619}" dt="2025-03-09T03:09:42.002" v="5510" actId="1076"/>
          <ac:picMkLst>
            <pc:docMk/>
            <pc:sldMk cId="660007781" sldId="265"/>
            <ac:picMk id="4" creationId="{A49D1C2D-22F6-82BB-144B-6063A194F16E}"/>
          </ac:picMkLst>
        </pc:picChg>
        <pc:picChg chg="add mod">
          <ac:chgData name="HARINI BACHU" userId="3edc0f9abaa8dafb" providerId="LiveId" clId="{43C5C7C4-1C7B-463A-90C2-90688A278619}" dt="2025-03-08T17:28:00.158" v="3252" actId="1076"/>
          <ac:picMkLst>
            <pc:docMk/>
            <pc:sldMk cId="660007781" sldId="265"/>
            <ac:picMk id="6" creationId="{99AD41F2-3119-7C0B-4A51-6491ABBA2F73}"/>
          </ac:picMkLst>
        </pc:picChg>
        <pc:picChg chg="add mod">
          <ac:chgData name="HARINI BACHU" userId="3edc0f9abaa8dafb" providerId="LiveId" clId="{43C5C7C4-1C7B-463A-90C2-90688A278619}" dt="2025-03-08T17:27:56.660" v="3251" actId="1076"/>
          <ac:picMkLst>
            <pc:docMk/>
            <pc:sldMk cId="660007781" sldId="265"/>
            <ac:picMk id="8" creationId="{CB270700-8FC4-8BCA-0B60-A2F1DE5B0811}"/>
          </ac:picMkLst>
        </pc:picChg>
        <pc:picChg chg="add mod">
          <ac:chgData name="HARINI BACHU" userId="3edc0f9abaa8dafb" providerId="LiveId" clId="{43C5C7C4-1C7B-463A-90C2-90688A278619}" dt="2025-03-08T17:27:43.076" v="3246" actId="1076"/>
          <ac:picMkLst>
            <pc:docMk/>
            <pc:sldMk cId="660007781" sldId="265"/>
            <ac:picMk id="9" creationId="{9915356E-0213-EBC2-B149-97ED2E22A0E5}"/>
          </ac:picMkLst>
        </pc:picChg>
      </pc:sldChg>
      <pc:sldChg chg="addSp modSp new mod ord">
        <pc:chgData name="HARINI BACHU" userId="3edc0f9abaa8dafb" providerId="LiveId" clId="{43C5C7C4-1C7B-463A-90C2-90688A278619}" dt="2025-03-09T06:32:47.195" v="5515"/>
        <pc:sldMkLst>
          <pc:docMk/>
          <pc:sldMk cId="1457736860" sldId="266"/>
        </pc:sldMkLst>
        <pc:spChg chg="add mod">
          <ac:chgData name="HARINI BACHU" userId="3edc0f9abaa8dafb" providerId="LiveId" clId="{43C5C7C4-1C7B-463A-90C2-90688A278619}" dt="2025-03-08T18:11:43.569" v="3429" actId="20577"/>
          <ac:spMkLst>
            <pc:docMk/>
            <pc:sldMk cId="1457736860" sldId="266"/>
            <ac:spMk id="2" creationId="{FB595DFB-0AC0-FD10-E398-1ADD910B2772}"/>
          </ac:spMkLst>
        </pc:spChg>
        <pc:spChg chg="add mod">
          <ac:chgData name="HARINI BACHU" userId="3edc0f9abaa8dafb" providerId="LiveId" clId="{43C5C7C4-1C7B-463A-90C2-90688A278619}" dt="2025-03-08T18:12:18.334" v="3449" actId="20577"/>
          <ac:spMkLst>
            <pc:docMk/>
            <pc:sldMk cId="1457736860" sldId="266"/>
            <ac:spMk id="6" creationId="{995A55C4-DBA3-5D56-2580-76B9C2567F52}"/>
          </ac:spMkLst>
        </pc:spChg>
        <pc:spChg chg="add">
          <ac:chgData name="HARINI BACHU" userId="3edc0f9abaa8dafb" providerId="LiveId" clId="{43C5C7C4-1C7B-463A-90C2-90688A278619}" dt="2025-03-08T18:10:12.065" v="3402"/>
          <ac:spMkLst>
            <pc:docMk/>
            <pc:sldMk cId="1457736860" sldId="266"/>
            <ac:spMk id="9" creationId="{5CEA4704-E793-0849-A665-AA614637B53E}"/>
          </ac:spMkLst>
        </pc:spChg>
        <pc:spChg chg="add">
          <ac:chgData name="HARINI BACHU" userId="3edc0f9abaa8dafb" providerId="LiveId" clId="{43C5C7C4-1C7B-463A-90C2-90688A278619}" dt="2025-03-08T18:10:41.515" v="3411"/>
          <ac:spMkLst>
            <pc:docMk/>
            <pc:sldMk cId="1457736860" sldId="266"/>
            <ac:spMk id="10" creationId="{4C5D9C23-6080-7EE5-83F0-D6B6C5874B41}"/>
          </ac:spMkLst>
        </pc:spChg>
        <pc:picChg chg="add mod">
          <ac:chgData name="HARINI BACHU" userId="3edc0f9abaa8dafb" providerId="LiveId" clId="{43C5C7C4-1C7B-463A-90C2-90688A278619}" dt="2025-03-08T18:05:30.897" v="3390" actId="1076"/>
          <ac:picMkLst>
            <pc:docMk/>
            <pc:sldMk cId="1457736860" sldId="266"/>
            <ac:picMk id="4" creationId="{8EAB7AAD-7DB8-55FB-5D93-2BEA888DE27E}"/>
          </ac:picMkLst>
        </pc:picChg>
        <pc:picChg chg="add mod">
          <ac:chgData name="HARINI BACHU" userId="3edc0f9abaa8dafb" providerId="LiveId" clId="{43C5C7C4-1C7B-463A-90C2-90688A278619}" dt="2025-03-08T18:06:07.390" v="3396" actId="1076"/>
          <ac:picMkLst>
            <pc:docMk/>
            <pc:sldMk cId="1457736860" sldId="266"/>
            <ac:picMk id="8" creationId="{2B666C84-49FC-5649-B6E2-65258DD40C17}"/>
          </ac:picMkLst>
        </pc:picChg>
      </pc:sldChg>
      <pc:sldChg chg="addSp modSp new mod ord">
        <pc:chgData name="HARINI BACHU" userId="3edc0f9abaa8dafb" providerId="LiveId" clId="{43C5C7C4-1C7B-463A-90C2-90688A278619}" dt="2025-03-09T15:49:36.733" v="5913" actId="1076"/>
        <pc:sldMkLst>
          <pc:docMk/>
          <pc:sldMk cId="266020489" sldId="267"/>
        </pc:sldMkLst>
        <pc:spChg chg="add mod">
          <ac:chgData name="HARINI BACHU" userId="3edc0f9abaa8dafb" providerId="LiveId" clId="{43C5C7C4-1C7B-463A-90C2-90688A278619}" dt="2025-03-09T15:49:33.437" v="5912" actId="21"/>
          <ac:spMkLst>
            <pc:docMk/>
            <pc:sldMk cId="266020489" sldId="267"/>
            <ac:spMk id="2" creationId="{0F74B724-E25E-9A2F-D938-463EB2C22663}"/>
          </ac:spMkLst>
        </pc:spChg>
        <pc:picChg chg="add mod">
          <ac:chgData name="HARINI BACHU" userId="3edc0f9abaa8dafb" providerId="LiveId" clId="{43C5C7C4-1C7B-463A-90C2-90688A278619}" dt="2025-03-09T15:49:36.733" v="5913" actId="1076"/>
          <ac:picMkLst>
            <pc:docMk/>
            <pc:sldMk cId="266020489" sldId="267"/>
            <ac:picMk id="4" creationId="{5805F7DE-B8FF-E401-5B28-0ABB5E6A65AA}"/>
          </ac:picMkLst>
        </pc:picChg>
      </pc:sldChg>
      <pc:sldChg chg="addSp delSp modSp new mod ord">
        <pc:chgData name="HARINI BACHU" userId="3edc0f9abaa8dafb" providerId="LiveId" clId="{43C5C7C4-1C7B-463A-90C2-90688A278619}" dt="2025-03-09T07:05:18.842" v="5518"/>
        <pc:sldMkLst>
          <pc:docMk/>
          <pc:sldMk cId="1063087960" sldId="268"/>
        </pc:sldMkLst>
        <pc:spChg chg="add del mod">
          <ac:chgData name="HARINI BACHU" userId="3edc0f9abaa8dafb" providerId="LiveId" clId="{43C5C7C4-1C7B-463A-90C2-90688A278619}" dt="2025-03-09T02:32:41.508" v="4459" actId="12"/>
          <ac:spMkLst>
            <pc:docMk/>
            <pc:sldMk cId="1063087960" sldId="268"/>
            <ac:spMk id="2" creationId="{DC027C5F-6E2D-DBE9-AFC8-3DC51FECFF70}"/>
          </ac:spMkLst>
        </pc:spChg>
        <pc:picChg chg="add mod">
          <ac:chgData name="HARINI BACHU" userId="3edc0f9abaa8dafb" providerId="LiveId" clId="{43C5C7C4-1C7B-463A-90C2-90688A278619}" dt="2025-03-09T02:25:40.157" v="4251" actId="1076"/>
          <ac:picMkLst>
            <pc:docMk/>
            <pc:sldMk cId="1063087960" sldId="268"/>
            <ac:picMk id="4" creationId="{3BA1BB51-AAB2-51EA-E477-0A18035BB77D}"/>
          </ac:picMkLst>
        </pc:picChg>
        <pc:picChg chg="add mod">
          <ac:chgData name="HARINI BACHU" userId="3edc0f9abaa8dafb" providerId="LiveId" clId="{43C5C7C4-1C7B-463A-90C2-90688A278619}" dt="2025-03-09T02:31:34.127" v="4421" actId="1076"/>
          <ac:picMkLst>
            <pc:docMk/>
            <pc:sldMk cId="1063087960" sldId="268"/>
            <ac:picMk id="3074" creationId="{2C3BFF40-FCB4-A2F1-7CC3-347651E5692D}"/>
          </ac:picMkLst>
        </pc:picChg>
        <pc:picChg chg="add mod">
          <ac:chgData name="HARINI BACHU" userId="3edc0f9abaa8dafb" providerId="LiveId" clId="{43C5C7C4-1C7B-463A-90C2-90688A278619}" dt="2025-03-09T02:31:56.682" v="4451" actId="14100"/>
          <ac:picMkLst>
            <pc:docMk/>
            <pc:sldMk cId="1063087960" sldId="268"/>
            <ac:picMk id="3076" creationId="{FD4628AB-446D-E224-C8DA-660503F782A3}"/>
          </ac:picMkLst>
        </pc:picChg>
        <pc:picChg chg="add mod">
          <ac:chgData name="HARINI BACHU" userId="3edc0f9abaa8dafb" providerId="LiveId" clId="{43C5C7C4-1C7B-463A-90C2-90688A278619}" dt="2025-03-09T02:32:30.461" v="4454" actId="1076"/>
          <ac:picMkLst>
            <pc:docMk/>
            <pc:sldMk cId="1063087960" sldId="268"/>
            <ac:picMk id="3078" creationId="{E9BAF74E-FF63-8AC8-2EB3-4A8D60250541}"/>
          </ac:picMkLst>
        </pc:picChg>
      </pc:sldChg>
      <pc:sldChg chg="addSp modSp new del mod ord modAnim">
        <pc:chgData name="HARINI BACHU" userId="3edc0f9abaa8dafb" providerId="LiveId" clId="{43C5C7C4-1C7B-463A-90C2-90688A278619}" dt="2025-03-09T15:47:18.118" v="5911" actId="2696"/>
        <pc:sldMkLst>
          <pc:docMk/>
          <pc:sldMk cId="190056133" sldId="269"/>
        </pc:sldMkLst>
        <pc:spChg chg="add mod">
          <ac:chgData name="HARINI BACHU" userId="3edc0f9abaa8dafb" providerId="LiveId" clId="{43C5C7C4-1C7B-463A-90C2-90688A278619}" dt="2025-03-09T02:34:23.805" v="4630" actId="20577"/>
          <ac:spMkLst>
            <pc:docMk/>
            <pc:sldMk cId="190056133" sldId="269"/>
            <ac:spMk id="2" creationId="{C7AA7597-D04E-79EE-5173-72A03AE6FE30}"/>
          </ac:spMkLst>
        </pc:spChg>
        <pc:picChg chg="add mod">
          <ac:chgData name="HARINI BACHU" userId="3edc0f9abaa8dafb" providerId="LiveId" clId="{43C5C7C4-1C7B-463A-90C2-90688A278619}" dt="2025-03-09T09:48:53.860" v="5523" actId="1076"/>
          <ac:picMkLst>
            <pc:docMk/>
            <pc:sldMk cId="190056133" sldId="269"/>
            <ac:picMk id="3" creationId="{065CC449-67AE-BF2E-1826-C9755466ADEF}"/>
          </ac:picMkLst>
        </pc:picChg>
      </pc:sldChg>
      <pc:sldChg chg="addSp delSp modSp new del mod">
        <pc:chgData name="HARINI BACHU" userId="3edc0f9abaa8dafb" providerId="LiveId" clId="{43C5C7C4-1C7B-463A-90C2-90688A278619}" dt="2025-03-09T15:47:14.305" v="5910" actId="2696"/>
        <pc:sldMkLst>
          <pc:docMk/>
          <pc:sldMk cId="4030973283" sldId="270"/>
        </pc:sldMkLst>
        <pc:spChg chg="add mod">
          <ac:chgData name="HARINI BACHU" userId="3edc0f9abaa8dafb" providerId="LiveId" clId="{43C5C7C4-1C7B-463A-90C2-90688A278619}" dt="2025-03-09T02:40:45.452" v="4934" actId="255"/>
          <ac:spMkLst>
            <pc:docMk/>
            <pc:sldMk cId="4030973283" sldId="270"/>
            <ac:spMk id="2" creationId="{7F258B6D-55DD-B31A-CE69-6012BC80C235}"/>
          </ac:spMkLst>
        </pc:spChg>
        <pc:picChg chg="add mod">
          <ac:chgData name="HARINI BACHU" userId="3edc0f9abaa8dafb" providerId="LiveId" clId="{43C5C7C4-1C7B-463A-90C2-90688A278619}" dt="2025-03-09T02:40:53.702" v="4936" actId="14100"/>
          <ac:picMkLst>
            <pc:docMk/>
            <pc:sldMk cId="4030973283" sldId="270"/>
            <ac:picMk id="4" creationId="{7B37B692-2384-5C54-9704-9311882862D9}"/>
          </ac:picMkLst>
        </pc:picChg>
        <pc:picChg chg="add del mod">
          <ac:chgData name="HARINI BACHU" userId="3edc0f9abaa8dafb" providerId="LiveId" clId="{43C5C7C4-1C7B-463A-90C2-90688A278619}" dt="2025-03-09T12:45:32.835" v="5524" actId="21"/>
          <ac:picMkLst>
            <pc:docMk/>
            <pc:sldMk cId="4030973283" sldId="270"/>
            <ac:picMk id="6" creationId="{12397856-27CF-79EC-472D-4EEBF799C717}"/>
          </ac:picMkLst>
        </pc:picChg>
        <pc:picChg chg="add mod">
          <ac:chgData name="HARINI BACHU" userId="3edc0f9abaa8dafb" providerId="LiveId" clId="{43C5C7C4-1C7B-463A-90C2-90688A278619}" dt="2025-03-09T12:45:56.334" v="5527" actId="1076"/>
          <ac:picMkLst>
            <pc:docMk/>
            <pc:sldMk cId="4030973283" sldId="270"/>
            <ac:picMk id="8" creationId="{7DEB2DDF-135D-C23F-09E3-7FC1AB4A4F79}"/>
          </ac:picMkLst>
        </pc:picChg>
      </pc:sldChg>
      <pc:sldChg chg="addSp modSp new del mod modAnim">
        <pc:chgData name="HARINI BACHU" userId="3edc0f9abaa8dafb" providerId="LiveId" clId="{43C5C7C4-1C7B-463A-90C2-90688A278619}" dt="2025-03-09T15:47:10.815" v="5909" actId="2696"/>
        <pc:sldMkLst>
          <pc:docMk/>
          <pc:sldMk cId="1093352987" sldId="271"/>
        </pc:sldMkLst>
        <pc:spChg chg="add mod">
          <ac:chgData name="HARINI BACHU" userId="3edc0f9abaa8dafb" providerId="LiveId" clId="{43C5C7C4-1C7B-463A-90C2-90688A278619}" dt="2025-03-09T02:57:00.335" v="5278" actId="14100"/>
          <ac:spMkLst>
            <pc:docMk/>
            <pc:sldMk cId="1093352987" sldId="271"/>
            <ac:spMk id="4" creationId="{86793B2B-6551-F7F5-1D58-F78E9A56A85D}"/>
          </ac:spMkLst>
        </pc:spChg>
        <pc:picChg chg="add mod">
          <ac:chgData name="HARINI BACHU" userId="3edc0f9abaa8dafb" providerId="LiveId" clId="{43C5C7C4-1C7B-463A-90C2-90688A278619}" dt="2025-03-09T02:57:10.006" v="5280" actId="1076"/>
          <ac:picMkLst>
            <pc:docMk/>
            <pc:sldMk cId="1093352987" sldId="271"/>
            <ac:picMk id="2" creationId="{9543E6F8-8E88-35CB-E125-5D09CDD7F937}"/>
          </ac:picMkLst>
        </pc:picChg>
      </pc:sldChg>
      <pc:sldChg chg="addSp modSp new del mod">
        <pc:chgData name="HARINI BACHU" userId="3edc0f9abaa8dafb" providerId="LiveId" clId="{43C5C7C4-1C7B-463A-90C2-90688A278619}" dt="2025-03-09T02:58:00.446" v="5308" actId="2696"/>
        <pc:sldMkLst>
          <pc:docMk/>
          <pc:sldMk cId="2778247378" sldId="272"/>
        </pc:sldMkLst>
        <pc:spChg chg="add mod">
          <ac:chgData name="HARINI BACHU" userId="3edc0f9abaa8dafb" providerId="LiveId" clId="{43C5C7C4-1C7B-463A-90C2-90688A278619}" dt="2025-03-09T02:57:56.521" v="5307" actId="2711"/>
          <ac:spMkLst>
            <pc:docMk/>
            <pc:sldMk cId="2778247378" sldId="272"/>
            <ac:spMk id="2" creationId="{B06F8FE5-5BC8-E2B6-CBC0-0A663E84E730}"/>
          </ac:spMkLst>
        </pc:spChg>
      </pc:sldChg>
      <pc:sldChg chg="delSp modSp new mod">
        <pc:chgData name="HARINI BACHU" userId="3edc0f9abaa8dafb" providerId="LiveId" clId="{43C5C7C4-1C7B-463A-90C2-90688A278619}" dt="2025-03-09T02:58:56.262" v="5327" actId="1076"/>
        <pc:sldMkLst>
          <pc:docMk/>
          <pc:sldMk cId="4169420570" sldId="272"/>
        </pc:sldMkLst>
        <pc:spChg chg="mod">
          <ac:chgData name="HARINI BACHU" userId="3edc0f9abaa8dafb" providerId="LiveId" clId="{43C5C7C4-1C7B-463A-90C2-90688A278619}" dt="2025-03-09T02:58:56.262" v="5327" actId="1076"/>
          <ac:spMkLst>
            <pc:docMk/>
            <pc:sldMk cId="4169420570" sldId="272"/>
            <ac:spMk id="2" creationId="{622ED700-2F10-D9E6-CE75-0A7422685F88}"/>
          </ac:spMkLst>
        </pc:spChg>
        <pc:spChg chg="del">
          <ac:chgData name="HARINI BACHU" userId="3edc0f9abaa8dafb" providerId="LiveId" clId="{43C5C7C4-1C7B-463A-90C2-90688A278619}" dt="2025-03-09T02:58:30.903" v="5323" actId="21"/>
          <ac:spMkLst>
            <pc:docMk/>
            <pc:sldMk cId="4169420570" sldId="272"/>
            <ac:spMk id="3" creationId="{2E7815F0-F3ED-CEBC-0C7B-747EDEBC3280}"/>
          </ac:spMkLst>
        </pc:spChg>
      </pc:sldChg>
      <pc:sldChg chg="addSp modSp new mod">
        <pc:chgData name="HARINI BACHU" userId="3edc0f9abaa8dafb" providerId="LiveId" clId="{43C5C7C4-1C7B-463A-90C2-90688A278619}" dt="2025-03-09T03:02:59.518" v="5491" actId="1076"/>
        <pc:sldMkLst>
          <pc:docMk/>
          <pc:sldMk cId="2644021479" sldId="273"/>
        </pc:sldMkLst>
        <pc:spChg chg="add mod">
          <ac:chgData name="HARINI BACHU" userId="3edc0f9abaa8dafb" providerId="LiveId" clId="{43C5C7C4-1C7B-463A-90C2-90688A278619}" dt="2025-03-09T03:02:59.518" v="5491" actId="1076"/>
          <ac:spMkLst>
            <pc:docMk/>
            <pc:sldMk cId="2644021479" sldId="273"/>
            <ac:spMk id="2" creationId="{2291DC4B-7707-B233-88BF-BFC87750612C}"/>
          </ac:spMkLst>
        </pc:spChg>
      </pc:sldChg>
      <pc:sldChg chg="addSp modSp new mod ord">
        <pc:chgData name="HARINI BACHU" userId="3edc0f9abaa8dafb" providerId="LiveId" clId="{43C5C7C4-1C7B-463A-90C2-90688A278619}" dt="2025-03-09T15:49:39.225" v="5915"/>
        <pc:sldMkLst>
          <pc:docMk/>
          <pc:sldMk cId="3815237146" sldId="274"/>
        </pc:sldMkLst>
        <pc:spChg chg="add mod">
          <ac:chgData name="HARINI BACHU" userId="3edc0f9abaa8dafb" providerId="LiveId" clId="{43C5C7C4-1C7B-463A-90C2-90688A278619}" dt="2025-03-09T15:22:32.091" v="5906" actId="20577"/>
          <ac:spMkLst>
            <pc:docMk/>
            <pc:sldMk cId="3815237146" sldId="274"/>
            <ac:spMk id="2" creationId="{1E278D3E-06B8-833B-48B2-A37CA76592AE}"/>
          </ac:spMkLst>
        </pc:spChg>
      </pc:sldChg>
    </pc:docChg>
  </pc:docChgLst>
  <pc:docChgLst>
    <pc:chgData name="Guest User" providerId="Windows Live" clId="Web-{AAF77548-CCEE-B01A-9347-625238A728B2}"/>
    <pc:docChg chg="modSld">
      <pc:chgData name="Guest User" userId="" providerId="Windows Live" clId="Web-{AAF77548-CCEE-B01A-9347-625238A728B2}" dt="2025-03-09T09:55:42.104" v="3" actId="1076"/>
      <pc:docMkLst>
        <pc:docMk/>
      </pc:docMkLst>
      <pc:sldChg chg="modSp">
        <pc:chgData name="Guest User" userId="" providerId="Windows Live" clId="Web-{AAF77548-CCEE-B01A-9347-625238A728B2}" dt="2025-03-09T09:55:42.104" v="3" actId="1076"/>
        <pc:sldMkLst>
          <pc:docMk/>
          <pc:sldMk cId="190056133" sldId="269"/>
        </pc:sldMkLst>
        <pc:picChg chg="mod">
          <ac:chgData name="Guest User" userId="" providerId="Windows Live" clId="Web-{AAF77548-CCEE-B01A-9347-625238A728B2}" dt="2025-03-09T09:55:42.104" v="3" actId="1076"/>
          <ac:picMkLst>
            <pc:docMk/>
            <pc:sldMk cId="190056133" sldId="269"/>
            <ac:picMk id="3" creationId="{065CC449-67AE-BF2E-1826-C9755466ADEF}"/>
          </ac:picMkLst>
        </pc:picChg>
      </pc:sldChg>
      <pc:sldChg chg="modSp">
        <pc:chgData name="Guest User" userId="" providerId="Windows Live" clId="Web-{AAF77548-CCEE-B01A-9347-625238A728B2}" dt="2025-03-09T08:05:06.297" v="0" actId="20577"/>
        <pc:sldMkLst>
          <pc:docMk/>
          <pc:sldMk cId="2644021479" sldId="273"/>
        </pc:sldMkLst>
        <pc:spChg chg="mod">
          <ac:chgData name="Guest User" userId="" providerId="Windows Live" clId="Web-{AAF77548-CCEE-B01A-9347-625238A728B2}" dt="2025-03-09T08:05:06.297" v="0" actId="20577"/>
          <ac:spMkLst>
            <pc:docMk/>
            <pc:sldMk cId="2644021479" sldId="273"/>
            <ac:spMk id="2" creationId="{2291DC4B-7707-B233-88BF-BFC87750612C}"/>
          </ac:spMkLst>
        </pc:spChg>
      </pc:sldChg>
    </pc:docChg>
  </pc:docChgLst>
  <pc:docChgLst>
    <pc:chgData name="Guest User" providerId="Windows Live" clId="Web-{4F12EDFD-3216-A13B-6805-560C72ADA1E1}"/>
    <pc:docChg chg="modSld">
      <pc:chgData name="Guest User" userId="" providerId="Windows Live" clId="Web-{4F12EDFD-3216-A13B-6805-560C72ADA1E1}" dt="2025-03-09T04:39:58.513" v="1" actId="1076"/>
      <pc:docMkLst>
        <pc:docMk/>
      </pc:docMkLst>
      <pc:sldChg chg="modSp">
        <pc:chgData name="Guest User" userId="" providerId="Windows Live" clId="Web-{4F12EDFD-3216-A13B-6805-560C72ADA1E1}" dt="2025-03-09T04:39:41.028" v="0" actId="1076"/>
        <pc:sldMkLst>
          <pc:docMk/>
          <pc:sldMk cId="190056133" sldId="269"/>
        </pc:sldMkLst>
        <pc:picChg chg="mod">
          <ac:chgData name="Guest User" userId="" providerId="Windows Live" clId="Web-{4F12EDFD-3216-A13B-6805-560C72ADA1E1}" dt="2025-03-09T04:39:41.028" v="0" actId="1076"/>
          <ac:picMkLst>
            <pc:docMk/>
            <pc:sldMk cId="190056133" sldId="269"/>
            <ac:picMk id="3" creationId="{065CC449-67AE-BF2E-1826-C9755466ADEF}"/>
          </ac:picMkLst>
        </pc:picChg>
      </pc:sldChg>
      <pc:sldChg chg="modSp">
        <pc:chgData name="Guest User" userId="" providerId="Windows Live" clId="Web-{4F12EDFD-3216-A13B-6805-560C72ADA1E1}" dt="2025-03-09T04:39:58.513" v="1" actId="1076"/>
        <pc:sldMkLst>
          <pc:docMk/>
          <pc:sldMk cId="1093352987" sldId="271"/>
        </pc:sldMkLst>
        <pc:picChg chg="mod">
          <ac:chgData name="Guest User" userId="" providerId="Windows Live" clId="Web-{4F12EDFD-3216-A13B-6805-560C72ADA1E1}" dt="2025-03-09T04:39:58.513" v="1" actId="1076"/>
          <ac:picMkLst>
            <pc:docMk/>
            <pc:sldMk cId="1093352987" sldId="271"/>
            <ac:picMk id="2" creationId="{9543E6F8-8E88-35CB-E125-5D09CDD7F937}"/>
          </ac:picMkLst>
        </pc:picChg>
      </pc:sldChg>
    </pc:docChg>
  </pc:docChgLst>
  <pc:docChgLst>
    <pc:chgData name="Guest User" providerId="Windows Live" clId="Web-{62FE8D23-093A-AC29-14ED-7B81C6EBDE89}"/>
    <pc:docChg chg="modSld">
      <pc:chgData name="Guest User" userId="" providerId="Windows Live" clId="Web-{62FE8D23-093A-AC29-14ED-7B81C6EBDE89}" dt="2025-03-09T13:23:01.230" v="5"/>
      <pc:docMkLst>
        <pc:docMk/>
      </pc:docMkLst>
      <pc:sldChg chg="modSp">
        <pc:chgData name="Guest User" userId="" providerId="Windows Live" clId="Web-{62FE8D23-093A-AC29-14ED-7B81C6EBDE89}" dt="2025-03-09T13:18:02.177" v="3" actId="20577"/>
        <pc:sldMkLst>
          <pc:docMk/>
          <pc:sldMk cId="280000766" sldId="259"/>
        </pc:sldMkLst>
        <pc:spChg chg="mod">
          <ac:chgData name="Guest User" userId="" providerId="Windows Live" clId="Web-{62FE8D23-093A-AC29-14ED-7B81C6EBDE89}" dt="2025-03-09T13:18:02.177" v="3" actId="20577"/>
          <ac:spMkLst>
            <pc:docMk/>
            <pc:sldMk cId="280000766" sldId="259"/>
            <ac:spMk id="8" creationId="{E3529023-AC30-D15D-C620-0414B1B86271}"/>
          </ac:spMkLst>
        </pc:spChg>
      </pc:sldChg>
      <pc:sldChg chg="modSp">
        <pc:chgData name="Guest User" userId="" providerId="Windows Live" clId="Web-{62FE8D23-093A-AC29-14ED-7B81C6EBDE89}" dt="2025-03-09T13:23:01.230" v="5"/>
        <pc:sldMkLst>
          <pc:docMk/>
          <pc:sldMk cId="4129894183" sldId="261"/>
        </pc:sldMkLst>
        <pc:picChg chg="mod modCrop">
          <ac:chgData name="Guest User" userId="" providerId="Windows Live" clId="Web-{62FE8D23-093A-AC29-14ED-7B81C6EBDE89}" dt="2025-03-09T13:23:01.230" v="5"/>
          <ac:picMkLst>
            <pc:docMk/>
            <pc:sldMk cId="4129894183" sldId="261"/>
            <ac:picMk id="10" creationId="{0D0680C1-F98C-560E-D813-EA51E8983FB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4DDD-2FAB-8726-32C3-7B4DF873E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832" y="836287"/>
            <a:ext cx="8062963" cy="3549445"/>
          </a:xfrm>
        </p:spPr>
        <p:txBody>
          <a:bodyPr>
            <a:noAutofit/>
          </a:bodyPr>
          <a:lstStyle/>
          <a:p>
            <a:pPr algn="l"/>
            <a:r>
              <a:rPr lang="en-IN" sz="6000" b="1">
                <a:latin typeface="Arial Rounded MT Bold" panose="020F0704030504030204" pitchFamily="34" charset="0"/>
              </a:rPr>
              <a:t>Speed detection of vehicles using yoloV4</a:t>
            </a:r>
          </a:p>
        </p:txBody>
      </p:sp>
    </p:spTree>
    <p:extLst>
      <p:ext uri="{BB962C8B-B14F-4D97-AF65-F5344CB8AC3E}">
        <p14:creationId xmlns:p14="http://schemas.microsoft.com/office/powerpoint/2010/main" val="310264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595DFB-0AC0-FD10-E398-1ADD910B2772}"/>
              </a:ext>
            </a:extLst>
          </p:cNvPr>
          <p:cNvSpPr txBox="1"/>
          <p:nvPr/>
        </p:nvSpPr>
        <p:spPr>
          <a:xfrm>
            <a:off x="884903" y="680801"/>
            <a:ext cx="10943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Arial Rounded MT Bold" panose="020F0704030504030204" pitchFamily="34" charset="0"/>
              </a:rPr>
              <a:t>1.Leaky RELU FUNCTION:</a:t>
            </a:r>
          </a:p>
          <a:p>
            <a:endParaRPr lang="en-IN">
              <a:latin typeface="Arial Rounded MT Bold" panose="020F0704030504030204" pitchFamily="34" charset="0"/>
            </a:endParaRPr>
          </a:p>
          <a:p>
            <a:endParaRPr lang="en-IN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B7AAD-7DB8-55FB-5D93-2BEA888DE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501" y="1304344"/>
            <a:ext cx="5420481" cy="638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5A55C4-DBA3-5D56-2580-76B9C2567F52}"/>
              </a:ext>
            </a:extLst>
          </p:cNvPr>
          <p:cNvSpPr txBox="1"/>
          <p:nvPr/>
        </p:nvSpPr>
        <p:spPr>
          <a:xfrm>
            <a:off x="884903" y="2360973"/>
            <a:ext cx="825909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 Rounded MT Bold" panose="020F0704030504030204" pitchFamily="34" charset="0"/>
              </a:rPr>
              <a:t>2.ReLU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 Rounded MT Bold" panose="020F0704030504030204" pitchFamily="34" charset="0"/>
              </a:rPr>
              <a:t>The standard </a:t>
            </a:r>
            <a:r>
              <a:rPr lang="en-US" b="1" err="1">
                <a:latin typeface="Arial Rounded MT Bold" panose="020F0704030504030204" pitchFamily="34" charset="0"/>
              </a:rPr>
              <a:t>ReLU</a:t>
            </a:r>
            <a:r>
              <a:rPr lang="en-US" b="1">
                <a:latin typeface="Arial Rounded MT Bold" panose="020F0704030504030204" pitchFamily="34" charset="0"/>
              </a:rPr>
              <a:t> function</a:t>
            </a:r>
            <a:r>
              <a:rPr lang="en-US">
                <a:latin typeface="Arial Rounded MT Bold" panose="020F0704030504030204" pitchFamily="34" charset="0"/>
              </a:rPr>
              <a:t> is defined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 Rounded MT Bold" panose="020F0704030504030204" pitchFamily="34" charset="0"/>
              </a:rPr>
              <a:t>Unlike </a:t>
            </a:r>
            <a:r>
              <a:rPr lang="en-US" err="1">
                <a:latin typeface="Arial Rounded MT Bold" panose="020F0704030504030204" pitchFamily="34" charset="0"/>
              </a:rPr>
              <a:t>ReLU</a:t>
            </a:r>
            <a:r>
              <a:rPr lang="en-US">
                <a:latin typeface="Arial Rounded MT Bold" panose="020F0704030504030204" pitchFamily="34" charset="0"/>
              </a:rPr>
              <a:t>, </a:t>
            </a:r>
            <a:r>
              <a:rPr lang="en-US" b="1">
                <a:latin typeface="Arial Rounded MT Bold" panose="020F0704030504030204" pitchFamily="34" charset="0"/>
              </a:rPr>
              <a:t>Leaky </a:t>
            </a:r>
            <a:r>
              <a:rPr lang="en-US" b="1" err="1">
                <a:latin typeface="Arial Rounded MT Bold" panose="020F0704030504030204" pitchFamily="34" charset="0"/>
              </a:rPr>
              <a:t>ReLU</a:t>
            </a:r>
            <a:r>
              <a:rPr lang="en-US" b="1">
                <a:latin typeface="Arial Rounded MT Bold" panose="020F0704030504030204" pitchFamily="34" charset="0"/>
              </a:rPr>
              <a:t> allows small negative values (αx, where α is typically 0.1)</a:t>
            </a:r>
            <a:r>
              <a:rPr lang="en-US">
                <a:latin typeface="Arial Rounded MT Bold" panose="020F0704030504030204" pitchFamily="34" charset="0"/>
              </a:rPr>
              <a:t> instead of setting them to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 Rounded MT Bold" panose="020F0704030504030204" pitchFamily="34" charset="0"/>
              </a:rPr>
              <a:t>This prevents neurons from becoming inactive and improves feature extraction, especially in </a:t>
            </a:r>
            <a:r>
              <a:rPr lang="en-US" b="1">
                <a:latin typeface="Arial Rounded MT Bold" panose="020F0704030504030204" pitchFamily="34" charset="0"/>
              </a:rPr>
              <a:t>dark regions, blurry images, and low-light conditions</a:t>
            </a:r>
            <a:r>
              <a:rPr lang="en-US">
                <a:latin typeface="Arial Rounded MT Bold" panose="020F0704030504030204" pitchFamily="34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666C84-49FC-5649-B6E2-65258DD40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580" y="3070896"/>
            <a:ext cx="1971950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36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AC8A0D-FCD1-0EC1-199D-1210F5F6A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68" y="652325"/>
            <a:ext cx="10382864" cy="555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872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74B724-E25E-9A2F-D938-463EB2C22663}"/>
              </a:ext>
            </a:extLst>
          </p:cNvPr>
          <p:cNvSpPr txBox="1"/>
          <p:nvPr/>
        </p:nvSpPr>
        <p:spPr>
          <a:xfrm>
            <a:off x="412955" y="304800"/>
            <a:ext cx="10668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ial Rounded MT Bold" panose="020F0704030504030204" pitchFamily="34" charset="0"/>
              </a:rPr>
              <a:t>YOLO ALGORITHM FOR DETECTION OF OBJECTS</a:t>
            </a:r>
          </a:p>
          <a:p>
            <a:endParaRPr lang="en-IN" sz="3200" dirty="0">
              <a:latin typeface="Arial Rounded MT Bold" panose="020F0704030504030204" pitchFamily="34" charset="0"/>
            </a:endParaRPr>
          </a:p>
          <a:p>
            <a:endParaRPr lang="en-IN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rial Rounded MT Bold" panose="020F0704030504030204" pitchFamily="34" charset="0"/>
              </a:rPr>
              <a:t>An image is pre-processed and converted into a tensor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rial Rounded MT Bold" panose="020F0704030504030204" pitchFamily="34" charset="0"/>
              </a:rPr>
              <a:t>The image is converted in to n x n 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rial Rounded MT Bold" panose="020F0704030504030204" pitchFamily="34" charset="0"/>
              </a:rPr>
              <a:t>The image is  now passed through the trained convolutional neural network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rial Rounded MT Bold" panose="020F0704030504030204" pitchFamily="34" charset="0"/>
              </a:rPr>
              <a:t>It also uses the anchor box predictions to draw the bounding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rial Rounded MT Bold" panose="020F0704030504030204" pitchFamily="34" charset="0"/>
              </a:rPr>
              <a:t>Each grid is responsible for prediction of bounding box for which their centre falls under the grid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rial Rounded MT Bold" panose="020F0704030504030204" pitchFamily="34" charset="0"/>
              </a:rPr>
              <a:t>The bounding box off sets are detected using</a:t>
            </a:r>
          </a:p>
          <a:p>
            <a:r>
              <a:rPr lang="en-IN" sz="2400" dirty="0">
                <a:latin typeface="Arial Rounded MT Bold" panose="020F0704030504030204" pitchFamily="34" charset="0"/>
              </a:rPr>
              <a:t>    convolution operations and corrected using </a:t>
            </a:r>
          </a:p>
          <a:p>
            <a:r>
              <a:rPr lang="en-IN" sz="2400" dirty="0">
                <a:latin typeface="Arial Rounded MT Bold" panose="020F0704030504030204" pitchFamily="34" charset="0"/>
              </a:rPr>
              <a:t>    sigmoid function </a:t>
            </a:r>
          </a:p>
          <a:p>
            <a:r>
              <a:rPr lang="en-IN" sz="2400" dirty="0">
                <a:latin typeface="Arial Rounded MT Bold" panose="020F0704030504030204" pitchFamily="34" charset="0"/>
              </a:rPr>
              <a:t>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5F7DE-B8FF-E401-5B28-0ABB5E6A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401" y="4138779"/>
            <a:ext cx="2076740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0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027C5F-6E2D-DBE9-AFC8-3DC51FECFF70}"/>
              </a:ext>
            </a:extLst>
          </p:cNvPr>
          <p:cNvSpPr txBox="1"/>
          <p:nvPr/>
        </p:nvSpPr>
        <p:spPr>
          <a:xfrm>
            <a:off x="717754" y="216310"/>
            <a:ext cx="1050085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>
                <a:latin typeface="Arial Rounded MT Bold" panose="020F0704030504030204" pitchFamily="34" charset="0"/>
              </a:rPr>
              <a:t>SIGMOID FUNCTION:</a:t>
            </a:r>
          </a:p>
          <a:p>
            <a:endParaRPr lang="en-IN" sz="2800">
              <a:latin typeface="Arial Rounded MT Bold" panose="020F0704030504030204" pitchFamily="34" charset="0"/>
            </a:endParaRPr>
          </a:p>
          <a:p>
            <a:endParaRPr lang="en-IN" sz="2800">
              <a:latin typeface="Arial Rounded MT Bold" panose="020F0704030504030204" pitchFamily="34" charset="0"/>
            </a:endParaRPr>
          </a:p>
          <a:p>
            <a:endParaRPr lang="en-IN" sz="2800">
              <a:latin typeface="Arial Rounded MT Bold" panose="020F07040305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>
                <a:latin typeface="Arial Rounded MT Bold" panose="020F0704030504030204" pitchFamily="34" charset="0"/>
              </a:rPr>
              <a:t>The range of this function is [0,1].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>
                <a:latin typeface="Arial Rounded MT Bold" panose="020F0704030504030204" pitchFamily="34" charset="0"/>
              </a:rPr>
              <a:t>It converts any value given in to range.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>
                <a:latin typeface="Arial Rounded MT Bold" panose="020F0704030504030204" pitchFamily="34" charset="0"/>
              </a:rPr>
              <a:t>The graph of sigmoid function:</a:t>
            </a:r>
          </a:p>
          <a:p>
            <a:endParaRPr lang="en-IN" sz="2400">
              <a:latin typeface="Arial Rounded MT Bold" panose="020F0704030504030204" pitchFamily="34" charset="0"/>
            </a:endParaRPr>
          </a:p>
          <a:p>
            <a:endParaRPr lang="en-IN" sz="2400">
              <a:latin typeface="Arial Rounded MT Bold" panose="020F0704030504030204" pitchFamily="34" charset="0"/>
            </a:endParaRPr>
          </a:p>
          <a:p>
            <a:endParaRPr lang="en-IN" sz="280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1BB51-AAB2-51EA-E477-0A18035BB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492" y="908807"/>
            <a:ext cx="1924319" cy="990738"/>
          </a:xfrm>
          <a:prstGeom prst="rect">
            <a:avLst/>
          </a:prstGeom>
        </p:spPr>
      </p:pic>
      <p:pic>
        <p:nvPicPr>
          <p:cNvPr id="3078" name="Picture 6" descr="Understanding the Sigmoid Function in Logistic Regression: Mapping Inputs  to Probabilities">
            <a:extLst>
              <a:ext uri="{FF2B5EF4-FFF2-40B4-BE49-F238E27FC236}">
                <a16:creationId xmlns:a16="http://schemas.microsoft.com/office/drawing/2014/main" id="{E9BAF74E-FF63-8AC8-2EB3-4A8D60250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549" y="3316390"/>
            <a:ext cx="461962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087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278D3E-06B8-833B-48B2-A37CA76592AE}"/>
              </a:ext>
            </a:extLst>
          </p:cNvPr>
          <p:cNvSpPr txBox="1"/>
          <p:nvPr/>
        </p:nvSpPr>
        <p:spPr>
          <a:xfrm>
            <a:off x="580103" y="884903"/>
            <a:ext cx="1039269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dirty="0">
              <a:latin typeface="Arial Rounded MT Bold" panose="020F0704030504030204" pitchFamily="34" charset="0"/>
            </a:endParaRPr>
          </a:p>
          <a:p>
            <a:endParaRPr lang="en-IN" sz="2800" b="1" dirty="0">
              <a:latin typeface="Arial Rounded MT Bold" panose="020F0704030504030204" pitchFamily="34" charset="0"/>
            </a:endParaRPr>
          </a:p>
          <a:p>
            <a:r>
              <a:rPr lang="en-IN" sz="2800" b="1" dirty="0">
                <a:latin typeface="Arial Rounded MT Bold" panose="020F0704030504030204" pitchFamily="34" charset="0"/>
              </a:rPr>
              <a:t>FUTURE IMPLEMENTATIONS:</a:t>
            </a:r>
          </a:p>
          <a:p>
            <a:endParaRPr lang="en-IN" sz="2800" b="1" dirty="0">
              <a:latin typeface="Arial Rounded MT Bold" panose="020F0704030504030204" pitchFamily="34" charset="0"/>
            </a:endParaRPr>
          </a:p>
          <a:p>
            <a:r>
              <a:rPr lang="en-IN" sz="2800" b="1" dirty="0">
                <a:latin typeface="Arial Rounded MT Bold" panose="020F0704030504030204" pitchFamily="34" charset="0"/>
              </a:rPr>
              <a:t>1.Detection of speed for both way travelling vehicles </a:t>
            </a:r>
          </a:p>
          <a:p>
            <a:r>
              <a:rPr lang="en-IN" sz="2800" b="1" dirty="0">
                <a:latin typeface="Arial Rounded MT Bold" panose="020F0704030504030204" pitchFamily="34" charset="0"/>
              </a:rPr>
              <a:t>2.Detection of vehicle registration plates in the video</a:t>
            </a:r>
          </a:p>
          <a:p>
            <a:r>
              <a:rPr lang="en-IN" sz="2800" b="1" dirty="0">
                <a:latin typeface="Arial Rounded MT Bold" panose="020F0704030504030204" pitchFamily="34" charset="0"/>
              </a:rPr>
              <a:t>3.Increase the accuracy of the speed.</a:t>
            </a:r>
          </a:p>
        </p:txBody>
      </p:sp>
    </p:spTree>
    <p:extLst>
      <p:ext uri="{BB962C8B-B14F-4D97-AF65-F5344CB8AC3E}">
        <p14:creationId xmlns:p14="http://schemas.microsoft.com/office/powerpoint/2010/main" val="3815237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ED700-2F10-D9E6-CE75-0A7422685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8940" y="2512415"/>
            <a:ext cx="7197726" cy="916585"/>
          </a:xfrm>
        </p:spPr>
        <p:txBody>
          <a:bodyPr>
            <a:normAutofit/>
          </a:bodyPr>
          <a:lstStyle/>
          <a:p>
            <a:pPr algn="l"/>
            <a:r>
              <a:rPr lang="en-IN"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942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91DC4B-7707-B233-88BF-BFC87750612C}"/>
              </a:ext>
            </a:extLst>
          </p:cNvPr>
          <p:cNvSpPr txBox="1"/>
          <p:nvPr/>
        </p:nvSpPr>
        <p:spPr>
          <a:xfrm>
            <a:off x="747252" y="1976285"/>
            <a:ext cx="11051458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3200">
                <a:latin typeface="Arial Rounded MT Bold" panose="020F0704030504030204" pitchFamily="34" charset="0"/>
              </a:rPr>
              <a:t>GROUP -10</a:t>
            </a:r>
          </a:p>
          <a:p>
            <a:pPr algn="ctr"/>
            <a:r>
              <a:rPr lang="en-IN" sz="3200">
                <a:latin typeface="Arial Rounded MT Bold" panose="020F0704030504030204" pitchFamily="34" charset="0"/>
              </a:rPr>
              <a:t>B.NAGA SRI HARINI –CB.SC.U4AIE24010</a:t>
            </a:r>
          </a:p>
          <a:p>
            <a:pPr algn="ctr"/>
            <a:r>
              <a:rPr lang="en-IN" sz="3200">
                <a:latin typeface="Arial Rounded MT Bold"/>
              </a:rPr>
              <a:t>YOGESWAR - CB.SC.U4AIE24011</a:t>
            </a:r>
          </a:p>
          <a:p>
            <a:pPr algn="ctr"/>
            <a:r>
              <a:rPr lang="en-IN" sz="3200">
                <a:latin typeface="Arial Rounded MT Bold" panose="020F0704030504030204" pitchFamily="34" charset="0"/>
              </a:rPr>
              <a:t>PRATHEEP - CB.SC.U4AIE24021</a:t>
            </a:r>
          </a:p>
          <a:p>
            <a:pPr algn="ctr"/>
            <a:r>
              <a:rPr lang="en-IN" sz="3200">
                <a:latin typeface="Arial Rounded MT Bold" panose="020F0704030504030204" pitchFamily="34" charset="0"/>
              </a:rPr>
              <a:t>BHAVESH REDDY - CB.SC.U4AIE24034</a:t>
            </a:r>
          </a:p>
        </p:txBody>
      </p:sp>
    </p:spTree>
    <p:extLst>
      <p:ext uri="{BB962C8B-B14F-4D97-AF65-F5344CB8AC3E}">
        <p14:creationId xmlns:p14="http://schemas.microsoft.com/office/powerpoint/2010/main" val="264402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24A834-DA39-A333-3126-5224B0AFE811}"/>
              </a:ext>
            </a:extLst>
          </p:cNvPr>
          <p:cNvSpPr txBox="1"/>
          <p:nvPr/>
        </p:nvSpPr>
        <p:spPr>
          <a:xfrm>
            <a:off x="1179869" y="1183336"/>
            <a:ext cx="73348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>
                <a:latin typeface="Arial Rounded MT Bold" panose="020F0704030504030204" pitchFamily="34" charset="0"/>
              </a:rPr>
              <a:t>INTRODUCTION:</a:t>
            </a:r>
          </a:p>
          <a:p>
            <a:endParaRPr lang="en-IN"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4B378-30D0-49A8-5799-BAE997072D75}"/>
              </a:ext>
            </a:extLst>
          </p:cNvPr>
          <p:cNvSpPr txBox="1"/>
          <p:nvPr/>
        </p:nvSpPr>
        <p:spPr>
          <a:xfrm>
            <a:off x="1179869" y="2045110"/>
            <a:ext cx="97241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Arial Rounded MT Bold" panose="020F0704030504030204" pitchFamily="34" charset="0"/>
              </a:rPr>
              <a:t>Vehicle speed detection is very important in traffic management, policing, and highway safety.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Arial Rounded MT Bold" panose="020F0704030504030204" pitchFamily="34" charset="0"/>
              </a:rPr>
              <a:t>As deep learning and computer vision technology have evolved, AI-based solutions provide a cost-efficient and scalable method for speeding detection.</a:t>
            </a:r>
          </a:p>
        </p:txBody>
      </p:sp>
    </p:spTree>
    <p:extLst>
      <p:ext uri="{BB962C8B-B14F-4D97-AF65-F5344CB8AC3E}">
        <p14:creationId xmlns:p14="http://schemas.microsoft.com/office/powerpoint/2010/main" val="204603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1E1C33-C2A3-A004-F72E-9257E1E2D738}"/>
              </a:ext>
            </a:extLst>
          </p:cNvPr>
          <p:cNvSpPr txBox="1"/>
          <p:nvPr/>
        </p:nvSpPr>
        <p:spPr>
          <a:xfrm>
            <a:off x="639097" y="766916"/>
            <a:ext cx="108056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>
                <a:latin typeface="Arial Rounded MT Bold" panose="020F0704030504030204" pitchFamily="34" charset="0"/>
              </a:rPr>
              <a:t>OBJECTIVES:</a:t>
            </a:r>
          </a:p>
          <a:p>
            <a:endParaRPr lang="en-IN" sz="3200" b="1">
              <a:latin typeface="Arial Rounded MT Bold" panose="020F0704030504030204" pitchFamily="34" charset="0"/>
            </a:endParaRPr>
          </a:p>
          <a:p>
            <a:r>
              <a:rPr lang="en-IN" sz="2800">
                <a:latin typeface="Arial Rounded MT Bold" panose="020F0704030504030204" pitchFamily="34" charset="0"/>
              </a:rPr>
              <a:t>1.Detection of vehicles in real time</a:t>
            </a:r>
          </a:p>
          <a:p>
            <a:endParaRPr lang="en-IN" sz="2800">
              <a:latin typeface="Arial Rounded MT Bold" panose="020F0704030504030204" pitchFamily="34" charset="0"/>
            </a:endParaRPr>
          </a:p>
          <a:p>
            <a:r>
              <a:rPr lang="en-IN" sz="2800">
                <a:latin typeface="Arial Rounded MT Bold" panose="020F0704030504030204" pitchFamily="34" charset="0"/>
              </a:rPr>
              <a:t>2.Detection of vehicle registration plate</a:t>
            </a:r>
          </a:p>
          <a:p>
            <a:endParaRPr lang="en-IN" sz="2800">
              <a:latin typeface="Arial Rounded MT Bold" panose="020F0704030504030204" pitchFamily="34" charset="0"/>
            </a:endParaRPr>
          </a:p>
          <a:p>
            <a:r>
              <a:rPr lang="en-IN" sz="2800">
                <a:latin typeface="Arial Rounded MT Bold" panose="020F0704030504030204" pitchFamily="34" charset="0"/>
              </a:rPr>
              <a:t>3.Detection of speed of the vehicles</a:t>
            </a:r>
          </a:p>
          <a:p>
            <a:endParaRPr lang="en-IN" sz="280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43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D70739-3D04-B345-5860-6ABFE8433706}"/>
              </a:ext>
            </a:extLst>
          </p:cNvPr>
          <p:cNvSpPr txBox="1"/>
          <p:nvPr/>
        </p:nvSpPr>
        <p:spPr>
          <a:xfrm>
            <a:off x="216310" y="139975"/>
            <a:ext cx="839674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>
                <a:latin typeface="Arial Rounded MT Bold" panose="020F0704030504030204" pitchFamily="34" charset="0"/>
              </a:rPr>
              <a:t>METHODOLOGY:</a:t>
            </a:r>
          </a:p>
          <a:p>
            <a:r>
              <a:rPr lang="en-IN" sz="3200">
                <a:latin typeface="Arial Rounded MT Bold" panose="020F0704030504030204" pitchFamily="34" charset="0"/>
              </a:rPr>
              <a:t>Speed detection: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B85070F-1204-0A98-4505-622923D53203}"/>
              </a:ext>
            </a:extLst>
          </p:cNvPr>
          <p:cNvSpPr/>
          <p:nvPr/>
        </p:nvSpPr>
        <p:spPr>
          <a:xfrm>
            <a:off x="216310" y="1649678"/>
            <a:ext cx="2035277" cy="11387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CONVERSION OF VIDEO INTO FRAMES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BCA7A1-9A92-8F56-8380-88CDE9D4E55B}"/>
              </a:ext>
            </a:extLst>
          </p:cNvPr>
          <p:cNvSpPr/>
          <p:nvPr/>
        </p:nvSpPr>
        <p:spPr>
          <a:xfrm>
            <a:off x="3067666" y="1439191"/>
            <a:ext cx="2777612" cy="14490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DETECTION OF VEHICLES USING YOLOV4 FROM EACH FRAME between the specified lines and draw boundary boxes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DF9CE0-8FD7-9EFA-3F55-AEF242B08218}"/>
              </a:ext>
            </a:extLst>
          </p:cNvPr>
          <p:cNvSpPr/>
          <p:nvPr/>
        </p:nvSpPr>
        <p:spPr>
          <a:xfrm>
            <a:off x="6445045" y="1403567"/>
            <a:ext cx="2310580" cy="13789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Recording of the time how much time it is in between the lines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84B634-26AB-6EE6-8E57-A652245BE71D}"/>
              </a:ext>
            </a:extLst>
          </p:cNvPr>
          <p:cNvSpPr/>
          <p:nvPr/>
        </p:nvSpPr>
        <p:spPr>
          <a:xfrm>
            <a:off x="1351936" y="3807821"/>
            <a:ext cx="2541640" cy="11061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Used a pretrained YOLO model for detection of vehicles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41769F-CBC5-48F8-694B-7E8655DF5420}"/>
              </a:ext>
            </a:extLst>
          </p:cNvPr>
          <p:cNvSpPr/>
          <p:nvPr/>
        </p:nvSpPr>
        <p:spPr>
          <a:xfrm>
            <a:off x="9355392" y="1439191"/>
            <a:ext cx="2443315" cy="12978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Speed is calculated from the time we got and distance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746D7D-C02D-B168-22D4-965F440D4A56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251587" y="2193600"/>
            <a:ext cx="816079" cy="25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E797A4-D06F-B50C-0AD7-F83376C1898B}"/>
              </a:ext>
            </a:extLst>
          </p:cNvPr>
          <p:cNvCxnSpPr>
            <a:cxnSpLocks/>
          </p:cNvCxnSpPr>
          <p:nvPr/>
        </p:nvCxnSpPr>
        <p:spPr>
          <a:xfrm>
            <a:off x="5864941" y="2088120"/>
            <a:ext cx="580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637DFD-5209-B6B0-038A-30F503B08A78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622756" y="2888213"/>
            <a:ext cx="1833716" cy="919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E629B8-E3F4-685E-3876-42EF302878AE}"/>
              </a:ext>
            </a:extLst>
          </p:cNvPr>
          <p:cNvCxnSpPr>
            <a:cxnSpLocks/>
          </p:cNvCxnSpPr>
          <p:nvPr/>
        </p:nvCxnSpPr>
        <p:spPr>
          <a:xfrm>
            <a:off x="8544233" y="1924646"/>
            <a:ext cx="81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EA36F350-2ECC-6F74-7CEA-375C1A4A2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510" y="3399794"/>
            <a:ext cx="7393478" cy="308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5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ECCA-1A0A-FA7F-807E-AFC6F497C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3" y="1"/>
            <a:ext cx="10718903" cy="1106130"/>
          </a:xfrm>
        </p:spPr>
        <p:txBody>
          <a:bodyPr/>
          <a:lstStyle/>
          <a:p>
            <a:r>
              <a:rPr lang="en-IN">
                <a:latin typeface="Arial Rounded MT Bold" panose="020F0704030504030204" pitchFamily="34" charset="0"/>
              </a:rPr>
              <a:t>VEHICLE REGISTRATION PLATE DETECTION: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C9FA07-07C9-433B-B1E4-00882F23B63D}"/>
              </a:ext>
            </a:extLst>
          </p:cNvPr>
          <p:cNvSpPr/>
          <p:nvPr/>
        </p:nvSpPr>
        <p:spPr>
          <a:xfrm>
            <a:off x="98323" y="3438834"/>
            <a:ext cx="2541640" cy="16763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DETECTION OF VEHICLE REGISTRATION PLATE  USING YOLOV4 FROM EACH FRAME and draw boundary boxes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DECFEE-4912-4207-318A-0D76DFFDBC0F}"/>
              </a:ext>
            </a:extLst>
          </p:cNvPr>
          <p:cNvSpPr txBox="1">
            <a:spLocks/>
          </p:cNvSpPr>
          <p:nvPr/>
        </p:nvSpPr>
        <p:spPr>
          <a:xfrm>
            <a:off x="68826" y="0"/>
            <a:ext cx="10718903" cy="11061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>
                <a:latin typeface="Arial Rounded MT Bold" panose="020F0704030504030204" pitchFamily="34" charset="0"/>
              </a:rPr>
              <a:t>VEHICLE REGISTRATION PLATE DETECTION: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0E17AB-EC9A-E74A-DF84-0A5C63D2AFE5}"/>
              </a:ext>
            </a:extLst>
          </p:cNvPr>
          <p:cNvSpPr/>
          <p:nvPr/>
        </p:nvSpPr>
        <p:spPr>
          <a:xfrm>
            <a:off x="304800" y="1437972"/>
            <a:ext cx="1946785" cy="14133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CONVERSION OF VIDEO INTO FRAMES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29023-AC30-D15D-C620-0414B1B86271}"/>
              </a:ext>
            </a:extLst>
          </p:cNvPr>
          <p:cNvSpPr txBox="1"/>
          <p:nvPr/>
        </p:nvSpPr>
        <p:spPr>
          <a:xfrm>
            <a:off x="2792361" y="1071996"/>
            <a:ext cx="9202994" cy="57554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>
                <a:latin typeface="Arial Rounded MT Bold"/>
              </a:rPr>
              <a:t>Training YOLOV4 MODEL for detection of registration plates :</a:t>
            </a:r>
          </a:p>
          <a:p>
            <a:endParaRPr lang="en-IN" sz="2400">
              <a:latin typeface="Arial Rounded MT Bold" panose="020F0704030504030204" pitchFamily="34" charset="0"/>
            </a:endParaRPr>
          </a:p>
          <a:p>
            <a:r>
              <a:rPr lang="en-IN" sz="2000">
                <a:latin typeface="Arial Rounded MT Bold"/>
              </a:rPr>
              <a:t>1.Collection of all the images to train </a:t>
            </a:r>
          </a:p>
          <a:p>
            <a:endParaRPr lang="en-IN" sz="2000">
              <a:latin typeface="Arial Rounded MT Bold" panose="020F0704030504030204" pitchFamily="34" charset="0"/>
            </a:endParaRPr>
          </a:p>
          <a:p>
            <a:r>
              <a:rPr lang="en-IN" sz="2000">
                <a:latin typeface="Arial Rounded MT Bold"/>
              </a:rPr>
              <a:t>2.Collecting all the annotations of the images </a:t>
            </a:r>
          </a:p>
          <a:p>
            <a:endParaRPr lang="en-IN" sz="2000">
              <a:latin typeface="Arial Rounded MT Bold" panose="020F0704030504030204" pitchFamily="34" charset="0"/>
            </a:endParaRPr>
          </a:p>
          <a:p>
            <a:r>
              <a:rPr lang="en-IN" sz="2000">
                <a:latin typeface="Arial Rounded MT Bold"/>
              </a:rPr>
              <a:t>3.Annotations in YOLO format are </a:t>
            </a:r>
            <a:r>
              <a:rPr lang="en-US" sz="2000">
                <a:latin typeface="Arial Rounded MT Bold"/>
              </a:rPr>
              <a:t>&lt;</a:t>
            </a:r>
            <a:r>
              <a:rPr lang="en-US" sz="2000" err="1">
                <a:latin typeface="Arial Rounded MT Bold"/>
              </a:rPr>
              <a:t>class_id</a:t>
            </a:r>
            <a:r>
              <a:rPr lang="en-US" sz="2000">
                <a:latin typeface="Arial Rounded MT Bold"/>
              </a:rPr>
              <a:t>&gt; &lt;</a:t>
            </a:r>
            <a:r>
              <a:rPr lang="en-US" sz="2000" err="1">
                <a:latin typeface="Arial Rounded MT Bold"/>
              </a:rPr>
              <a:t>x_center</a:t>
            </a:r>
            <a:r>
              <a:rPr lang="en-US" sz="2000">
                <a:latin typeface="Arial Rounded MT Bold"/>
              </a:rPr>
              <a:t>&gt; &lt;</a:t>
            </a:r>
            <a:r>
              <a:rPr lang="en-US" sz="2000" err="1">
                <a:latin typeface="Arial Rounded MT Bold"/>
              </a:rPr>
              <a:t>y_center</a:t>
            </a:r>
            <a:r>
              <a:rPr lang="en-US" sz="2000">
                <a:latin typeface="Arial Rounded MT Bold"/>
              </a:rPr>
              <a:t>&gt; &lt;width&gt; &lt;height&gt;</a:t>
            </a:r>
          </a:p>
          <a:p>
            <a:endParaRPr lang="en-US" sz="2000">
              <a:latin typeface="Arial Rounded MT Bold" panose="020F0704030504030204" pitchFamily="34" charset="0"/>
            </a:endParaRPr>
          </a:p>
          <a:p>
            <a:r>
              <a:rPr lang="en-US" sz="2000">
                <a:latin typeface="Arial Rounded MT Bold"/>
              </a:rPr>
              <a:t>4.We get the Weights file after training the model</a:t>
            </a:r>
          </a:p>
          <a:p>
            <a:endParaRPr lang="en-US" sz="2000">
              <a:latin typeface="Arial Rounded MT Bold" panose="020F0704030504030204" pitchFamily="34" charset="0"/>
            </a:endParaRPr>
          </a:p>
          <a:p>
            <a:r>
              <a:rPr lang="en-US" sz="2000">
                <a:latin typeface="Arial Rounded MT Bold"/>
              </a:rPr>
              <a:t>5.We use a configuration file to train the model </a:t>
            </a:r>
            <a:br>
              <a:rPr lang="en-US" sz="2000">
                <a:latin typeface="Arial Rounded MT Bold" panose="020F0704030504030204" pitchFamily="34" charset="0"/>
              </a:rPr>
            </a:br>
            <a:br>
              <a:rPr lang="en-US" sz="2000">
                <a:latin typeface="Arial Rounded MT Bold" panose="020F0704030504030204" pitchFamily="34" charset="0"/>
              </a:rPr>
            </a:br>
            <a:r>
              <a:rPr lang="en-US" sz="2000">
                <a:latin typeface="Arial Rounded MT Bold"/>
              </a:rPr>
              <a:t>6. In that we got weights after 1000 iterations</a:t>
            </a:r>
          </a:p>
          <a:p>
            <a:endParaRPr lang="en-US" sz="2000">
              <a:latin typeface="Arial Rounded MT Bold" panose="020F0704030504030204" pitchFamily="34" charset="0"/>
            </a:endParaRPr>
          </a:p>
          <a:p>
            <a:r>
              <a:rPr lang="en-US" sz="2000">
                <a:latin typeface="Arial Rounded MT Bold"/>
              </a:rPr>
              <a:t>Batch size:32</a:t>
            </a:r>
          </a:p>
          <a:p>
            <a:r>
              <a:rPr lang="en-US" sz="2000">
                <a:latin typeface="Arial Rounded MT Bold"/>
              </a:rPr>
              <a:t>Sub divisions:16</a:t>
            </a:r>
          </a:p>
          <a:p>
            <a:endParaRPr lang="en-IN" sz="2000">
              <a:latin typeface="Arial Rounded MT Bold" panose="020F070403050403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7C41B1-88F6-8E5A-82D0-E07FD8A66239}"/>
              </a:ext>
            </a:extLst>
          </p:cNvPr>
          <p:cNvCxnSpPr>
            <a:cxnSpLocks/>
          </p:cNvCxnSpPr>
          <p:nvPr/>
        </p:nvCxnSpPr>
        <p:spPr>
          <a:xfrm>
            <a:off x="1278192" y="2851356"/>
            <a:ext cx="0" cy="567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0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43608C-1F31-036C-77D9-AB75371C34D4}"/>
              </a:ext>
            </a:extLst>
          </p:cNvPr>
          <p:cNvSpPr txBox="1"/>
          <p:nvPr/>
        </p:nvSpPr>
        <p:spPr>
          <a:xfrm>
            <a:off x="304800" y="393291"/>
            <a:ext cx="6725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>
                <a:latin typeface="Arial Rounded MT Bold" panose="020F0704030504030204" pitchFamily="34" charset="0"/>
              </a:rPr>
              <a:t>TRAINING OF YOLO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121888-6A99-2261-07F5-AD978E2E8533}"/>
              </a:ext>
            </a:extLst>
          </p:cNvPr>
          <p:cNvSpPr txBox="1"/>
          <p:nvPr/>
        </p:nvSpPr>
        <p:spPr>
          <a:xfrm>
            <a:off x="304800" y="916511"/>
            <a:ext cx="1173971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rial Rounded MT Bold" panose="020F0704030504030204" pitchFamily="34" charset="0"/>
              </a:rPr>
              <a:t>STEP-1-IMAGE PREPROCESSING: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rial Rounded MT Bold" panose="020F0704030504030204" pitchFamily="34" charset="0"/>
              </a:rPr>
              <a:t>Image is converted into pixels of dimensions [m,n,3] (RGB Image)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rial Rounded MT Bold" panose="020F0704030504030204" pitchFamily="34" charset="0"/>
              </a:rPr>
              <a:t>Normalization of pixel values </a:t>
            </a:r>
          </a:p>
          <a:p>
            <a:r>
              <a:rPr lang="en-IN" sz="2000" dirty="0">
                <a:latin typeface="Arial Rounded MT Bold" panose="020F0704030504030204" pitchFamily="34" charset="0"/>
              </a:rPr>
              <a:t>		I/255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rial Rounded MT Bold" panose="020F0704030504030204" pitchFamily="34" charset="0"/>
              </a:rPr>
              <a:t>For training image is passed as a tensor</a:t>
            </a:r>
          </a:p>
          <a:p>
            <a:r>
              <a:rPr lang="en-IN" sz="2000" dirty="0">
                <a:latin typeface="Arial Rounded MT Bold" panose="020F0704030504030204" pitchFamily="34" charset="0"/>
              </a:rPr>
              <a:t>		Input image=[N H W C]</a:t>
            </a:r>
          </a:p>
          <a:p>
            <a:endParaRPr lang="en-IN" sz="2000" dirty="0">
              <a:latin typeface="Arial Rounded MT Bold" panose="020F0704030504030204" pitchFamily="34" charset="0"/>
            </a:endParaRPr>
          </a:p>
          <a:p>
            <a:endParaRPr lang="en-IN" sz="2000" dirty="0">
              <a:latin typeface="Arial Rounded MT Bold" panose="020F0704030504030204" pitchFamily="34" charset="0"/>
            </a:endParaRPr>
          </a:p>
          <a:p>
            <a:r>
              <a:rPr lang="en-IN" sz="2400" dirty="0">
                <a:latin typeface="Arial Rounded MT Bold" panose="020F0704030504030204" pitchFamily="34" charset="0"/>
              </a:rPr>
              <a:t>STEP-2 CONVOLUTION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 Rounded MT Bold" panose="020F0704030504030204" pitchFamily="34" charset="0"/>
              </a:rPr>
              <a:t>The image is passed in to convolution layers using some random filters</a:t>
            </a:r>
          </a:p>
          <a:p>
            <a:r>
              <a:rPr lang="en-IN" sz="2000" dirty="0">
                <a:latin typeface="Arial Rounded MT Bold" panose="020F0704030504030204" pitchFamily="34" charset="0"/>
              </a:rPr>
              <a:t>O – Feature map</a:t>
            </a:r>
          </a:p>
          <a:p>
            <a:r>
              <a:rPr lang="en-IN" sz="2000" dirty="0">
                <a:latin typeface="Arial Rounded MT Bold" panose="020F0704030504030204" pitchFamily="34" charset="0"/>
              </a:rPr>
              <a:t>I – Input image </a:t>
            </a:r>
          </a:p>
          <a:p>
            <a:r>
              <a:rPr lang="en-IN" sz="2000" dirty="0">
                <a:latin typeface="Arial Rounded MT Bold" panose="020F0704030504030204" pitchFamily="34" charset="0"/>
              </a:rPr>
              <a:t>K – Filter or kernel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Arial Rounded MT Bold" panose="020F07040305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>
                <a:latin typeface="Arial Rounded MT Bold" panose="020F0704030504030204" pitchFamily="34" charset="0"/>
              </a:rPr>
              <a:t>Comparision</a:t>
            </a:r>
            <a:r>
              <a:rPr lang="en-IN" sz="2000" dirty="0">
                <a:latin typeface="Arial Rounded MT Bold" panose="020F0704030504030204" pitchFamily="34" charset="0"/>
              </a:rPr>
              <a:t> of detected bounding boxes with the ground truths and getting better filters using by back propagation using gradient decent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Arial Rounded MT Bold" panose="020F0704030504030204" pitchFamily="34" charset="0"/>
            </a:endParaRPr>
          </a:p>
          <a:p>
            <a:r>
              <a:rPr lang="en-IN" sz="2000" dirty="0">
                <a:latin typeface="Arial Rounded MT Bold" panose="020F0704030504030204" pitchFamily="34" charset="0"/>
              </a:rPr>
              <a:t> </a:t>
            </a:r>
          </a:p>
          <a:p>
            <a:endParaRPr lang="en-IN" sz="2000" dirty="0"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0680C1-F98C-560E-D813-EA51E8983F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935" t="-4167" r="1168" b="4167"/>
          <a:stretch/>
        </p:blipFill>
        <p:spPr>
          <a:xfrm>
            <a:off x="7513247" y="4257972"/>
            <a:ext cx="3964489" cy="67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94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24B80A-00FE-5882-6F5B-EA89856FC7DD}"/>
              </a:ext>
            </a:extLst>
          </p:cNvPr>
          <p:cNvSpPr txBox="1"/>
          <p:nvPr/>
        </p:nvSpPr>
        <p:spPr>
          <a:xfrm>
            <a:off x="324465" y="314633"/>
            <a:ext cx="1150374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LOSS FUNCTIONS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1.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IN" dirty="0">
                <a:latin typeface="Arial Rounded MT Bold" panose="020F0704030504030204" pitchFamily="34" charset="0"/>
              </a:rPr>
              <a:t>Bounding Box Loss:</a:t>
            </a:r>
            <a:r>
              <a:rPr lang="en-US" dirty="0">
                <a:latin typeface="Arial Rounded MT Bold" panose="020F0704030504030204" pitchFamily="34" charset="0"/>
              </a:rPr>
              <a:t>Measures the error in the predicted bounding box </a:t>
            </a:r>
            <a:r>
              <a:rPr lang="en-US" b="1" dirty="0">
                <a:latin typeface="Arial Rounded MT Bold" panose="020F0704030504030204" pitchFamily="34" charset="0"/>
              </a:rPr>
              <a:t>(x, y, width, height)</a:t>
            </a:r>
            <a:r>
              <a:rPr lang="en-US" dirty="0">
                <a:latin typeface="Arial Rounded MT Bold" panose="020F0704030504030204" pitchFamily="34" charset="0"/>
              </a:rPr>
              <a:t> compared to the actual box. It uses </a:t>
            </a:r>
            <a:r>
              <a:rPr lang="en-US" b="1" dirty="0">
                <a:latin typeface="Arial Rounded MT Bold" panose="020F0704030504030204" pitchFamily="34" charset="0"/>
              </a:rPr>
              <a:t>Mean Squared Error (MSE)</a:t>
            </a:r>
            <a:r>
              <a:rPr lang="en-US" dirty="0">
                <a:latin typeface="Arial Rounded MT Bold" panose="020F0704030504030204" pitchFamily="34" charset="0"/>
              </a:rPr>
              <a:t>.</a:t>
            </a:r>
            <a:endParaRPr lang="en-IN" dirty="0">
              <a:latin typeface="Arial Rounded MT Bold" panose="020F0704030504030204" pitchFamily="34" charset="0"/>
            </a:endParaRPr>
          </a:p>
          <a:p>
            <a:endParaRPr lang="en-IN" dirty="0">
              <a:latin typeface="Arial Rounded MT Bold" panose="020F0704030504030204" pitchFamily="34" charset="0"/>
            </a:endParaRPr>
          </a:p>
          <a:p>
            <a:endParaRPr lang="en-IN" dirty="0">
              <a:latin typeface="Arial Rounded MT Bold" panose="020F0704030504030204" pitchFamily="34" charset="0"/>
            </a:endParaRPr>
          </a:p>
          <a:p>
            <a:endParaRPr lang="en-IN" dirty="0">
              <a:latin typeface="Arial Rounded MT Bold" panose="020F0704030504030204" pitchFamily="34" charset="0"/>
            </a:endParaRPr>
          </a:p>
          <a:p>
            <a:endParaRPr lang="en-IN" dirty="0">
              <a:latin typeface="Arial Rounded MT Bold" panose="020F0704030504030204" pitchFamily="34" charset="0"/>
            </a:endParaRPr>
          </a:p>
          <a:p>
            <a:r>
              <a:rPr lang="en-IN" dirty="0">
                <a:latin typeface="Arial Rounded MT Bold" panose="020F0704030504030204" pitchFamily="34" charset="0"/>
              </a:rPr>
              <a:t>2.Objectness Loss: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Measures how confident YOLO is about detecting an object inside a predicted box.</a:t>
            </a:r>
            <a:br>
              <a:rPr lang="en-US" dirty="0">
                <a:latin typeface="Arial Rounded MT Bold" panose="020F0704030504030204" pitchFamily="34" charset="0"/>
              </a:rPr>
            </a:br>
            <a:endParaRPr lang="en-US" dirty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sz="2000" b="1" dirty="0">
                <a:latin typeface="Arial Rounded MT Bold" panose="020F0704030504030204" pitchFamily="34" charset="0"/>
              </a:rPr>
              <a:t>3.Classification Loss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Measures how well YOLO predicts the correct </a:t>
            </a:r>
            <a:r>
              <a:rPr lang="en-US" b="1" dirty="0">
                <a:latin typeface="Arial Rounded MT Bold" panose="020F0704030504030204" pitchFamily="34" charset="0"/>
              </a:rPr>
              <a:t>class</a:t>
            </a:r>
            <a:r>
              <a:rPr lang="en-US" dirty="0">
                <a:latin typeface="Arial Rounded MT Bold" panose="020F0704030504030204" pitchFamily="34" charset="0"/>
              </a:rPr>
              <a:t> for each object.</a:t>
            </a:r>
            <a:br>
              <a:rPr lang="en-US" dirty="0">
                <a:latin typeface="Arial Rounded MT Bold" panose="020F0704030504030204" pitchFamily="34" charset="0"/>
              </a:rPr>
            </a:br>
            <a:endParaRPr lang="en-US" dirty="0">
              <a:latin typeface="Arial Rounded MT Bold" panose="020F0704030504030204" pitchFamily="34" charset="0"/>
            </a:endParaRPr>
          </a:p>
          <a:p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EE3A51-ADD3-1C7A-D22C-3B67CC0B1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99" y="1310881"/>
            <a:ext cx="6792273" cy="962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0109B2-5824-F41D-C544-439EBECFB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99" y="3267213"/>
            <a:ext cx="5058481" cy="1047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7DE57F-989A-F28F-E6F5-E9DDCD8F7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99" y="5366118"/>
            <a:ext cx="3591426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2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7BACAC-A3B2-D1F6-1891-5D7C69CA2991}"/>
              </a:ext>
            </a:extLst>
          </p:cNvPr>
          <p:cNvSpPr txBox="1"/>
          <p:nvPr/>
        </p:nvSpPr>
        <p:spPr>
          <a:xfrm>
            <a:off x="491613" y="471947"/>
            <a:ext cx="107958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latin typeface="Arial Rounded MT Bold" panose="020F0704030504030204" pitchFamily="34" charset="0"/>
              </a:rPr>
              <a:t>TOTAL LOSS:</a:t>
            </a:r>
          </a:p>
          <a:p>
            <a:endParaRPr lang="en-IN" sz="2400">
              <a:latin typeface="Arial Rounded MT Bold" panose="020F0704030504030204" pitchFamily="34" charset="0"/>
            </a:endParaRPr>
          </a:p>
          <a:p>
            <a:endParaRPr lang="en-IN" sz="2400">
              <a:latin typeface="Arial Rounded MT Bold" panose="020F0704030504030204" pitchFamily="34" charset="0"/>
            </a:endParaRPr>
          </a:p>
          <a:p>
            <a:endParaRPr lang="en-IN" sz="2400">
              <a:latin typeface="Arial Rounded MT Bold" panose="020F0704030504030204" pitchFamily="34" charset="0"/>
            </a:endParaRPr>
          </a:p>
          <a:p>
            <a:r>
              <a:rPr lang="en-IN" sz="2400">
                <a:latin typeface="Arial Rounded MT Bold" panose="020F0704030504030204" pitchFamily="34" charset="0"/>
              </a:rPr>
              <a:t>UPDATING THE FILTERS:</a:t>
            </a:r>
          </a:p>
          <a:p>
            <a:endParaRPr lang="en-IN" sz="2400">
              <a:latin typeface="Arial Rounded MT Bold" panose="020F0704030504030204" pitchFamily="34" charset="0"/>
            </a:endParaRPr>
          </a:p>
          <a:p>
            <a:endParaRPr lang="en-IN" sz="2400">
              <a:latin typeface="Arial Rounded MT Bold" panose="020F0704030504030204" pitchFamily="34" charset="0"/>
            </a:endParaRPr>
          </a:p>
          <a:p>
            <a:endParaRPr lang="en-IN" sz="240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D1C2D-22F6-82BB-144B-6063A194F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587" y="2609736"/>
            <a:ext cx="2534004" cy="819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AD41F2-3119-7C0B-4A51-6491ABBA2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587" y="5145381"/>
            <a:ext cx="1771897" cy="866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270700-8FC4-8BCA-0B60-A2F1DE5B0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587" y="3955868"/>
            <a:ext cx="1924319" cy="752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15356E-0213-EBC2-B149-97ED2E22A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5387" y="1042653"/>
            <a:ext cx="3381847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07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691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Rounded MT Bold</vt:lpstr>
      <vt:lpstr>Calibri</vt:lpstr>
      <vt:lpstr>Calibri Light</vt:lpstr>
      <vt:lpstr>Celestial</vt:lpstr>
      <vt:lpstr>Speed detection of vehicles using yoloV4</vt:lpstr>
      <vt:lpstr>PowerPoint Presentation</vt:lpstr>
      <vt:lpstr>PowerPoint Presentation</vt:lpstr>
      <vt:lpstr>PowerPoint Presentation</vt:lpstr>
      <vt:lpstr>PowerPoint Presentation</vt:lpstr>
      <vt:lpstr>VEHICLE REGISTRATION PLATE DETECTION: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HARINI BACHU</dc:creator>
  <cp:lastModifiedBy>HARINI BACHU</cp:lastModifiedBy>
  <cp:revision>1</cp:revision>
  <dcterms:created xsi:type="dcterms:W3CDTF">2025-03-07T19:18:28Z</dcterms:created>
  <dcterms:modified xsi:type="dcterms:W3CDTF">2025-03-09T15:49:42Z</dcterms:modified>
</cp:coreProperties>
</file>