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258" r:id="rId2"/>
    <p:sldId id="273" r:id="rId3"/>
    <p:sldId id="278" r:id="rId4"/>
    <p:sldId id="279" r:id="rId5"/>
    <p:sldId id="274" r:id="rId6"/>
    <p:sldId id="281" r:id="rId7"/>
    <p:sldId id="277" r:id="rId8"/>
    <p:sldId id="280" r:id="rId9"/>
    <p:sldId id="275" r:id="rId10"/>
    <p:sldId id="276" r:id="rId11"/>
    <p:sldId id="269" r:id="rId12"/>
    <p:sldId id="261" r:id="rId13"/>
    <p:sldId id="271" r:id="rId14"/>
    <p:sldId id="270" r:id="rId15"/>
    <p:sldId id="265" r:id="rId16"/>
    <p:sldId id="268" r:id="rId17"/>
    <p:sldId id="267" r:id="rId18"/>
    <p:sldId id="272" r:id="rId19"/>
  </p:sldIdLst>
  <p:sldSz cx="7559675" cy="10691813"/>
  <p:notesSz cx="6858000" cy="9144000"/>
  <p:defaultTextStyle>
    <a:defPPr>
      <a:defRPr lang="en-US"/>
    </a:defPPr>
    <a:lvl1pPr marL="0" algn="l" defTabSz="995478" rtl="0" eaLnBrk="1" latinLnBrk="0" hangingPunct="1">
      <a:defRPr sz="1960" kern="1200">
        <a:solidFill>
          <a:schemeClr val="tx1"/>
        </a:solidFill>
        <a:latin typeface="+mn-lt"/>
        <a:ea typeface="+mn-ea"/>
        <a:cs typeface="+mn-cs"/>
      </a:defRPr>
    </a:lvl1pPr>
    <a:lvl2pPr marL="497739" algn="l" defTabSz="995478" rtl="0" eaLnBrk="1" latinLnBrk="0" hangingPunct="1">
      <a:defRPr sz="1960" kern="1200">
        <a:solidFill>
          <a:schemeClr val="tx1"/>
        </a:solidFill>
        <a:latin typeface="+mn-lt"/>
        <a:ea typeface="+mn-ea"/>
        <a:cs typeface="+mn-cs"/>
      </a:defRPr>
    </a:lvl2pPr>
    <a:lvl3pPr marL="995478" algn="l" defTabSz="995478" rtl="0" eaLnBrk="1" latinLnBrk="0" hangingPunct="1">
      <a:defRPr sz="1960" kern="1200">
        <a:solidFill>
          <a:schemeClr val="tx1"/>
        </a:solidFill>
        <a:latin typeface="+mn-lt"/>
        <a:ea typeface="+mn-ea"/>
        <a:cs typeface="+mn-cs"/>
      </a:defRPr>
    </a:lvl3pPr>
    <a:lvl4pPr marL="1493217" algn="l" defTabSz="995478" rtl="0" eaLnBrk="1" latinLnBrk="0" hangingPunct="1">
      <a:defRPr sz="1960" kern="1200">
        <a:solidFill>
          <a:schemeClr val="tx1"/>
        </a:solidFill>
        <a:latin typeface="+mn-lt"/>
        <a:ea typeface="+mn-ea"/>
        <a:cs typeface="+mn-cs"/>
      </a:defRPr>
    </a:lvl4pPr>
    <a:lvl5pPr marL="1990957" algn="l" defTabSz="995478" rtl="0" eaLnBrk="1" latinLnBrk="0" hangingPunct="1">
      <a:defRPr sz="1960" kern="1200">
        <a:solidFill>
          <a:schemeClr val="tx1"/>
        </a:solidFill>
        <a:latin typeface="+mn-lt"/>
        <a:ea typeface="+mn-ea"/>
        <a:cs typeface="+mn-cs"/>
      </a:defRPr>
    </a:lvl5pPr>
    <a:lvl6pPr marL="2488695" algn="l" defTabSz="995478" rtl="0" eaLnBrk="1" latinLnBrk="0" hangingPunct="1">
      <a:defRPr sz="1960" kern="1200">
        <a:solidFill>
          <a:schemeClr val="tx1"/>
        </a:solidFill>
        <a:latin typeface="+mn-lt"/>
        <a:ea typeface="+mn-ea"/>
        <a:cs typeface="+mn-cs"/>
      </a:defRPr>
    </a:lvl6pPr>
    <a:lvl7pPr marL="2986435" algn="l" defTabSz="995478" rtl="0" eaLnBrk="1" latinLnBrk="0" hangingPunct="1">
      <a:defRPr sz="1960" kern="1200">
        <a:solidFill>
          <a:schemeClr val="tx1"/>
        </a:solidFill>
        <a:latin typeface="+mn-lt"/>
        <a:ea typeface="+mn-ea"/>
        <a:cs typeface="+mn-cs"/>
      </a:defRPr>
    </a:lvl7pPr>
    <a:lvl8pPr marL="3484174" algn="l" defTabSz="995478" rtl="0" eaLnBrk="1" latinLnBrk="0" hangingPunct="1">
      <a:defRPr sz="1960" kern="1200">
        <a:solidFill>
          <a:schemeClr val="tx1"/>
        </a:solidFill>
        <a:latin typeface="+mn-lt"/>
        <a:ea typeface="+mn-ea"/>
        <a:cs typeface="+mn-cs"/>
      </a:defRPr>
    </a:lvl8pPr>
    <a:lvl9pPr marL="3981914" algn="l" defTabSz="995478" rtl="0" eaLnBrk="1" latinLnBrk="0" hangingPunct="1">
      <a:defRPr sz="19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EF3"/>
    <a:srgbClr val="CBCCD2"/>
    <a:srgbClr val="52565F"/>
    <a:srgbClr val="FFC945"/>
    <a:srgbClr val="31C39E"/>
    <a:srgbClr val="90E0F5"/>
    <a:srgbClr val="34D2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1D18C-BEB2-4114-8B27-0B24BC3856D1}" v="1" dt="2019-03-09T08:20:31.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4"/>
    <p:restoredTop sz="94658"/>
  </p:normalViewPr>
  <p:slideViewPr>
    <p:cSldViewPr snapToGrid="0" snapToObjects="1">
      <p:cViewPr varScale="1">
        <p:scale>
          <a:sx n="45" d="100"/>
          <a:sy n="45" d="100"/>
        </p:scale>
        <p:origin x="22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f076e490a45ed4a6" providerId="LiveId" clId="{7DD0B0FC-0044-45D3-AF60-D4E992BA7A3C}"/>
    <pc:docChg chg="addSld delSld modSld">
      <pc:chgData name=" " userId="f076e490a45ed4a6" providerId="LiveId" clId="{7DD0B0FC-0044-45D3-AF60-D4E992BA7A3C}" dt="2019-02-24T08:53:06.350" v="3" actId="2696"/>
      <pc:docMkLst>
        <pc:docMk/>
      </pc:docMkLst>
    </pc:docChg>
  </pc:docChgLst>
  <pc:docChgLst>
    <pc:chgData name=" " userId="f076e490a45ed4a6" providerId="LiveId" clId="{5CFDD7A7-7C18-48E9-8C66-7197435CD72A}"/>
    <pc:docChg chg="custSel addSld modSld">
      <pc:chgData name=" " userId="f076e490a45ed4a6" providerId="LiveId" clId="{5CFDD7A7-7C18-48E9-8C66-7197435CD72A}" dt="2019-02-27T15:23:08.002" v="3" actId="478"/>
      <pc:docMkLst>
        <pc:docMk/>
      </pc:docMkLst>
      <pc:sldChg chg="delSp modSp add">
        <pc:chgData name=" " userId="f076e490a45ed4a6" providerId="LiveId" clId="{5CFDD7A7-7C18-48E9-8C66-7197435CD72A}" dt="2019-02-27T15:23:08.002" v="3" actId="478"/>
        <pc:sldMkLst>
          <pc:docMk/>
          <pc:sldMk cId="1728290198" sldId="280"/>
        </pc:sldMkLst>
        <pc:spChg chg="del">
          <ac:chgData name=" " userId="f076e490a45ed4a6" providerId="LiveId" clId="{5CFDD7A7-7C18-48E9-8C66-7197435CD72A}" dt="2019-02-27T15:23:05.006" v="1" actId="478"/>
          <ac:spMkLst>
            <pc:docMk/>
            <pc:sldMk cId="1728290198" sldId="280"/>
            <ac:spMk id="16" creationId="{08691148-0C8B-014E-A744-44788DDAD6A7}"/>
          </ac:spMkLst>
        </pc:spChg>
        <pc:spChg chg="del mod">
          <ac:chgData name=" " userId="f076e490a45ed4a6" providerId="LiveId" clId="{5CFDD7A7-7C18-48E9-8C66-7197435CD72A}" dt="2019-02-27T15:23:08.002" v="3" actId="478"/>
          <ac:spMkLst>
            <pc:docMk/>
            <pc:sldMk cId="1728290198" sldId="280"/>
            <ac:spMk id="17" creationId="{DF4C9231-4F97-3043-8AF3-1FDBC7421467}"/>
          </ac:spMkLst>
        </pc:spChg>
      </pc:sldChg>
    </pc:docChg>
  </pc:docChgLst>
  <pc:docChgLst>
    <pc:chgData name=" " userId="f076e490a45ed4a6" providerId="LiveId" clId="{6FD60089-A548-4644-BC9E-6903CD418D23}"/>
    <pc:docChg chg="undo custSel addSld modSld">
      <pc:chgData name=" " userId="f076e490a45ed4a6" providerId="LiveId" clId="{6FD60089-A548-4644-BC9E-6903CD418D23}" dt="2019-03-08T03:47:36.800" v="12" actId="732"/>
      <pc:docMkLst>
        <pc:docMk/>
      </pc:docMkLst>
      <pc:sldChg chg="delSp modSp add">
        <pc:chgData name=" " userId="f076e490a45ed4a6" providerId="LiveId" clId="{6FD60089-A548-4644-BC9E-6903CD418D23}" dt="2019-03-08T03:47:36.800" v="12" actId="732"/>
        <pc:sldMkLst>
          <pc:docMk/>
          <pc:sldMk cId="435356157" sldId="281"/>
        </pc:sldMkLst>
        <pc:spChg chg="del mod">
          <ac:chgData name=" " userId="f076e490a45ed4a6" providerId="LiveId" clId="{6FD60089-A548-4644-BC9E-6903CD418D23}" dt="2019-03-08T03:47:04.218" v="5"/>
          <ac:spMkLst>
            <pc:docMk/>
            <pc:sldMk cId="435356157" sldId="281"/>
            <ac:spMk id="16" creationId="{08691148-0C8B-014E-A744-44788DDAD6A7}"/>
          </ac:spMkLst>
        </pc:spChg>
        <pc:spChg chg="del">
          <ac:chgData name=" " userId="f076e490a45ed4a6" providerId="LiveId" clId="{6FD60089-A548-4644-BC9E-6903CD418D23}" dt="2019-03-08T03:47:04.209" v="3" actId="478"/>
          <ac:spMkLst>
            <pc:docMk/>
            <pc:sldMk cId="435356157" sldId="281"/>
            <ac:spMk id="17" creationId="{DF4C9231-4F97-3043-8AF3-1FDBC7421467}"/>
          </ac:spMkLst>
        </pc:spChg>
        <pc:picChg chg="mod modCrop">
          <ac:chgData name=" " userId="f076e490a45ed4a6" providerId="LiveId" clId="{6FD60089-A548-4644-BC9E-6903CD418D23}" dt="2019-03-08T03:47:36.800" v="12" actId="732"/>
          <ac:picMkLst>
            <pc:docMk/>
            <pc:sldMk cId="435356157" sldId="281"/>
            <ac:picMk id="5" creationId="{AD1A1735-DD63-1E4A-9CE6-3151981FBC5C}"/>
          </ac:picMkLst>
        </pc:picChg>
        <pc:picChg chg="del">
          <ac:chgData name=" " userId="f076e490a45ed4a6" providerId="LiveId" clId="{6FD60089-A548-4644-BC9E-6903CD418D23}" dt="2019-03-08T03:47:05.587" v="6" actId="478"/>
          <ac:picMkLst>
            <pc:docMk/>
            <pc:sldMk cId="435356157" sldId="281"/>
            <ac:picMk id="14" creationId="{81C3C8DB-31F2-ED41-AD6D-F44C99037ED0}"/>
          </ac:picMkLst>
        </pc:picChg>
      </pc:sldChg>
    </pc:docChg>
  </pc:docChgLst>
  <pc:docChgLst>
    <pc:chgData name=" " userId="f076e490a45ed4a6" providerId="LiveId" clId="{EBC1D18C-BEB2-4114-8B27-0B24BC3856D1}"/>
    <pc:docChg chg="addSld delSld modSld">
      <pc:chgData name=" " userId="f076e490a45ed4a6" providerId="LiveId" clId="{EBC1D18C-BEB2-4114-8B27-0B24BC3856D1}" dt="2019-03-09T08:20:33.443" v="1" actId="2696"/>
      <pc:docMkLst>
        <pc:docMk/>
      </pc:docMkLst>
      <pc:sldChg chg="add del">
        <pc:chgData name=" " userId="f076e490a45ed4a6" providerId="LiveId" clId="{EBC1D18C-BEB2-4114-8B27-0B24BC3856D1}" dt="2019-03-09T08:20:33.443" v="1" actId="2696"/>
        <pc:sldMkLst>
          <pc:docMk/>
          <pc:sldMk cId="2150740101"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5CC0-8663-BC41-97A1-955D685EF00F}" type="datetimeFigureOut">
              <a:rPr lang="en-US" smtClean="0"/>
              <a:t>3/9/2019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F769-1853-2046-B16F-15CFE5AE340F}" type="slidenum">
              <a:rPr lang="en-US" smtClean="0"/>
              <a:t>‹#›</a:t>
            </a:fld>
            <a:endParaRPr lang="en-US"/>
          </a:p>
        </p:txBody>
      </p:sp>
    </p:spTree>
    <p:extLst>
      <p:ext uri="{BB962C8B-B14F-4D97-AF65-F5344CB8AC3E}">
        <p14:creationId xmlns:p14="http://schemas.microsoft.com/office/powerpoint/2010/main" val="943037238"/>
      </p:ext>
    </p:extLst>
  </p:cSld>
  <p:clrMap bg1="lt1" tx1="dk1" bg2="lt2" tx2="dk2" accent1="accent1" accent2="accent2" accent3="accent3" accent4="accent4" accent5="accent5" accent6="accent6" hlink="hlink" folHlink="folHlink"/>
  <p:notesStyle>
    <a:lvl1pPr marL="0" algn="l" defTabSz="995478" rtl="0" eaLnBrk="1" latinLnBrk="0" hangingPunct="1">
      <a:defRPr sz="1306" kern="1200">
        <a:solidFill>
          <a:schemeClr val="tx1"/>
        </a:solidFill>
        <a:latin typeface="+mn-lt"/>
        <a:ea typeface="+mn-ea"/>
        <a:cs typeface="+mn-cs"/>
      </a:defRPr>
    </a:lvl1pPr>
    <a:lvl2pPr marL="497739" algn="l" defTabSz="995478" rtl="0" eaLnBrk="1" latinLnBrk="0" hangingPunct="1">
      <a:defRPr sz="1306" kern="1200">
        <a:solidFill>
          <a:schemeClr val="tx1"/>
        </a:solidFill>
        <a:latin typeface="+mn-lt"/>
        <a:ea typeface="+mn-ea"/>
        <a:cs typeface="+mn-cs"/>
      </a:defRPr>
    </a:lvl2pPr>
    <a:lvl3pPr marL="995478" algn="l" defTabSz="995478" rtl="0" eaLnBrk="1" latinLnBrk="0" hangingPunct="1">
      <a:defRPr sz="1306" kern="1200">
        <a:solidFill>
          <a:schemeClr val="tx1"/>
        </a:solidFill>
        <a:latin typeface="+mn-lt"/>
        <a:ea typeface="+mn-ea"/>
        <a:cs typeface="+mn-cs"/>
      </a:defRPr>
    </a:lvl3pPr>
    <a:lvl4pPr marL="1493217" algn="l" defTabSz="995478" rtl="0" eaLnBrk="1" latinLnBrk="0" hangingPunct="1">
      <a:defRPr sz="1306" kern="1200">
        <a:solidFill>
          <a:schemeClr val="tx1"/>
        </a:solidFill>
        <a:latin typeface="+mn-lt"/>
        <a:ea typeface="+mn-ea"/>
        <a:cs typeface="+mn-cs"/>
      </a:defRPr>
    </a:lvl4pPr>
    <a:lvl5pPr marL="1990957" algn="l" defTabSz="995478" rtl="0" eaLnBrk="1" latinLnBrk="0" hangingPunct="1">
      <a:defRPr sz="1306" kern="1200">
        <a:solidFill>
          <a:schemeClr val="tx1"/>
        </a:solidFill>
        <a:latin typeface="+mn-lt"/>
        <a:ea typeface="+mn-ea"/>
        <a:cs typeface="+mn-cs"/>
      </a:defRPr>
    </a:lvl5pPr>
    <a:lvl6pPr marL="2488695" algn="l" defTabSz="995478" rtl="0" eaLnBrk="1" latinLnBrk="0" hangingPunct="1">
      <a:defRPr sz="1306" kern="1200">
        <a:solidFill>
          <a:schemeClr val="tx1"/>
        </a:solidFill>
        <a:latin typeface="+mn-lt"/>
        <a:ea typeface="+mn-ea"/>
        <a:cs typeface="+mn-cs"/>
      </a:defRPr>
    </a:lvl6pPr>
    <a:lvl7pPr marL="2986435" algn="l" defTabSz="995478" rtl="0" eaLnBrk="1" latinLnBrk="0" hangingPunct="1">
      <a:defRPr sz="1306" kern="1200">
        <a:solidFill>
          <a:schemeClr val="tx1"/>
        </a:solidFill>
        <a:latin typeface="+mn-lt"/>
        <a:ea typeface="+mn-ea"/>
        <a:cs typeface="+mn-cs"/>
      </a:defRPr>
    </a:lvl7pPr>
    <a:lvl8pPr marL="3484174" algn="l" defTabSz="995478" rtl="0" eaLnBrk="1" latinLnBrk="0" hangingPunct="1">
      <a:defRPr sz="1306" kern="1200">
        <a:solidFill>
          <a:schemeClr val="tx1"/>
        </a:solidFill>
        <a:latin typeface="+mn-lt"/>
        <a:ea typeface="+mn-ea"/>
        <a:cs typeface="+mn-cs"/>
      </a:defRPr>
    </a:lvl8pPr>
    <a:lvl9pPr marL="3981914" algn="l" defTabSz="995478" rtl="0" eaLnBrk="1" latinLnBrk="0" hangingPunct="1">
      <a:defRPr sz="130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11</a:t>
            </a:fld>
            <a:endParaRPr lang="en-US"/>
          </a:p>
        </p:txBody>
      </p:sp>
    </p:spTree>
    <p:extLst>
      <p:ext uri="{BB962C8B-B14F-4D97-AF65-F5344CB8AC3E}">
        <p14:creationId xmlns:p14="http://schemas.microsoft.com/office/powerpoint/2010/main" val="26535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13</a:t>
            </a:fld>
            <a:endParaRPr lang="en-US"/>
          </a:p>
        </p:txBody>
      </p:sp>
    </p:spTree>
    <p:extLst>
      <p:ext uri="{BB962C8B-B14F-4D97-AF65-F5344CB8AC3E}">
        <p14:creationId xmlns:p14="http://schemas.microsoft.com/office/powerpoint/2010/main" val="198978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14</a:t>
            </a:fld>
            <a:endParaRPr lang="en-US"/>
          </a:p>
        </p:txBody>
      </p:sp>
    </p:spTree>
    <p:extLst>
      <p:ext uri="{BB962C8B-B14F-4D97-AF65-F5344CB8AC3E}">
        <p14:creationId xmlns:p14="http://schemas.microsoft.com/office/powerpoint/2010/main" val="689816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15</a:t>
            </a:fld>
            <a:endParaRPr lang="en-US"/>
          </a:p>
        </p:txBody>
      </p:sp>
    </p:spTree>
    <p:extLst>
      <p:ext uri="{BB962C8B-B14F-4D97-AF65-F5344CB8AC3E}">
        <p14:creationId xmlns:p14="http://schemas.microsoft.com/office/powerpoint/2010/main" val="4236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16</a:t>
            </a:fld>
            <a:endParaRPr lang="en-US"/>
          </a:p>
        </p:txBody>
      </p:sp>
    </p:spTree>
    <p:extLst>
      <p:ext uri="{BB962C8B-B14F-4D97-AF65-F5344CB8AC3E}">
        <p14:creationId xmlns:p14="http://schemas.microsoft.com/office/powerpoint/2010/main" val="192656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17</a:t>
            </a:fld>
            <a:endParaRPr lang="en-US"/>
          </a:p>
        </p:txBody>
      </p:sp>
    </p:spTree>
    <p:extLst>
      <p:ext uri="{BB962C8B-B14F-4D97-AF65-F5344CB8AC3E}">
        <p14:creationId xmlns:p14="http://schemas.microsoft.com/office/powerpoint/2010/main" val="116211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3F769-1853-2046-B16F-15CFE5AE340F}" type="slidenum">
              <a:rPr lang="en-US" smtClean="0"/>
              <a:t>18</a:t>
            </a:fld>
            <a:endParaRPr lang="en-US"/>
          </a:p>
        </p:txBody>
      </p:sp>
    </p:spTree>
    <p:extLst>
      <p:ext uri="{BB962C8B-B14F-4D97-AF65-F5344CB8AC3E}">
        <p14:creationId xmlns:p14="http://schemas.microsoft.com/office/powerpoint/2010/main" val="202350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E0B05E-1310-3345-8CC9-9EE75901F61D}"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398786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0B05E-1310-3345-8CC9-9EE75901F61D}"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159497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0B05E-1310-3345-8CC9-9EE75901F61D}"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409960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0B05E-1310-3345-8CC9-9EE75901F61D}"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338099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E0B05E-1310-3345-8CC9-9EE75901F61D}"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370809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E0B05E-1310-3345-8CC9-9EE75901F61D}"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317778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E0B05E-1310-3345-8CC9-9EE75901F61D}"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293927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E0B05E-1310-3345-8CC9-9EE75901F61D}"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227537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0B05E-1310-3345-8CC9-9EE75901F61D}"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218062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9AE0B05E-1310-3345-8CC9-9EE75901F61D}"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163405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9AE0B05E-1310-3345-8CC9-9EE75901F61D}"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53BB0D-E388-9745-B59E-C0FF1B68AC15}" type="slidenum">
              <a:rPr lang="en-US" smtClean="0"/>
              <a:t>‹#›</a:t>
            </a:fld>
            <a:endParaRPr lang="en-US"/>
          </a:p>
        </p:txBody>
      </p:sp>
    </p:spTree>
    <p:extLst>
      <p:ext uri="{BB962C8B-B14F-4D97-AF65-F5344CB8AC3E}">
        <p14:creationId xmlns:p14="http://schemas.microsoft.com/office/powerpoint/2010/main" val="427537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9AE0B05E-1310-3345-8CC9-9EE75901F61D}" type="datetimeFigureOut">
              <a:rPr lang="en-US" smtClean="0"/>
              <a:t>3/9/2019</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9653BB0D-E388-9745-B59E-C0FF1B68AC15}" type="slidenum">
              <a:rPr lang="en-US" smtClean="0"/>
              <a:t>‹#›</a:t>
            </a:fld>
            <a:endParaRPr lang="en-US"/>
          </a:p>
        </p:txBody>
      </p:sp>
    </p:spTree>
    <p:extLst>
      <p:ext uri="{BB962C8B-B14F-4D97-AF65-F5344CB8AC3E}">
        <p14:creationId xmlns:p14="http://schemas.microsoft.com/office/powerpoint/2010/main" val="2381443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7EF3"/>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986" y="10057321"/>
            <a:ext cx="1523342" cy="216963"/>
          </a:xfrm>
          <a:prstGeom prst="rect">
            <a:avLst/>
          </a:prstGeom>
        </p:spPr>
      </p:pic>
      <p:sp>
        <p:nvSpPr>
          <p:cNvPr id="11" name="TextBox 10"/>
          <p:cNvSpPr txBox="1"/>
          <p:nvPr/>
        </p:nvSpPr>
        <p:spPr>
          <a:xfrm rot="21424649">
            <a:off x="791887" y="754989"/>
            <a:ext cx="6428235" cy="6482287"/>
          </a:xfrm>
          <a:prstGeom prst="rect">
            <a:avLst/>
          </a:prstGeom>
          <a:noFill/>
        </p:spPr>
        <p:txBody>
          <a:bodyPr wrap="square" rtlCol="0">
            <a:spAutoFit/>
          </a:bodyPr>
          <a:lstStyle/>
          <a:p>
            <a:pPr>
              <a:lnSpc>
                <a:spcPct val="150000"/>
              </a:lnSpc>
            </a:pPr>
            <a:r>
              <a:rPr lang="ja-JP" altLang="en-US" sz="2000" b="1" spc="108" dirty="0">
                <a:solidFill>
                  <a:schemeClr val="bg1"/>
                </a:solidFill>
                <a:latin typeface="Yu Gothic" charset="-128"/>
                <a:ea typeface="Yu Gothic" charset="-128"/>
                <a:cs typeface="Yu Gothic" charset="-128"/>
              </a:rPr>
              <a:t>とりあえず海外に飛んでみる。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とりあえず社会課題を見てみる。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とりあえずみんなで声をあげてみる。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とりあえず世界の問題と戦ってみる。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とりあえず世界を良くしようとしてみる。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とりあえず世界平和を目指してみる。</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大学生の今だからこそできること。</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若いからこそできること。</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いくら壁に当たっても良い今だから。</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いくら失敗しても良い今だから。</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諦めの悪い僕たちは、世界に立ち向かう。</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君は、どうだ。</a:t>
            </a:r>
            <a:endParaRPr lang="en-US" altLang="ja-JP" sz="2000" b="1" spc="108" dirty="0">
              <a:solidFill>
                <a:schemeClr val="bg1"/>
              </a:solidFill>
              <a:latin typeface="Yu Gothic" charset="-128"/>
              <a:ea typeface="Yu Gothic" charset="-128"/>
              <a:cs typeface="Yu Gothic" charset="-128"/>
            </a:endParaRPr>
          </a:p>
        </p:txBody>
      </p:sp>
      <p:sp>
        <p:nvSpPr>
          <p:cNvPr id="12" name="TextBox 11"/>
          <p:cNvSpPr txBox="1"/>
          <p:nvPr/>
        </p:nvSpPr>
        <p:spPr>
          <a:xfrm rot="21374393">
            <a:off x="833130" y="6846816"/>
            <a:ext cx="6523807" cy="1708160"/>
          </a:xfrm>
          <a:prstGeom prst="rect">
            <a:avLst/>
          </a:prstGeom>
          <a:noFill/>
        </p:spPr>
        <p:txBody>
          <a:bodyPr wrap="square" rtlCol="0">
            <a:spAutoFit/>
          </a:bodyPr>
          <a:lstStyle/>
          <a:p>
            <a:pPr>
              <a:lnSpc>
                <a:spcPct val="150000"/>
              </a:lnSpc>
            </a:pPr>
            <a:r>
              <a:rPr lang="ja-JP" altLang="en-US" sz="7000" b="1" spc="100" dirty="0">
                <a:solidFill>
                  <a:schemeClr val="bg1"/>
                </a:solidFill>
                <a:latin typeface="Yu Gothic" charset="-128"/>
                <a:ea typeface="Yu Gothic" charset="-128"/>
                <a:cs typeface="Yu Gothic" charset="-128"/>
              </a:rPr>
              <a:t>どんと来い、</a:t>
            </a:r>
            <a:endParaRPr lang="en-US" altLang="ja-JP" sz="7000" b="1" spc="100" dirty="0">
              <a:solidFill>
                <a:schemeClr val="bg1"/>
              </a:solidFill>
              <a:latin typeface="Yu Gothic" charset="-128"/>
              <a:ea typeface="Yu Gothic" charset="-128"/>
              <a:cs typeface="Yu Gothic" charset="-128"/>
            </a:endParaRPr>
          </a:p>
        </p:txBody>
      </p:sp>
      <p:sp>
        <p:nvSpPr>
          <p:cNvPr id="13" name="Rectangle 12"/>
          <p:cNvSpPr/>
          <p:nvPr/>
        </p:nvSpPr>
        <p:spPr>
          <a:xfrm rot="21384548">
            <a:off x="4415032" y="7929631"/>
            <a:ext cx="4071113" cy="1554336"/>
          </a:xfrm>
          <a:prstGeom prst="rect">
            <a:avLst/>
          </a:prstGeom>
        </p:spPr>
        <p:txBody>
          <a:bodyPr wrap="square">
            <a:spAutoFit/>
          </a:bodyPr>
          <a:lstStyle/>
          <a:p>
            <a:pPr>
              <a:lnSpc>
                <a:spcPct val="150000"/>
              </a:lnSpc>
            </a:pPr>
            <a:r>
              <a:rPr lang="ja-JP" altLang="en-US" sz="7000" b="1" spc="100" dirty="0">
                <a:solidFill>
                  <a:schemeClr val="bg1"/>
                </a:solidFill>
                <a:latin typeface="Yu Gothic" charset="-128"/>
                <a:ea typeface="Yu Gothic" charset="-128"/>
                <a:cs typeface="Yu Gothic" charset="-128"/>
              </a:rPr>
              <a:t>世界。</a:t>
            </a:r>
            <a:endParaRPr lang="en-US" altLang="ja-JP" sz="7000" b="1" spc="100"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207502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221E40-61CE-8247-85B9-F6FFB5589788}"/>
              </a:ext>
            </a:extLst>
          </p:cNvPr>
          <p:cNvSpPr/>
          <p:nvPr/>
        </p:nvSpPr>
        <p:spPr>
          <a:xfrm>
            <a:off x="0" y="0"/>
            <a:ext cx="7559675" cy="10691813"/>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endParaRPr lang="en-US" altLang="ja-JP" sz="1800" b="1" spc="300" dirty="0">
              <a:solidFill>
                <a:srgbClr val="FFFF00"/>
              </a:solidFill>
            </a:endParaRPr>
          </a:p>
          <a:p>
            <a:endParaRPr lang="en-US" altLang="ja-JP" sz="1800" b="1" spc="300" dirty="0">
              <a:solidFill>
                <a:srgbClr val="FFFF00"/>
              </a:solidFill>
            </a:endParaRPr>
          </a:p>
          <a:p>
            <a:endParaRPr lang="en-US" altLang="ja-JP" sz="1800" b="1" spc="300" dirty="0">
              <a:solidFill>
                <a:srgbClr val="FFFF00"/>
              </a:solidFill>
            </a:endParaRPr>
          </a:p>
          <a:p>
            <a:endParaRPr lang="en-US" altLang="ja-JP" sz="1800" b="1" spc="300" dirty="0">
              <a:solidFill>
                <a:srgbClr val="FFFF00"/>
              </a:solidFill>
            </a:endParaRPr>
          </a:p>
          <a:p>
            <a:r>
              <a:rPr lang="en-US" altLang="ja-JP" sz="1800" b="1" spc="300" dirty="0">
                <a:solidFill>
                  <a:srgbClr val="FFFF00"/>
                </a:solidFill>
              </a:rPr>
              <a:t>  </a:t>
            </a:r>
            <a:r>
              <a:rPr lang="ja-JP" altLang="en-US" sz="1800" b="1" spc="300" dirty="0">
                <a:solidFill>
                  <a:srgbClr val="FFFF00"/>
                </a:solidFill>
              </a:rPr>
              <a:t>背景にいい感じの写真</a:t>
            </a:r>
            <a:endParaRPr lang="en-US" altLang="ja-JP" sz="1800" b="1" spc="300" dirty="0">
              <a:solidFill>
                <a:srgbClr val="FFFF00"/>
              </a:solidFill>
            </a:endParaRPr>
          </a:p>
          <a:p>
            <a:endParaRPr lang="en-US" sz="1800" b="1" spc="300" dirty="0">
              <a:solidFill>
                <a:srgbClr val="FFFF00"/>
              </a:solidFill>
            </a:endParaRPr>
          </a:p>
          <a:p>
            <a:pPr>
              <a:lnSpc>
                <a:spcPct val="150000"/>
              </a:lnSpc>
            </a:pPr>
            <a:r>
              <a:rPr lang="en-US" altLang="ja-JP" sz="1800" b="1" spc="300" dirty="0">
                <a:solidFill>
                  <a:srgbClr val="FFFF00"/>
                </a:solidFill>
              </a:rPr>
              <a:t>  </a:t>
            </a:r>
            <a:r>
              <a:rPr lang="ja-JP" altLang="en-US" sz="1800" b="1" spc="300" dirty="0">
                <a:solidFill>
                  <a:srgbClr val="FFFF00"/>
                </a:solidFill>
              </a:rPr>
              <a:t>自分たちで写真を選択する場合は</a:t>
            </a:r>
            <a:endParaRPr lang="en-US" altLang="ja-JP" sz="1800" b="1" spc="300" dirty="0">
              <a:solidFill>
                <a:srgbClr val="FFFF00"/>
              </a:solidFill>
            </a:endParaRPr>
          </a:p>
          <a:p>
            <a:pPr>
              <a:lnSpc>
                <a:spcPct val="150000"/>
              </a:lnSpc>
            </a:pPr>
            <a:r>
              <a:rPr lang="en-US" altLang="ja-JP" sz="1800" b="1" spc="300" dirty="0">
                <a:solidFill>
                  <a:srgbClr val="FFFF00"/>
                </a:solidFill>
              </a:rPr>
              <a:t>  </a:t>
            </a:r>
            <a:r>
              <a:rPr lang="ja-JP" altLang="en-US" sz="1800" b="1" spc="300" dirty="0">
                <a:solidFill>
                  <a:srgbClr val="FFFF00"/>
                </a:solidFill>
              </a:rPr>
              <a:t>文字の配置などは写真に合わせて</a:t>
            </a:r>
            <a:endParaRPr lang="en-US" altLang="ja-JP" sz="1800" b="1" spc="300" dirty="0">
              <a:solidFill>
                <a:srgbClr val="FFFF00"/>
              </a:solidFill>
            </a:endParaRPr>
          </a:p>
          <a:p>
            <a:pPr>
              <a:lnSpc>
                <a:spcPct val="150000"/>
              </a:lnSpc>
            </a:pPr>
            <a:r>
              <a:rPr lang="en-US" altLang="ja-JP" sz="1800" b="1" spc="300" dirty="0">
                <a:solidFill>
                  <a:srgbClr val="FFFF00"/>
                </a:solidFill>
              </a:rPr>
              <a:t>  </a:t>
            </a:r>
            <a:r>
              <a:rPr lang="ja-JP" altLang="en-US" sz="1800" b="1" spc="300" dirty="0">
                <a:solidFill>
                  <a:srgbClr val="FFFF00"/>
                </a:solidFill>
              </a:rPr>
              <a:t>自分たちで適宜いじってください</a:t>
            </a:r>
            <a:endParaRPr lang="en-US" sz="1800" b="1" spc="300" dirty="0">
              <a:solidFill>
                <a:srgbClr val="FFFF00"/>
              </a:solidFill>
            </a:endParaRPr>
          </a:p>
        </p:txBody>
      </p:sp>
      <p:pic>
        <p:nvPicPr>
          <p:cNvPr id="14" name="Picture 13">
            <a:extLst>
              <a:ext uri="{FF2B5EF4-FFF2-40B4-BE49-F238E27FC236}">
                <a16:creationId xmlns:a16="http://schemas.microsoft.com/office/drawing/2014/main" id="{81C3C8DB-31F2-ED41-AD6D-F44C99037ED0}"/>
              </a:ext>
            </a:extLst>
          </p:cNvPr>
          <p:cNvPicPr>
            <a:picLocks noChangeAspect="1"/>
          </p:cNvPicPr>
          <p:nvPr/>
        </p:nvPicPr>
        <p:blipFill rotWithShape="1">
          <a:blip r:embed="rId2"/>
          <a:srcRect t="38246" b="15289"/>
          <a:stretch/>
        </p:blipFill>
        <p:spPr>
          <a:xfrm>
            <a:off x="2509864" y="10023253"/>
            <a:ext cx="2752833" cy="291355"/>
          </a:xfrm>
          <a:prstGeom prst="rect">
            <a:avLst/>
          </a:prstGeom>
        </p:spPr>
      </p:pic>
      <p:sp>
        <p:nvSpPr>
          <p:cNvPr id="16" name="TextBox 15">
            <a:extLst>
              <a:ext uri="{FF2B5EF4-FFF2-40B4-BE49-F238E27FC236}">
                <a16:creationId xmlns:a16="http://schemas.microsoft.com/office/drawing/2014/main" id="{08691148-0C8B-014E-A744-44788DDAD6A7}"/>
              </a:ext>
            </a:extLst>
          </p:cNvPr>
          <p:cNvSpPr txBox="1"/>
          <p:nvPr/>
        </p:nvSpPr>
        <p:spPr>
          <a:xfrm>
            <a:off x="766715" y="796150"/>
            <a:ext cx="6549370" cy="5155257"/>
          </a:xfrm>
          <a:prstGeom prst="rect">
            <a:avLst/>
          </a:prstGeom>
          <a:noFill/>
        </p:spPr>
        <p:txBody>
          <a:bodyPr wrap="square" rtlCol="0">
            <a:spAutoFit/>
          </a:bodyPr>
          <a:lstStyle/>
          <a:p>
            <a:pPr>
              <a:lnSpc>
                <a:spcPct val="200000"/>
              </a:lnSpc>
            </a:pPr>
            <a:r>
              <a:rPr lang="ja-JP" altLang="en-US" sz="1175" b="1" spc="294" dirty="0">
                <a:solidFill>
                  <a:schemeClr val="bg1"/>
                </a:solidFill>
                <a:latin typeface="Yu Gothic" charset="-128"/>
                <a:ea typeface="Yu Gothic" charset="-128"/>
                <a:cs typeface="Yu Gothic" charset="-128"/>
              </a:rPr>
              <a:t>とりあえず海外に飛んでみる。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とりあえず世界の問題と戦ってみる。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とりあえずみんなで声をあげてみる。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とりあえず世界を良くしようとしてみる。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とりあえず世界平和を目指してみる。</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大学生の今だからこそできること。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若いからこそできること。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いくら壁に当たっても良い今だから。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いくら失敗しても良い今だから。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諦めの悪い僕たちは、世界に立ち向かう。</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君は、どうだ。</a:t>
            </a:r>
            <a:endParaRPr lang="en-US" altLang="ja-JP" sz="1175" b="1" spc="294" dirty="0">
              <a:solidFill>
                <a:schemeClr val="bg1"/>
              </a:solidFill>
              <a:latin typeface="Yu Gothic" charset="-128"/>
              <a:ea typeface="Yu Gothic" charset="-128"/>
              <a:cs typeface="Yu Gothic" charset="-128"/>
            </a:endParaRPr>
          </a:p>
        </p:txBody>
      </p:sp>
      <p:sp>
        <p:nvSpPr>
          <p:cNvPr id="17" name="TextBox 16">
            <a:extLst>
              <a:ext uri="{FF2B5EF4-FFF2-40B4-BE49-F238E27FC236}">
                <a16:creationId xmlns:a16="http://schemas.microsoft.com/office/drawing/2014/main" id="{DF4C9231-4F97-3043-8AF3-1FDBC7421467}"/>
              </a:ext>
            </a:extLst>
          </p:cNvPr>
          <p:cNvSpPr txBox="1"/>
          <p:nvPr/>
        </p:nvSpPr>
        <p:spPr>
          <a:xfrm>
            <a:off x="2172520" y="6239725"/>
            <a:ext cx="5143565" cy="1015663"/>
          </a:xfrm>
          <a:prstGeom prst="rect">
            <a:avLst/>
          </a:prstGeom>
          <a:noFill/>
        </p:spPr>
        <p:txBody>
          <a:bodyPr wrap="square" rtlCol="0">
            <a:spAutoFit/>
          </a:bodyPr>
          <a:lstStyle/>
          <a:p>
            <a:pPr>
              <a:lnSpc>
                <a:spcPct val="150000"/>
              </a:lnSpc>
            </a:pPr>
            <a:r>
              <a:rPr lang="ja-JP" altLang="en-US" sz="4000" b="1" spc="294" dirty="0">
                <a:solidFill>
                  <a:schemeClr val="bg1"/>
                </a:solidFill>
                <a:latin typeface="Yu Gothic" charset="-128"/>
                <a:ea typeface="Yu Gothic" charset="-128"/>
                <a:cs typeface="Yu Gothic" charset="-128"/>
              </a:rPr>
              <a:t>どんと来い、世界。</a:t>
            </a:r>
            <a:endParaRPr lang="en-US" altLang="ja-JP" sz="4000" b="1" spc="294"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169947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8027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824320"/>
            <a:ext cx="611697" cy="6118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80270"/>
            <a:ext cx="244223" cy="2442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846069"/>
            <a:ext cx="244223" cy="244223"/>
          </a:xfrm>
          <a:prstGeom prst="rect">
            <a:avLst/>
          </a:prstGeom>
        </p:spPr>
      </p:pic>
      <p:sp>
        <p:nvSpPr>
          <p:cNvPr id="6" name="TextBox 5"/>
          <p:cNvSpPr txBox="1"/>
          <p:nvPr/>
        </p:nvSpPr>
        <p:spPr>
          <a:xfrm>
            <a:off x="892836" y="9813333"/>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10" name="TextBox 9"/>
          <p:cNvSpPr txBox="1"/>
          <p:nvPr/>
        </p:nvSpPr>
        <p:spPr>
          <a:xfrm>
            <a:off x="892835" y="101959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11" name="TextBox 10"/>
          <p:cNvSpPr txBox="1"/>
          <p:nvPr/>
        </p:nvSpPr>
        <p:spPr>
          <a:xfrm>
            <a:off x="3002252" y="101410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80268"/>
            <a:ext cx="245530" cy="245530"/>
          </a:xfrm>
          <a:prstGeom prst="roundRect">
            <a:avLst/>
          </a:prstGeom>
        </p:spPr>
      </p:pic>
      <p:sp>
        <p:nvSpPr>
          <p:cNvPr id="12" name="Rounded Rectangle 11"/>
          <p:cNvSpPr/>
          <p:nvPr/>
        </p:nvSpPr>
        <p:spPr>
          <a:xfrm>
            <a:off x="579264" y="98467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15" name="TextBox 14"/>
          <p:cNvSpPr txBox="1"/>
          <p:nvPr/>
        </p:nvSpPr>
        <p:spPr>
          <a:xfrm>
            <a:off x="3002251" y="98018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18" name="TextBox 17"/>
          <p:cNvSpPr txBox="1"/>
          <p:nvPr/>
        </p:nvSpPr>
        <p:spPr>
          <a:xfrm>
            <a:off x="5212600" y="9320199"/>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3179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5" y="204860"/>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1" y="473025"/>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5" y="1269583"/>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9010138"/>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3423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1" y="1536853"/>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sz="863" spc="108" dirty="0">
              <a:solidFill>
                <a:srgbClr val="52565F"/>
              </a:solidFill>
              <a:latin typeface="Yu Gothic" charset="-128"/>
              <a:ea typeface="Yu Gothic" charset="-128"/>
              <a:cs typeface="Yu Gothic" charset="-128"/>
            </a:endParaRPr>
          </a:p>
        </p:txBody>
      </p:sp>
      <p:sp>
        <p:nvSpPr>
          <p:cNvPr id="4" name="Rectangle 3"/>
          <p:cNvSpPr/>
          <p:nvPr/>
        </p:nvSpPr>
        <p:spPr>
          <a:xfrm>
            <a:off x="570771" y="2968072"/>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7" name="TextBox 6"/>
          <p:cNvSpPr txBox="1"/>
          <p:nvPr/>
        </p:nvSpPr>
        <p:spPr>
          <a:xfrm>
            <a:off x="1905712" y="2883964"/>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
        <p:nvSpPr>
          <p:cNvPr id="39" name="Rectangle 38"/>
          <p:cNvSpPr/>
          <p:nvPr/>
        </p:nvSpPr>
        <p:spPr>
          <a:xfrm>
            <a:off x="570771" y="4374676"/>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4" name="TextBox 43"/>
          <p:cNvSpPr txBox="1"/>
          <p:nvPr/>
        </p:nvSpPr>
        <p:spPr>
          <a:xfrm>
            <a:off x="1905712" y="4276410"/>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
        <p:nvSpPr>
          <p:cNvPr id="45" name="Rectangle 44"/>
          <p:cNvSpPr/>
          <p:nvPr/>
        </p:nvSpPr>
        <p:spPr>
          <a:xfrm>
            <a:off x="570771" y="5783976"/>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6" name="TextBox 45"/>
          <p:cNvSpPr txBox="1"/>
          <p:nvPr/>
        </p:nvSpPr>
        <p:spPr>
          <a:xfrm>
            <a:off x="1905712" y="5685711"/>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
        <p:nvSpPr>
          <p:cNvPr id="47" name="TextBox 46"/>
          <p:cNvSpPr txBox="1"/>
          <p:nvPr/>
        </p:nvSpPr>
        <p:spPr>
          <a:xfrm>
            <a:off x="316684" y="7185494"/>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Our Internship Program</a:t>
            </a:r>
          </a:p>
        </p:txBody>
      </p:sp>
      <p:sp>
        <p:nvSpPr>
          <p:cNvPr id="48" name="Rectangle 47"/>
          <p:cNvSpPr/>
          <p:nvPr/>
        </p:nvSpPr>
        <p:spPr>
          <a:xfrm>
            <a:off x="570771" y="7577992"/>
            <a:ext cx="1255990" cy="1179590"/>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9" name="TextBox 48"/>
          <p:cNvSpPr txBox="1"/>
          <p:nvPr/>
        </p:nvSpPr>
        <p:spPr>
          <a:xfrm>
            <a:off x="1905712" y="7565946"/>
            <a:ext cx="5206512" cy="1182375"/>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endParaRPr lang="en-US" altLang="ja-JP" sz="863" b="1" spc="108" dirty="0">
              <a:solidFill>
                <a:srgbClr val="037EF3"/>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説明説明</a:t>
            </a:r>
            <a:endParaRPr lang="en-US" altLang="ja-JP" sz="863" spc="108" dirty="0">
              <a:solidFill>
                <a:srgbClr val="52565F"/>
              </a:solidFill>
            </a:endParaRPr>
          </a:p>
          <a:p>
            <a:pPr>
              <a:lnSpc>
                <a:spcPts val="1727"/>
              </a:lnSpc>
            </a:pPr>
            <a:r>
              <a:rPr lang="ja-JP" altLang="en-US" sz="863" spc="108" dirty="0">
                <a:solidFill>
                  <a:srgbClr val="52565F"/>
                </a:solidFill>
              </a:rPr>
              <a:t>説明説明</a:t>
            </a:r>
            <a:endParaRPr lang="en-US" sz="863" spc="108" dirty="0">
              <a:solidFill>
                <a:srgbClr val="52565F"/>
              </a:solidFill>
            </a:endParaRPr>
          </a:p>
          <a:p>
            <a:pPr>
              <a:lnSpc>
                <a:spcPts val="1727"/>
              </a:lnSpc>
            </a:pPr>
            <a:r>
              <a:rPr lang="ja-JP" altLang="en-US" sz="863" spc="108" dirty="0">
                <a:solidFill>
                  <a:srgbClr val="52565F"/>
                </a:solidFill>
              </a:rPr>
              <a:t>プロダクトの何を採用したいのか</a:t>
            </a:r>
            <a:r>
              <a:rPr lang="en-US" altLang="ja-JP" sz="863" spc="108" dirty="0">
                <a:solidFill>
                  <a:srgbClr val="52565F"/>
                </a:solidFill>
              </a:rPr>
              <a:t> </a:t>
            </a:r>
            <a:r>
              <a:rPr lang="mr-IN" altLang="ja-JP" sz="863" spc="108" dirty="0">
                <a:solidFill>
                  <a:srgbClr val="52565F"/>
                </a:solidFill>
              </a:rPr>
              <a:t>–</a:t>
            </a:r>
            <a:r>
              <a:rPr lang="en-US" altLang="ja-JP" sz="863" spc="108" dirty="0">
                <a:solidFill>
                  <a:srgbClr val="52565F"/>
                </a:solidFill>
              </a:rPr>
              <a:t> IXP</a:t>
            </a:r>
            <a:r>
              <a:rPr lang="ja-JP" altLang="en-US" sz="863" spc="108" dirty="0">
                <a:solidFill>
                  <a:srgbClr val="52565F"/>
                </a:solidFill>
              </a:rPr>
              <a:t>？運営メンバー？</a:t>
            </a:r>
            <a:r>
              <a:rPr lang="en-US" altLang="ja-JP" sz="863" spc="108" dirty="0">
                <a:solidFill>
                  <a:srgbClr val="52565F"/>
                </a:solidFill>
              </a:rPr>
              <a:t>- </a:t>
            </a:r>
            <a:r>
              <a:rPr lang="ja-JP" altLang="en-US" sz="863" spc="108" dirty="0">
                <a:solidFill>
                  <a:srgbClr val="52565F"/>
                </a:solidFill>
              </a:rPr>
              <a:t>はある程度わかるようにする！</a:t>
            </a:r>
            <a:endParaRPr lang="en-US" sz="863" spc="108" dirty="0">
              <a:solidFill>
                <a:srgbClr val="52565F"/>
              </a:solidFill>
            </a:endParaRPr>
          </a:p>
        </p:txBody>
      </p:sp>
      <p:sp>
        <p:nvSpPr>
          <p:cNvPr id="29" name="Rectangle 28">
            <a:extLst>
              <a:ext uri="{FF2B5EF4-FFF2-40B4-BE49-F238E27FC236}">
                <a16:creationId xmlns:a16="http://schemas.microsoft.com/office/drawing/2014/main" id="{F39C36BC-1318-574C-9C78-9F61EA0690E2}"/>
              </a:ext>
            </a:extLst>
          </p:cNvPr>
          <p:cNvSpPr/>
          <p:nvPr/>
        </p:nvSpPr>
        <p:spPr>
          <a:xfrm>
            <a:off x="1980284" y="8728410"/>
            <a:ext cx="5196591" cy="310341"/>
          </a:xfrm>
          <a:prstGeom prst="rect">
            <a:avLst/>
          </a:prstGeom>
        </p:spPr>
        <p:txBody>
          <a:bodyPr wrap="square">
            <a:spAutoFit/>
          </a:bodyPr>
          <a:lstStyle/>
          <a:p>
            <a:pPr algn="r">
              <a:lnSpc>
                <a:spcPts val="1727"/>
              </a:lnSpc>
            </a:pPr>
            <a:r>
              <a:rPr lang="ja-JP" altLang="en-US" sz="863" b="1" spc="108" dirty="0">
                <a:solidFill>
                  <a:srgbClr val="FFC945"/>
                </a:solidFill>
              </a:rPr>
              <a:t>海外インターンシップへの参加について詳しく知りたい方はインターンシップのビラへ！</a:t>
            </a:r>
            <a:endParaRPr lang="en-US" sz="863" b="1" spc="108" dirty="0">
              <a:solidFill>
                <a:srgbClr val="FFC945"/>
              </a:solidFill>
            </a:endParaRPr>
          </a:p>
        </p:txBody>
      </p:sp>
    </p:spTree>
    <p:extLst>
      <p:ext uri="{BB962C8B-B14F-4D97-AF65-F5344CB8AC3E}">
        <p14:creationId xmlns:p14="http://schemas.microsoft.com/office/powerpoint/2010/main" val="109337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180" y="9761986"/>
            <a:ext cx="244223" cy="24422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89" y="10095486"/>
            <a:ext cx="244223" cy="244223"/>
          </a:xfrm>
          <a:prstGeom prst="rect">
            <a:avLst/>
          </a:prstGeom>
        </p:spPr>
      </p:pic>
      <p:sp>
        <p:nvSpPr>
          <p:cNvPr id="19" name="TextBox 18"/>
          <p:cNvSpPr txBox="1"/>
          <p:nvPr/>
        </p:nvSpPr>
        <p:spPr>
          <a:xfrm>
            <a:off x="887861" y="9728549"/>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20" name="TextBox 19"/>
          <p:cNvSpPr txBox="1"/>
          <p:nvPr/>
        </p:nvSpPr>
        <p:spPr>
          <a:xfrm>
            <a:off x="887860" y="10111166"/>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21" name="TextBox 20"/>
          <p:cNvSpPr txBox="1"/>
          <p:nvPr/>
        </p:nvSpPr>
        <p:spPr>
          <a:xfrm>
            <a:off x="2997277" y="10056296"/>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178" y="10095484"/>
            <a:ext cx="245530" cy="245530"/>
          </a:xfrm>
          <a:prstGeom prst="roundRect">
            <a:avLst/>
          </a:prstGeom>
        </p:spPr>
      </p:pic>
      <p:sp>
        <p:nvSpPr>
          <p:cNvPr id="23" name="Rounded Rectangle 22"/>
          <p:cNvSpPr/>
          <p:nvPr/>
        </p:nvSpPr>
        <p:spPr>
          <a:xfrm>
            <a:off x="574289" y="9761986"/>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24" name="TextBox 23"/>
          <p:cNvSpPr txBox="1"/>
          <p:nvPr/>
        </p:nvSpPr>
        <p:spPr>
          <a:xfrm>
            <a:off x="2997276" y="9717038"/>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25" name="TextBox 24"/>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6" name="Rectangle 25"/>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7" name="TextBox 26"/>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8" name="Rectangle 27"/>
          <p:cNvSpPr/>
          <p:nvPr/>
        </p:nvSpPr>
        <p:spPr>
          <a:xfrm>
            <a:off x="459403" y="1632184"/>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sz="863" spc="108" dirty="0">
              <a:solidFill>
                <a:srgbClr val="52565F"/>
              </a:solidFill>
              <a:latin typeface="Yu Gothic" charset="-128"/>
              <a:ea typeface="Yu Gothic" charset="-128"/>
              <a:cs typeface="Yu Gothic" charset="-128"/>
            </a:endParaRPr>
          </a:p>
        </p:txBody>
      </p:sp>
      <p:sp>
        <p:nvSpPr>
          <p:cNvPr id="29" name="Rectangle 28"/>
          <p:cNvSpPr/>
          <p:nvPr/>
        </p:nvSpPr>
        <p:spPr>
          <a:xfrm>
            <a:off x="581511" y="311283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dirty="0">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0" name="Rectangle 29"/>
          <p:cNvSpPr/>
          <p:nvPr/>
        </p:nvSpPr>
        <p:spPr>
          <a:xfrm>
            <a:off x="581507" y="3819161"/>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1" name="Rectangle 30"/>
          <p:cNvSpPr/>
          <p:nvPr/>
        </p:nvSpPr>
        <p:spPr>
          <a:xfrm>
            <a:off x="581506" y="4529269"/>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2" name="TextBox 31"/>
          <p:cNvSpPr txBox="1"/>
          <p:nvPr/>
        </p:nvSpPr>
        <p:spPr>
          <a:xfrm>
            <a:off x="316687" y="5262883"/>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Our Internship Programs</a:t>
            </a:r>
          </a:p>
        </p:txBody>
      </p:sp>
      <p:sp>
        <p:nvSpPr>
          <p:cNvPr id="33" name="Rectangle 32"/>
          <p:cNvSpPr/>
          <p:nvPr/>
        </p:nvSpPr>
        <p:spPr>
          <a:xfrm>
            <a:off x="587262" y="5671623"/>
            <a:ext cx="1255990" cy="871953"/>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4" name="TextBox 33"/>
          <p:cNvSpPr txBox="1"/>
          <p:nvPr/>
        </p:nvSpPr>
        <p:spPr>
          <a:xfrm>
            <a:off x="1911471" y="5626932"/>
            <a:ext cx="5206512" cy="964367"/>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endParaRPr lang="en-US" altLang="ja-JP" sz="863" b="1" spc="108" dirty="0">
              <a:solidFill>
                <a:srgbClr val="037EF3"/>
              </a:solidFill>
            </a:endParaRPr>
          </a:p>
          <a:p>
            <a:pPr>
              <a:lnSpc>
                <a:spcPts val="1727"/>
              </a:lnSpc>
            </a:pPr>
            <a:r>
              <a:rPr lang="ja-JP" altLang="en-US" sz="863" spc="108" dirty="0">
                <a:solidFill>
                  <a:srgbClr val="52565F"/>
                </a:solidFill>
              </a:rPr>
              <a:t>渡航国</a:t>
            </a:r>
            <a:r>
              <a:rPr lang="en-US" altLang="ja-JP" sz="863" spc="108" dirty="0">
                <a:solidFill>
                  <a:srgbClr val="52565F"/>
                </a:solidFill>
              </a:rPr>
              <a:t> / </a:t>
            </a:r>
            <a:r>
              <a:rPr lang="ja-JP" altLang="en-US" sz="863" spc="108" dirty="0">
                <a:solidFill>
                  <a:srgbClr val="52565F"/>
                </a:solidFill>
              </a:rPr>
              <a:t>渡航期間</a:t>
            </a:r>
            <a:endParaRPr lang="en-US" altLang="ja-JP" sz="863" spc="108" dirty="0">
              <a:solidFill>
                <a:srgbClr val="52565F"/>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説明説明</a:t>
            </a:r>
            <a:endParaRPr lang="en-US" altLang="ja-JP" sz="863" spc="108" dirty="0">
              <a:solidFill>
                <a:srgbClr val="52565F"/>
              </a:solidFill>
            </a:endParaRPr>
          </a:p>
        </p:txBody>
      </p:sp>
      <p:sp>
        <p:nvSpPr>
          <p:cNvPr id="35" name="TextBox 34"/>
          <p:cNvSpPr txBox="1"/>
          <p:nvPr/>
        </p:nvSpPr>
        <p:spPr>
          <a:xfrm>
            <a:off x="311712" y="8925354"/>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41" name="TextBox 40"/>
          <p:cNvSpPr txBox="1"/>
          <p:nvPr/>
        </p:nvSpPr>
        <p:spPr>
          <a:xfrm>
            <a:off x="454426" y="9257545"/>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42" name="Rectangle 41"/>
          <p:cNvSpPr/>
          <p:nvPr/>
        </p:nvSpPr>
        <p:spPr>
          <a:xfrm>
            <a:off x="5550505" y="9718015"/>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43" name="Picture 42"/>
          <p:cNvPicPr>
            <a:picLocks noChangeAspect="1"/>
          </p:cNvPicPr>
          <p:nvPr/>
        </p:nvPicPr>
        <p:blipFill rotWithShape="1">
          <a:blip r:embed="rId5">
            <a:extLst>
              <a:ext uri="{28A0092B-C50C-407E-A947-70E740481C1C}">
                <a14:useLocalDpi xmlns:a14="http://schemas.microsoft.com/office/drawing/2010/main" val="0"/>
              </a:ext>
            </a:extLst>
          </a:blip>
          <a:srcRect l="12168" t="11876" r="11638" b="11910"/>
          <a:stretch/>
        </p:blipFill>
        <p:spPr>
          <a:xfrm>
            <a:off x="6495554" y="9739536"/>
            <a:ext cx="611697" cy="611857"/>
          </a:xfrm>
          <a:prstGeom prst="rect">
            <a:avLst/>
          </a:prstGeom>
        </p:spPr>
      </p:pic>
      <p:sp>
        <p:nvSpPr>
          <p:cNvPr id="44" name="TextBox 43"/>
          <p:cNvSpPr txBox="1"/>
          <p:nvPr/>
        </p:nvSpPr>
        <p:spPr>
          <a:xfrm>
            <a:off x="5207625" y="9235415"/>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45" name="TextBox 44"/>
          <p:cNvSpPr txBox="1"/>
          <p:nvPr/>
        </p:nvSpPr>
        <p:spPr>
          <a:xfrm>
            <a:off x="6001226" y="9233145"/>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46" name="TextBox 45"/>
          <p:cNvSpPr txBox="1"/>
          <p:nvPr/>
        </p:nvSpPr>
        <p:spPr>
          <a:xfrm>
            <a:off x="1917675" y="3015355"/>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7" name="TextBox 46"/>
          <p:cNvSpPr txBox="1"/>
          <p:nvPr/>
        </p:nvSpPr>
        <p:spPr>
          <a:xfrm>
            <a:off x="1917673" y="3703186"/>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8" name="TextBox 47"/>
          <p:cNvSpPr txBox="1"/>
          <p:nvPr/>
        </p:nvSpPr>
        <p:spPr>
          <a:xfrm>
            <a:off x="1917673" y="4447248"/>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p:txBody>
      </p:sp>
      <p:sp>
        <p:nvSpPr>
          <p:cNvPr id="49" name="TextBox 48"/>
          <p:cNvSpPr txBox="1"/>
          <p:nvPr/>
        </p:nvSpPr>
        <p:spPr>
          <a:xfrm>
            <a:off x="1925671" y="6638513"/>
            <a:ext cx="5206512" cy="964367"/>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r>
              <a:rPr lang="en-US" altLang="ja-JP" sz="863" b="1" spc="108" dirty="0">
                <a:solidFill>
                  <a:srgbClr val="037EF3"/>
                </a:solidFill>
              </a:rPr>
              <a:t> / </a:t>
            </a:r>
            <a:r>
              <a:rPr lang="ja-JP" altLang="en-US" sz="863" b="1" spc="108" dirty="0">
                <a:solidFill>
                  <a:srgbClr val="037EF3"/>
                </a:solidFill>
              </a:rPr>
              <a:t>インターン生の声</a:t>
            </a:r>
            <a:r>
              <a:rPr lang="en-US" altLang="ja-JP" sz="863" b="1" spc="108" dirty="0">
                <a:solidFill>
                  <a:srgbClr val="037EF3"/>
                </a:solidFill>
              </a:rPr>
              <a:t> / </a:t>
            </a:r>
            <a:r>
              <a:rPr lang="ja-JP" altLang="en-US" sz="863" b="1" spc="108" dirty="0">
                <a:solidFill>
                  <a:srgbClr val="037EF3"/>
                </a:solidFill>
              </a:rPr>
              <a:t>運営チームの声</a:t>
            </a:r>
            <a:endParaRPr lang="en-US" altLang="ja-JP" sz="863" b="1" spc="108" dirty="0">
              <a:solidFill>
                <a:srgbClr val="037EF3"/>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プロダクトの何</a:t>
            </a:r>
            <a:r>
              <a:rPr lang="en-US" altLang="ja-JP" sz="863" spc="108" dirty="0">
                <a:solidFill>
                  <a:srgbClr val="52565F"/>
                </a:solidFill>
                <a:latin typeface="Yu Gothic Medium" charset="-128"/>
                <a:ea typeface="Yu Gothic Medium" charset="-128"/>
                <a:cs typeface="Yu Gothic Medium" charset="-128"/>
              </a:rPr>
              <a:t>(IXP</a:t>
            </a:r>
            <a:r>
              <a:rPr lang="ja-JP" altLang="en-US" sz="863" spc="108" dirty="0">
                <a:solidFill>
                  <a:srgbClr val="52565F"/>
                </a:solidFill>
                <a:latin typeface="Yu Gothic Medium" charset="-128"/>
                <a:ea typeface="Yu Gothic Medium" charset="-128"/>
                <a:cs typeface="Yu Gothic Medium" charset="-128"/>
              </a:rPr>
              <a:t>？</a:t>
            </a:r>
            <a:r>
              <a:rPr lang="en-US" altLang="ja-JP" sz="863" spc="108" dirty="0">
                <a:solidFill>
                  <a:srgbClr val="52565F"/>
                </a:solidFill>
                <a:latin typeface="Yu Gothic Medium" charset="-128"/>
                <a:ea typeface="Yu Gothic Medium" charset="-128"/>
                <a:cs typeface="Yu Gothic Medium" charset="-128"/>
              </a:rPr>
              <a:t>PJ</a:t>
            </a:r>
            <a:r>
              <a:rPr lang="ja-JP" altLang="en-US" sz="863" spc="108" dirty="0">
                <a:solidFill>
                  <a:srgbClr val="52565F"/>
                </a:solidFill>
                <a:latin typeface="Yu Gothic Medium" charset="-128"/>
                <a:ea typeface="Yu Gothic Medium" charset="-128"/>
                <a:cs typeface="Yu Gothic Medium" charset="-128"/>
              </a:rPr>
              <a:t>メンバー？</a:t>
            </a:r>
            <a:r>
              <a:rPr lang="en-US" altLang="ja-JP" sz="863" spc="108" dirty="0">
                <a:solidFill>
                  <a:srgbClr val="52565F"/>
                </a:solidFill>
                <a:latin typeface="Yu Gothic Medium" charset="-128"/>
                <a:ea typeface="Yu Gothic Medium" charset="-128"/>
                <a:cs typeface="Yu Gothic Medium" charset="-128"/>
              </a:rPr>
              <a:t>)</a:t>
            </a:r>
            <a:r>
              <a:rPr lang="ja-JP" altLang="en-US" sz="863" spc="108" dirty="0">
                <a:solidFill>
                  <a:srgbClr val="52565F"/>
                </a:solidFill>
              </a:rPr>
              <a:t>を採用したいのかによって載せる声を変える</a:t>
            </a:r>
            <a:endParaRPr lang="en-US" altLang="ja-JP" sz="863" spc="108" dirty="0">
              <a:solidFill>
                <a:srgbClr val="52565F"/>
              </a:solidFill>
            </a:endParaRPr>
          </a:p>
        </p:txBody>
      </p:sp>
      <p:sp>
        <p:nvSpPr>
          <p:cNvPr id="40" name="Rectangle 39">
            <a:extLst>
              <a:ext uri="{FF2B5EF4-FFF2-40B4-BE49-F238E27FC236}">
                <a16:creationId xmlns:a16="http://schemas.microsoft.com/office/drawing/2014/main" id="{E0181D0F-129A-F14E-96A7-F3E4825F5B68}"/>
              </a:ext>
            </a:extLst>
          </p:cNvPr>
          <p:cNvSpPr/>
          <p:nvPr/>
        </p:nvSpPr>
        <p:spPr>
          <a:xfrm>
            <a:off x="587262" y="6662951"/>
            <a:ext cx="1255990" cy="871953"/>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50" name="TextBox 49">
            <a:extLst>
              <a:ext uri="{FF2B5EF4-FFF2-40B4-BE49-F238E27FC236}">
                <a16:creationId xmlns:a16="http://schemas.microsoft.com/office/drawing/2014/main" id="{73E1570C-A6FC-F74C-AE3F-E4A266FBEE8E}"/>
              </a:ext>
            </a:extLst>
          </p:cNvPr>
          <p:cNvSpPr txBox="1"/>
          <p:nvPr/>
        </p:nvSpPr>
        <p:spPr>
          <a:xfrm>
            <a:off x="1925671" y="7632423"/>
            <a:ext cx="5206512" cy="964367"/>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r>
              <a:rPr lang="en-US" altLang="ja-JP" sz="863" b="1" spc="108" dirty="0">
                <a:solidFill>
                  <a:srgbClr val="037EF3"/>
                </a:solidFill>
              </a:rPr>
              <a:t> / </a:t>
            </a:r>
            <a:r>
              <a:rPr lang="ja-JP" altLang="en-US" sz="863" b="1" spc="108" dirty="0">
                <a:solidFill>
                  <a:srgbClr val="037EF3"/>
                </a:solidFill>
              </a:rPr>
              <a:t>インターン生の声</a:t>
            </a:r>
            <a:r>
              <a:rPr lang="en-US" altLang="ja-JP" sz="863" b="1" spc="108" dirty="0">
                <a:solidFill>
                  <a:srgbClr val="037EF3"/>
                </a:solidFill>
              </a:rPr>
              <a:t> / </a:t>
            </a:r>
            <a:r>
              <a:rPr lang="ja-JP" altLang="en-US" sz="863" b="1" spc="108" dirty="0">
                <a:solidFill>
                  <a:srgbClr val="037EF3"/>
                </a:solidFill>
              </a:rPr>
              <a:t>運営チームの声</a:t>
            </a:r>
            <a:endParaRPr lang="en-US" altLang="ja-JP" sz="863" b="1" spc="108" dirty="0">
              <a:solidFill>
                <a:srgbClr val="037EF3"/>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プロダクトの何</a:t>
            </a:r>
            <a:r>
              <a:rPr lang="en-US" altLang="ja-JP" sz="863" spc="108" dirty="0">
                <a:solidFill>
                  <a:srgbClr val="52565F"/>
                </a:solidFill>
                <a:latin typeface="Yu Gothic Medium" charset="-128"/>
                <a:ea typeface="Yu Gothic Medium" charset="-128"/>
                <a:cs typeface="Yu Gothic Medium" charset="-128"/>
              </a:rPr>
              <a:t>(IXP</a:t>
            </a:r>
            <a:r>
              <a:rPr lang="ja-JP" altLang="en-US" sz="863" spc="108" dirty="0">
                <a:solidFill>
                  <a:srgbClr val="52565F"/>
                </a:solidFill>
                <a:latin typeface="Yu Gothic Medium" charset="-128"/>
                <a:ea typeface="Yu Gothic Medium" charset="-128"/>
                <a:cs typeface="Yu Gothic Medium" charset="-128"/>
              </a:rPr>
              <a:t>？</a:t>
            </a:r>
            <a:r>
              <a:rPr lang="en-US" altLang="ja-JP" sz="863" spc="108" dirty="0">
                <a:solidFill>
                  <a:srgbClr val="52565F"/>
                </a:solidFill>
                <a:latin typeface="Yu Gothic Medium" charset="-128"/>
                <a:ea typeface="Yu Gothic Medium" charset="-128"/>
                <a:cs typeface="Yu Gothic Medium" charset="-128"/>
              </a:rPr>
              <a:t>PJ</a:t>
            </a:r>
            <a:r>
              <a:rPr lang="ja-JP" altLang="en-US" sz="863" spc="108" dirty="0">
                <a:solidFill>
                  <a:srgbClr val="52565F"/>
                </a:solidFill>
                <a:latin typeface="Yu Gothic Medium" charset="-128"/>
                <a:ea typeface="Yu Gothic Medium" charset="-128"/>
                <a:cs typeface="Yu Gothic Medium" charset="-128"/>
              </a:rPr>
              <a:t>メンバー？</a:t>
            </a:r>
            <a:r>
              <a:rPr lang="en-US" altLang="ja-JP" sz="863" spc="108" dirty="0">
                <a:solidFill>
                  <a:srgbClr val="52565F"/>
                </a:solidFill>
                <a:latin typeface="Yu Gothic Medium" charset="-128"/>
                <a:ea typeface="Yu Gothic Medium" charset="-128"/>
                <a:cs typeface="Yu Gothic Medium" charset="-128"/>
              </a:rPr>
              <a:t>)</a:t>
            </a:r>
            <a:r>
              <a:rPr lang="ja-JP" altLang="en-US" sz="863" spc="108" dirty="0">
                <a:solidFill>
                  <a:srgbClr val="52565F"/>
                </a:solidFill>
              </a:rPr>
              <a:t>を採用したいのかによって載せる声を変える</a:t>
            </a:r>
            <a:endParaRPr lang="en-US" altLang="ja-JP" sz="863" spc="108" dirty="0">
              <a:solidFill>
                <a:srgbClr val="52565F"/>
              </a:solidFill>
            </a:endParaRPr>
          </a:p>
        </p:txBody>
      </p:sp>
      <p:sp>
        <p:nvSpPr>
          <p:cNvPr id="51" name="Rectangle 50">
            <a:extLst>
              <a:ext uri="{FF2B5EF4-FFF2-40B4-BE49-F238E27FC236}">
                <a16:creationId xmlns:a16="http://schemas.microsoft.com/office/drawing/2014/main" id="{A43AB7F9-FE39-0D4B-8291-8320BB32C9AA}"/>
              </a:ext>
            </a:extLst>
          </p:cNvPr>
          <p:cNvSpPr/>
          <p:nvPr/>
        </p:nvSpPr>
        <p:spPr>
          <a:xfrm>
            <a:off x="587262" y="7656861"/>
            <a:ext cx="1255990" cy="871953"/>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 name="Rectangle 1">
            <a:extLst>
              <a:ext uri="{FF2B5EF4-FFF2-40B4-BE49-F238E27FC236}">
                <a16:creationId xmlns:a16="http://schemas.microsoft.com/office/drawing/2014/main" id="{8DAEAB15-D785-BA4A-89AC-5C939843F1B4}"/>
              </a:ext>
            </a:extLst>
          </p:cNvPr>
          <p:cNvSpPr/>
          <p:nvPr/>
        </p:nvSpPr>
        <p:spPr>
          <a:xfrm>
            <a:off x="1980284" y="8576365"/>
            <a:ext cx="5196591" cy="310341"/>
          </a:xfrm>
          <a:prstGeom prst="rect">
            <a:avLst/>
          </a:prstGeom>
        </p:spPr>
        <p:txBody>
          <a:bodyPr wrap="square">
            <a:spAutoFit/>
          </a:bodyPr>
          <a:lstStyle/>
          <a:p>
            <a:pPr algn="r">
              <a:lnSpc>
                <a:spcPts val="1727"/>
              </a:lnSpc>
            </a:pPr>
            <a:r>
              <a:rPr lang="ja-JP" altLang="en-US" sz="863" b="1" spc="108" dirty="0">
                <a:solidFill>
                  <a:srgbClr val="FFC945"/>
                </a:solidFill>
              </a:rPr>
              <a:t>海外インターンシップへの参加について詳しく知りたい方はインターンシップのビラへ！</a:t>
            </a:r>
            <a:endParaRPr lang="en-US" sz="863" b="1" spc="108" dirty="0">
              <a:solidFill>
                <a:srgbClr val="FFC945"/>
              </a:solidFill>
            </a:endParaRPr>
          </a:p>
        </p:txBody>
      </p:sp>
    </p:spTree>
    <p:extLst>
      <p:ext uri="{BB962C8B-B14F-4D97-AF65-F5344CB8AC3E}">
        <p14:creationId xmlns:p14="http://schemas.microsoft.com/office/powerpoint/2010/main" val="162991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8027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824320"/>
            <a:ext cx="611697" cy="6118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80270"/>
            <a:ext cx="244223" cy="2442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846069"/>
            <a:ext cx="244223" cy="244223"/>
          </a:xfrm>
          <a:prstGeom prst="rect">
            <a:avLst/>
          </a:prstGeom>
        </p:spPr>
      </p:pic>
      <p:sp>
        <p:nvSpPr>
          <p:cNvPr id="6" name="TextBox 5"/>
          <p:cNvSpPr txBox="1"/>
          <p:nvPr/>
        </p:nvSpPr>
        <p:spPr>
          <a:xfrm>
            <a:off x="892836" y="9813333"/>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10" name="TextBox 9"/>
          <p:cNvSpPr txBox="1"/>
          <p:nvPr/>
        </p:nvSpPr>
        <p:spPr>
          <a:xfrm>
            <a:off x="892835" y="101959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11" name="TextBox 10"/>
          <p:cNvSpPr txBox="1"/>
          <p:nvPr/>
        </p:nvSpPr>
        <p:spPr>
          <a:xfrm>
            <a:off x="3002252" y="101410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80268"/>
            <a:ext cx="245530" cy="245530"/>
          </a:xfrm>
          <a:prstGeom prst="roundRect">
            <a:avLst/>
          </a:prstGeom>
        </p:spPr>
      </p:pic>
      <p:sp>
        <p:nvSpPr>
          <p:cNvPr id="12" name="Rounded Rectangle 11"/>
          <p:cNvSpPr/>
          <p:nvPr/>
        </p:nvSpPr>
        <p:spPr>
          <a:xfrm>
            <a:off x="579264" y="98467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15" name="TextBox 14"/>
          <p:cNvSpPr txBox="1"/>
          <p:nvPr/>
        </p:nvSpPr>
        <p:spPr>
          <a:xfrm>
            <a:off x="3002251" y="98018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18" name="TextBox 17"/>
          <p:cNvSpPr txBox="1"/>
          <p:nvPr/>
        </p:nvSpPr>
        <p:spPr>
          <a:xfrm>
            <a:off x="5212600" y="9320199"/>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3179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9045224"/>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3423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3" y="1632183"/>
            <a:ext cx="6652823" cy="1836400"/>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また、アイセックでは、アイセックという組織を担う一員として、数十人から数百人規模の組織を経営するという経験をすることができます。</a:t>
            </a:r>
            <a:endParaRPr lang="en-US" sz="863" spc="108" dirty="0">
              <a:solidFill>
                <a:srgbClr val="52565F"/>
              </a:solidFill>
              <a:latin typeface="Yu Gothic" charset="-128"/>
              <a:ea typeface="Yu Gothic" charset="-128"/>
              <a:cs typeface="Yu Gothic" charset="-128"/>
            </a:endParaRPr>
          </a:p>
        </p:txBody>
      </p:sp>
      <p:sp>
        <p:nvSpPr>
          <p:cNvPr id="4" name="Rectangle 3"/>
          <p:cNvSpPr/>
          <p:nvPr/>
        </p:nvSpPr>
        <p:spPr>
          <a:xfrm>
            <a:off x="612966" y="3520030"/>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7" name="TextBox 6"/>
          <p:cNvSpPr txBox="1"/>
          <p:nvPr/>
        </p:nvSpPr>
        <p:spPr>
          <a:xfrm>
            <a:off x="1947907" y="3421762"/>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
        <p:nvSpPr>
          <p:cNvPr id="39" name="Rectangle 38"/>
          <p:cNvSpPr/>
          <p:nvPr/>
        </p:nvSpPr>
        <p:spPr>
          <a:xfrm>
            <a:off x="612966" y="4926635"/>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4" name="TextBox 43"/>
          <p:cNvSpPr txBox="1"/>
          <p:nvPr/>
        </p:nvSpPr>
        <p:spPr>
          <a:xfrm>
            <a:off x="1947907" y="4828368"/>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
        <p:nvSpPr>
          <p:cNvPr id="45" name="Rectangle 44"/>
          <p:cNvSpPr/>
          <p:nvPr/>
        </p:nvSpPr>
        <p:spPr>
          <a:xfrm>
            <a:off x="612966" y="6335935"/>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6" name="TextBox 45"/>
          <p:cNvSpPr txBox="1"/>
          <p:nvPr/>
        </p:nvSpPr>
        <p:spPr>
          <a:xfrm>
            <a:off x="1947907" y="6237669"/>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
        <p:nvSpPr>
          <p:cNvPr id="29" name="Rectangle 28"/>
          <p:cNvSpPr/>
          <p:nvPr/>
        </p:nvSpPr>
        <p:spPr>
          <a:xfrm>
            <a:off x="612966" y="7747473"/>
            <a:ext cx="1255990" cy="12318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2" name="TextBox 31"/>
          <p:cNvSpPr txBox="1"/>
          <p:nvPr/>
        </p:nvSpPr>
        <p:spPr>
          <a:xfrm>
            <a:off x="1947907" y="7663396"/>
            <a:ext cx="5206512" cy="1400383"/>
          </a:xfrm>
          <a:prstGeom prst="rect">
            <a:avLst/>
          </a:prstGeom>
          <a:noFill/>
        </p:spPr>
        <p:txBody>
          <a:bodyPr wrap="square" rtlCol="0">
            <a:spAutoFit/>
          </a:bodyPr>
          <a:lstStyle/>
          <a:p>
            <a:pPr>
              <a:lnSpc>
                <a:spcPts val="1727"/>
              </a:lnSpc>
            </a:pPr>
            <a:r>
              <a:rPr lang="ja-JP" altLang="en-US" sz="863" b="1" spc="108" dirty="0">
                <a:solidFill>
                  <a:srgbClr val="037EF3"/>
                </a:solidFill>
              </a:rPr>
              <a:t>組織経営</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b="1" spc="108" dirty="0">
                <a:solidFill>
                  <a:srgbClr val="FFC945"/>
                </a:solidFill>
              </a:rPr>
              <a:t>メンバーの声</a:t>
            </a:r>
            <a:endParaRPr lang="en-US" altLang="ja-JP" sz="863" b="1" spc="108" dirty="0">
              <a:solidFill>
                <a:srgbClr val="FFC945"/>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a:p>
            <a:pPr>
              <a:lnSpc>
                <a:spcPts val="1727"/>
              </a:lnSpc>
            </a:pPr>
            <a:r>
              <a:rPr lang="ja-JP" altLang="en-US" sz="863" spc="108" dirty="0">
                <a:solidFill>
                  <a:srgbClr val="52565F"/>
                </a:solidFill>
              </a:rPr>
              <a:t>声</a:t>
            </a:r>
            <a:endParaRPr lang="en-US" altLang="ja-JP" sz="863" spc="108" dirty="0">
              <a:solidFill>
                <a:srgbClr val="52565F"/>
              </a:solidFill>
            </a:endParaRPr>
          </a:p>
        </p:txBody>
      </p:sp>
    </p:spTree>
    <p:extLst>
      <p:ext uri="{BB962C8B-B14F-4D97-AF65-F5344CB8AC3E}">
        <p14:creationId xmlns:p14="http://schemas.microsoft.com/office/powerpoint/2010/main" val="175738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8027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824320"/>
            <a:ext cx="611697" cy="6118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80270"/>
            <a:ext cx="244223" cy="2442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846069"/>
            <a:ext cx="244223" cy="244223"/>
          </a:xfrm>
          <a:prstGeom prst="rect">
            <a:avLst/>
          </a:prstGeom>
        </p:spPr>
      </p:pic>
      <p:sp>
        <p:nvSpPr>
          <p:cNvPr id="6" name="TextBox 5"/>
          <p:cNvSpPr txBox="1"/>
          <p:nvPr/>
        </p:nvSpPr>
        <p:spPr>
          <a:xfrm>
            <a:off x="892836" y="9813333"/>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10" name="TextBox 9"/>
          <p:cNvSpPr txBox="1"/>
          <p:nvPr/>
        </p:nvSpPr>
        <p:spPr>
          <a:xfrm>
            <a:off x="892835" y="101959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11" name="TextBox 10"/>
          <p:cNvSpPr txBox="1"/>
          <p:nvPr/>
        </p:nvSpPr>
        <p:spPr>
          <a:xfrm>
            <a:off x="3002252" y="101410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80268"/>
            <a:ext cx="245530" cy="245530"/>
          </a:xfrm>
          <a:prstGeom prst="roundRect">
            <a:avLst/>
          </a:prstGeom>
        </p:spPr>
      </p:pic>
      <p:sp>
        <p:nvSpPr>
          <p:cNvPr id="12" name="Rounded Rectangle 11"/>
          <p:cNvSpPr/>
          <p:nvPr/>
        </p:nvSpPr>
        <p:spPr>
          <a:xfrm>
            <a:off x="579264" y="98467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15" name="TextBox 14"/>
          <p:cNvSpPr txBox="1"/>
          <p:nvPr/>
        </p:nvSpPr>
        <p:spPr>
          <a:xfrm>
            <a:off x="3002251" y="98018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18" name="TextBox 17"/>
          <p:cNvSpPr txBox="1"/>
          <p:nvPr/>
        </p:nvSpPr>
        <p:spPr>
          <a:xfrm>
            <a:off x="5212600" y="9320199"/>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3179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9010138"/>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3423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3" y="1632184"/>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sz="863" spc="108" dirty="0">
              <a:solidFill>
                <a:srgbClr val="52565F"/>
              </a:solidFill>
              <a:latin typeface="Yu Gothic" charset="-128"/>
              <a:ea typeface="Yu Gothic" charset="-128"/>
              <a:cs typeface="Yu Gothic" charset="-128"/>
            </a:endParaRPr>
          </a:p>
        </p:txBody>
      </p:sp>
      <p:sp>
        <p:nvSpPr>
          <p:cNvPr id="4" name="Rectangle 3"/>
          <p:cNvSpPr/>
          <p:nvPr/>
        </p:nvSpPr>
        <p:spPr>
          <a:xfrm>
            <a:off x="581511" y="311283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8" name="Rectangle 27"/>
          <p:cNvSpPr/>
          <p:nvPr/>
        </p:nvSpPr>
        <p:spPr>
          <a:xfrm>
            <a:off x="581508" y="381436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1" name="Rectangle 30"/>
          <p:cNvSpPr/>
          <p:nvPr/>
        </p:nvSpPr>
        <p:spPr>
          <a:xfrm>
            <a:off x="581508" y="4514392"/>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6" name="TextBox 35"/>
          <p:cNvSpPr txBox="1"/>
          <p:nvPr/>
        </p:nvSpPr>
        <p:spPr>
          <a:xfrm>
            <a:off x="316687" y="530359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Member Interview</a:t>
            </a:r>
          </a:p>
        </p:txBody>
      </p:sp>
      <p:sp>
        <p:nvSpPr>
          <p:cNvPr id="37" name="Rectangle 36"/>
          <p:cNvSpPr/>
          <p:nvPr/>
        </p:nvSpPr>
        <p:spPr>
          <a:xfrm>
            <a:off x="581504" y="7683654"/>
            <a:ext cx="1255990" cy="12025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8" name="Rectangle 37"/>
          <p:cNvSpPr/>
          <p:nvPr/>
        </p:nvSpPr>
        <p:spPr>
          <a:xfrm>
            <a:off x="1905714" y="7673043"/>
            <a:ext cx="5206512" cy="1182375"/>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LCP / </a:t>
            </a:r>
            <a:r>
              <a:rPr lang="ja-JP" altLang="en-US" sz="863" spc="108" dirty="0">
                <a:solidFill>
                  <a:srgbClr val="52565F"/>
                </a:solidFill>
                <a:latin typeface="Yu Gothic" charset="-128"/>
                <a:ea typeface="Yu Gothic" charset="-128"/>
                <a:cs typeface="Yu Gothic" charset="-128"/>
              </a:rPr>
              <a:t>新歓</a:t>
            </a:r>
            <a:r>
              <a:rPr lang="en-US" altLang="ja-JP" sz="863" spc="108" dirty="0">
                <a:solidFill>
                  <a:srgbClr val="52565F"/>
                </a:solidFill>
                <a:latin typeface="Yu Gothic" charset="-128"/>
                <a:ea typeface="Yu Gothic" charset="-128"/>
                <a:cs typeface="Yu Gothic" charset="-128"/>
              </a:rPr>
              <a:t>OCP</a:t>
            </a:r>
            <a:r>
              <a:rPr lang="ja-JP" altLang="en-US" sz="863" spc="108" dirty="0">
                <a:solidFill>
                  <a:srgbClr val="52565F"/>
                </a:solidFill>
                <a:latin typeface="Yu Gothic" charset="-128"/>
                <a:ea typeface="Yu Gothic" charset="-128"/>
                <a:cs typeface="Yu Gothic" charset="-128"/>
              </a:rPr>
              <a:t>などからのコメントコメント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
        <p:nvSpPr>
          <p:cNvPr id="7" name="TextBox 6"/>
          <p:cNvSpPr txBox="1"/>
          <p:nvPr/>
        </p:nvSpPr>
        <p:spPr>
          <a:xfrm>
            <a:off x="1917675" y="3015355"/>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0" name="TextBox 39"/>
          <p:cNvSpPr txBox="1"/>
          <p:nvPr/>
        </p:nvSpPr>
        <p:spPr>
          <a:xfrm>
            <a:off x="1917676" y="3735727"/>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1" name="TextBox 40"/>
          <p:cNvSpPr txBox="1"/>
          <p:nvPr/>
        </p:nvSpPr>
        <p:spPr>
          <a:xfrm>
            <a:off x="1917675" y="4432371"/>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34" name="Rectangle 33"/>
          <p:cNvSpPr/>
          <p:nvPr/>
        </p:nvSpPr>
        <p:spPr>
          <a:xfrm>
            <a:off x="579263" y="5802022"/>
            <a:ext cx="1255990" cy="845921"/>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3" name="Rectangle 32"/>
          <p:cNvSpPr/>
          <p:nvPr/>
        </p:nvSpPr>
        <p:spPr>
          <a:xfrm>
            <a:off x="579263" y="6741529"/>
            <a:ext cx="1255990" cy="845921"/>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5" name="Rectangle 34"/>
          <p:cNvSpPr/>
          <p:nvPr/>
        </p:nvSpPr>
        <p:spPr>
          <a:xfrm>
            <a:off x="1905714" y="5735105"/>
            <a:ext cx="5206512" cy="964367"/>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altLang="ja-JP" sz="863" spc="108" dirty="0">
                <a:solidFill>
                  <a:srgbClr val="52565F"/>
                </a:solidFill>
                <a:latin typeface="Yu Gothic" charset="-128"/>
                <a:ea typeface="Yu Gothic" charset="-128"/>
                <a:cs typeface="Yu Gothic" charset="-128"/>
              </a:rPr>
              <a:t>PL/</a:t>
            </a:r>
            <a:r>
              <a:rPr lang="ja-JP" altLang="en-US" sz="863" spc="108" dirty="0">
                <a:solidFill>
                  <a:srgbClr val="52565F"/>
                </a:solidFill>
                <a:latin typeface="Yu Gothic" charset="-128"/>
                <a:ea typeface="Yu Gothic" charset="-128"/>
                <a:cs typeface="Yu Gothic" charset="-128"/>
              </a:rPr>
              <a:t>メンバーからのコメントコメント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
        <p:nvSpPr>
          <p:cNvPr id="39" name="Rectangle 38"/>
          <p:cNvSpPr/>
          <p:nvPr/>
        </p:nvSpPr>
        <p:spPr>
          <a:xfrm>
            <a:off x="1905714" y="6676476"/>
            <a:ext cx="5206512" cy="964367"/>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altLang="ja-JP" sz="863" spc="108" dirty="0">
                <a:solidFill>
                  <a:srgbClr val="52565F"/>
                </a:solidFill>
                <a:latin typeface="Yu Gothic" charset="-128"/>
                <a:ea typeface="Yu Gothic" charset="-128"/>
                <a:cs typeface="Yu Gothic" charset="-128"/>
              </a:rPr>
              <a:t>PL/</a:t>
            </a:r>
            <a:r>
              <a:rPr lang="ja-JP" altLang="en-US" sz="863" spc="108" dirty="0">
                <a:solidFill>
                  <a:srgbClr val="52565F"/>
                </a:solidFill>
                <a:latin typeface="Yu Gothic" charset="-128"/>
                <a:ea typeface="Yu Gothic" charset="-128"/>
                <a:cs typeface="Yu Gothic" charset="-128"/>
              </a:rPr>
              <a:t>メンバーからのコメントコメント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Tree>
    <p:extLst>
      <p:ext uri="{BB962C8B-B14F-4D97-AF65-F5344CB8AC3E}">
        <p14:creationId xmlns:p14="http://schemas.microsoft.com/office/powerpoint/2010/main" val="211238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8027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824320"/>
            <a:ext cx="611697" cy="6118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80270"/>
            <a:ext cx="244223" cy="2442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846069"/>
            <a:ext cx="244223" cy="244223"/>
          </a:xfrm>
          <a:prstGeom prst="rect">
            <a:avLst/>
          </a:prstGeom>
        </p:spPr>
      </p:pic>
      <p:sp>
        <p:nvSpPr>
          <p:cNvPr id="6" name="TextBox 5"/>
          <p:cNvSpPr txBox="1"/>
          <p:nvPr/>
        </p:nvSpPr>
        <p:spPr>
          <a:xfrm>
            <a:off x="892836" y="9813333"/>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10" name="TextBox 9"/>
          <p:cNvSpPr txBox="1"/>
          <p:nvPr/>
        </p:nvSpPr>
        <p:spPr>
          <a:xfrm>
            <a:off x="892835" y="101959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11" name="TextBox 10"/>
          <p:cNvSpPr txBox="1"/>
          <p:nvPr/>
        </p:nvSpPr>
        <p:spPr>
          <a:xfrm>
            <a:off x="3002252" y="101410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80268"/>
            <a:ext cx="245530" cy="245530"/>
          </a:xfrm>
          <a:prstGeom prst="roundRect">
            <a:avLst/>
          </a:prstGeom>
        </p:spPr>
      </p:pic>
      <p:sp>
        <p:nvSpPr>
          <p:cNvPr id="12" name="Rounded Rectangle 11"/>
          <p:cNvSpPr/>
          <p:nvPr/>
        </p:nvSpPr>
        <p:spPr>
          <a:xfrm>
            <a:off x="579264" y="98467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15" name="TextBox 14"/>
          <p:cNvSpPr txBox="1"/>
          <p:nvPr/>
        </p:nvSpPr>
        <p:spPr>
          <a:xfrm>
            <a:off x="3002251" y="98018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18" name="TextBox 17"/>
          <p:cNvSpPr txBox="1"/>
          <p:nvPr/>
        </p:nvSpPr>
        <p:spPr>
          <a:xfrm>
            <a:off x="5212600" y="9320199"/>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3179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9010138"/>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3423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3" y="1632184"/>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sz="863" spc="108" dirty="0">
              <a:solidFill>
                <a:srgbClr val="52565F"/>
              </a:solidFill>
              <a:latin typeface="Yu Gothic" charset="-128"/>
              <a:ea typeface="Yu Gothic" charset="-128"/>
              <a:cs typeface="Yu Gothic" charset="-128"/>
            </a:endParaRPr>
          </a:p>
        </p:txBody>
      </p:sp>
      <p:sp>
        <p:nvSpPr>
          <p:cNvPr id="4" name="Rectangle 3"/>
          <p:cNvSpPr/>
          <p:nvPr/>
        </p:nvSpPr>
        <p:spPr>
          <a:xfrm>
            <a:off x="581511" y="311283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9" name="Rectangle 28"/>
          <p:cNvSpPr/>
          <p:nvPr/>
        </p:nvSpPr>
        <p:spPr>
          <a:xfrm>
            <a:off x="459403" y="5184550"/>
            <a:ext cx="6652823" cy="528350"/>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また、アイセックには海外インターンシップ以外にも、</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海外のアイセックメンバーと協働する経験や国際会議などの海外経験もあります。</a:t>
            </a:r>
            <a:endParaRPr lang="en-US" sz="863" spc="108" dirty="0">
              <a:solidFill>
                <a:srgbClr val="52565F"/>
              </a:solidFill>
              <a:latin typeface="Yu Gothic" charset="-128"/>
              <a:ea typeface="Yu Gothic" charset="-128"/>
              <a:cs typeface="Yu Gothic" charset="-128"/>
            </a:endParaRPr>
          </a:p>
        </p:txBody>
      </p:sp>
      <p:sp>
        <p:nvSpPr>
          <p:cNvPr id="28" name="Rectangle 27"/>
          <p:cNvSpPr/>
          <p:nvPr/>
        </p:nvSpPr>
        <p:spPr>
          <a:xfrm>
            <a:off x="581508" y="381436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1" name="Rectangle 30"/>
          <p:cNvSpPr/>
          <p:nvPr/>
        </p:nvSpPr>
        <p:spPr>
          <a:xfrm>
            <a:off x="581508" y="4514392"/>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2" name="Rectangle 31"/>
          <p:cNvSpPr/>
          <p:nvPr/>
        </p:nvSpPr>
        <p:spPr>
          <a:xfrm>
            <a:off x="581506" y="5768349"/>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5" name="Rectangle 34"/>
          <p:cNvSpPr/>
          <p:nvPr/>
        </p:nvSpPr>
        <p:spPr>
          <a:xfrm>
            <a:off x="581505" y="6497427"/>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6" name="TextBox 35"/>
          <p:cNvSpPr txBox="1"/>
          <p:nvPr/>
        </p:nvSpPr>
        <p:spPr>
          <a:xfrm>
            <a:off x="316687" y="7229125"/>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Message from Our Members</a:t>
            </a:r>
          </a:p>
        </p:txBody>
      </p:sp>
      <p:sp>
        <p:nvSpPr>
          <p:cNvPr id="37" name="Rectangle 36"/>
          <p:cNvSpPr/>
          <p:nvPr/>
        </p:nvSpPr>
        <p:spPr>
          <a:xfrm>
            <a:off x="581504" y="7683654"/>
            <a:ext cx="1255990" cy="1202588"/>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8" name="Rectangle 37"/>
          <p:cNvSpPr/>
          <p:nvPr/>
        </p:nvSpPr>
        <p:spPr>
          <a:xfrm>
            <a:off x="1905714" y="7673043"/>
            <a:ext cx="5206512" cy="1182375"/>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LCP / </a:t>
            </a:r>
            <a:r>
              <a:rPr lang="ja-JP" altLang="en-US" sz="863" spc="108" dirty="0">
                <a:solidFill>
                  <a:srgbClr val="52565F"/>
                </a:solidFill>
                <a:latin typeface="Yu Gothic" charset="-128"/>
                <a:ea typeface="Yu Gothic" charset="-128"/>
                <a:cs typeface="Yu Gothic" charset="-128"/>
              </a:rPr>
              <a:t>新歓</a:t>
            </a:r>
            <a:r>
              <a:rPr lang="en-US" altLang="ja-JP" sz="863" spc="108" dirty="0">
                <a:solidFill>
                  <a:srgbClr val="52565F"/>
                </a:solidFill>
                <a:latin typeface="Yu Gothic" charset="-128"/>
                <a:ea typeface="Yu Gothic" charset="-128"/>
                <a:cs typeface="Yu Gothic" charset="-128"/>
              </a:rPr>
              <a:t>OCP</a:t>
            </a:r>
            <a:r>
              <a:rPr lang="ja-JP" altLang="en-US" sz="863" spc="108" dirty="0">
                <a:solidFill>
                  <a:srgbClr val="52565F"/>
                </a:solidFill>
                <a:latin typeface="Yu Gothic" charset="-128"/>
                <a:ea typeface="Yu Gothic" charset="-128"/>
                <a:cs typeface="Yu Gothic" charset="-128"/>
              </a:rPr>
              <a:t>などからのコメントコメント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
        <p:nvSpPr>
          <p:cNvPr id="7" name="TextBox 6"/>
          <p:cNvSpPr txBox="1"/>
          <p:nvPr/>
        </p:nvSpPr>
        <p:spPr>
          <a:xfrm>
            <a:off x="1917675" y="3015355"/>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0" name="TextBox 39"/>
          <p:cNvSpPr txBox="1"/>
          <p:nvPr/>
        </p:nvSpPr>
        <p:spPr>
          <a:xfrm>
            <a:off x="1917676" y="3735727"/>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1" name="TextBox 40"/>
          <p:cNvSpPr txBox="1"/>
          <p:nvPr/>
        </p:nvSpPr>
        <p:spPr>
          <a:xfrm>
            <a:off x="1917675" y="4432371"/>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2" name="TextBox 41"/>
          <p:cNvSpPr txBox="1"/>
          <p:nvPr/>
        </p:nvSpPr>
        <p:spPr>
          <a:xfrm>
            <a:off x="1923332" y="5687500"/>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海外のアイセックメンバーとの協働機会</a:t>
            </a:r>
            <a:r>
              <a:rPr lang="en-US" altLang="ja-JP" sz="863" b="1" spc="108" dirty="0">
                <a:solidFill>
                  <a:srgbClr val="037EF3"/>
                </a:solidFill>
              </a:rPr>
              <a:t> </a:t>
            </a:r>
          </a:p>
          <a:p>
            <a:pPr>
              <a:lnSpc>
                <a:spcPts val="1727"/>
              </a:lnSpc>
            </a:pPr>
            <a:r>
              <a:rPr lang="en-US" altLang="ja-JP" sz="863" spc="108" dirty="0">
                <a:solidFill>
                  <a:srgbClr val="52565F"/>
                </a:solidFill>
                <a:latin typeface="Yu Gothic" charset="-128"/>
                <a:ea typeface="Yu Gothic" charset="-128"/>
                <a:cs typeface="Yu Gothic" charset="-128"/>
              </a:rPr>
              <a:t>CEED</a:t>
            </a:r>
            <a:r>
              <a:rPr lang="ja-JP" altLang="en-US" sz="863" spc="108" dirty="0">
                <a:solidFill>
                  <a:srgbClr val="52565F"/>
                </a:solidFill>
                <a:latin typeface="Yu Gothic" charset="-128"/>
                <a:ea typeface="Yu Gothic" charset="-128"/>
                <a:cs typeface="Yu Gothic" charset="-128"/>
              </a:rPr>
              <a:t>などの説明</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43" name="TextBox 42"/>
          <p:cNvSpPr txBox="1"/>
          <p:nvPr/>
        </p:nvSpPr>
        <p:spPr>
          <a:xfrm>
            <a:off x="1905714" y="6417913"/>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アイセックの国際会議</a:t>
            </a:r>
            <a:r>
              <a:rPr lang="en-US" altLang="ja-JP" sz="863" b="1" spc="108" dirty="0">
                <a:solidFill>
                  <a:srgbClr val="037EF3"/>
                </a:solidFill>
              </a:rPr>
              <a:t> </a:t>
            </a:r>
          </a:p>
          <a:p>
            <a:pPr>
              <a:lnSpc>
                <a:spcPts val="1727"/>
              </a:lnSpc>
            </a:pPr>
            <a:r>
              <a:rPr lang="ja-JP" altLang="en-US" sz="863" spc="108" dirty="0">
                <a:solidFill>
                  <a:srgbClr val="52565F"/>
                </a:solidFill>
                <a:latin typeface="Yu Gothic" charset="-128"/>
                <a:ea typeface="Yu Gothic" charset="-128"/>
                <a:cs typeface="Yu Gothic" charset="-128"/>
              </a:rPr>
              <a:t>説明</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Tree>
    <p:extLst>
      <p:ext uri="{BB962C8B-B14F-4D97-AF65-F5344CB8AC3E}">
        <p14:creationId xmlns:p14="http://schemas.microsoft.com/office/powerpoint/2010/main" val="36750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8027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824320"/>
            <a:ext cx="611697" cy="611857"/>
          </a:xfrm>
          <a:prstGeom prst="rect">
            <a:avLst/>
          </a:prstGeom>
        </p:spPr>
      </p:pic>
      <p:sp>
        <p:nvSpPr>
          <p:cNvPr id="18" name="TextBox 17"/>
          <p:cNvSpPr txBox="1"/>
          <p:nvPr/>
        </p:nvSpPr>
        <p:spPr>
          <a:xfrm>
            <a:off x="5212600" y="9320199"/>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3179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9010138"/>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3423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3" y="1632184"/>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sz="863" spc="108" dirty="0">
              <a:solidFill>
                <a:srgbClr val="52565F"/>
              </a:solidFill>
              <a:latin typeface="Yu Gothic" charset="-128"/>
              <a:ea typeface="Yu Gothic" charset="-128"/>
              <a:cs typeface="Yu Gothic" charset="-128"/>
            </a:endParaRPr>
          </a:p>
        </p:txBody>
      </p:sp>
      <p:sp>
        <p:nvSpPr>
          <p:cNvPr id="4" name="Rectangle 3"/>
          <p:cNvSpPr/>
          <p:nvPr/>
        </p:nvSpPr>
        <p:spPr>
          <a:xfrm>
            <a:off x="581511" y="311283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8" name="Rectangle 27"/>
          <p:cNvSpPr/>
          <p:nvPr/>
        </p:nvSpPr>
        <p:spPr>
          <a:xfrm>
            <a:off x="581508" y="381436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1" name="Rectangle 30"/>
          <p:cNvSpPr/>
          <p:nvPr/>
        </p:nvSpPr>
        <p:spPr>
          <a:xfrm>
            <a:off x="581508" y="4514392"/>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6" name="TextBox 35"/>
          <p:cNvSpPr txBox="1"/>
          <p:nvPr/>
        </p:nvSpPr>
        <p:spPr>
          <a:xfrm>
            <a:off x="316687" y="7376076"/>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Message from Our Members</a:t>
            </a:r>
          </a:p>
        </p:txBody>
      </p:sp>
      <p:sp>
        <p:nvSpPr>
          <p:cNvPr id="37" name="Rectangle 36"/>
          <p:cNvSpPr/>
          <p:nvPr/>
        </p:nvSpPr>
        <p:spPr>
          <a:xfrm>
            <a:off x="581504" y="7821393"/>
            <a:ext cx="1255990" cy="1025175"/>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8" name="Rectangle 37"/>
          <p:cNvSpPr/>
          <p:nvPr/>
        </p:nvSpPr>
        <p:spPr>
          <a:xfrm>
            <a:off x="1905714" y="7861069"/>
            <a:ext cx="5206512" cy="964367"/>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LCP / </a:t>
            </a:r>
            <a:r>
              <a:rPr lang="ja-JP" altLang="en-US" sz="863" spc="108" dirty="0">
                <a:solidFill>
                  <a:srgbClr val="52565F"/>
                </a:solidFill>
                <a:latin typeface="Yu Gothic" charset="-128"/>
                <a:ea typeface="Yu Gothic" charset="-128"/>
                <a:cs typeface="Yu Gothic" charset="-128"/>
              </a:rPr>
              <a:t>新歓</a:t>
            </a:r>
            <a:r>
              <a:rPr lang="en-US" altLang="ja-JP" sz="863" spc="108" dirty="0">
                <a:solidFill>
                  <a:srgbClr val="52565F"/>
                </a:solidFill>
                <a:latin typeface="Yu Gothic" charset="-128"/>
                <a:ea typeface="Yu Gothic" charset="-128"/>
                <a:cs typeface="Yu Gothic" charset="-128"/>
              </a:rPr>
              <a:t>OCP</a:t>
            </a:r>
            <a:r>
              <a:rPr lang="ja-JP" altLang="en-US" sz="863" spc="108" dirty="0">
                <a:solidFill>
                  <a:srgbClr val="52565F"/>
                </a:solidFill>
                <a:latin typeface="Yu Gothic" charset="-128"/>
                <a:ea typeface="Yu Gothic" charset="-128"/>
                <a:cs typeface="Yu Gothic" charset="-128"/>
              </a:rPr>
              <a:t>などからのコメントコメント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
        <p:nvSpPr>
          <p:cNvPr id="33" name="TextBox 32"/>
          <p:cNvSpPr txBox="1"/>
          <p:nvPr/>
        </p:nvSpPr>
        <p:spPr>
          <a:xfrm>
            <a:off x="316687" y="525388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Our Internship Program</a:t>
            </a:r>
          </a:p>
        </p:txBody>
      </p:sp>
      <p:sp>
        <p:nvSpPr>
          <p:cNvPr id="40" name="Rectangle 39"/>
          <p:cNvSpPr/>
          <p:nvPr/>
        </p:nvSpPr>
        <p:spPr>
          <a:xfrm>
            <a:off x="581504" y="5716207"/>
            <a:ext cx="1255990" cy="1546525"/>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 name="TextBox 1"/>
          <p:cNvSpPr txBox="1"/>
          <p:nvPr/>
        </p:nvSpPr>
        <p:spPr>
          <a:xfrm>
            <a:off x="1905713" y="5659671"/>
            <a:ext cx="5206512" cy="1618392"/>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endParaRPr lang="en-US" altLang="ja-JP" sz="863" b="1" spc="108" dirty="0">
              <a:solidFill>
                <a:srgbClr val="037EF3"/>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説明説明</a:t>
            </a:r>
            <a:endParaRPr lang="en-US" altLang="ja-JP" sz="863" spc="108" dirty="0">
              <a:solidFill>
                <a:srgbClr val="52565F"/>
              </a:solidFill>
            </a:endParaRPr>
          </a:p>
          <a:p>
            <a:pPr>
              <a:lnSpc>
                <a:spcPts val="1727"/>
              </a:lnSpc>
            </a:pPr>
            <a:r>
              <a:rPr lang="ja-JP" altLang="en-US" sz="863" spc="108" dirty="0">
                <a:solidFill>
                  <a:srgbClr val="52565F"/>
                </a:solidFill>
              </a:rPr>
              <a:t>説明説明</a:t>
            </a:r>
            <a:endParaRPr lang="en-US" sz="863" spc="108" dirty="0">
              <a:solidFill>
                <a:srgbClr val="52565F"/>
              </a:solidFill>
            </a:endParaRPr>
          </a:p>
          <a:p>
            <a:pPr>
              <a:lnSpc>
                <a:spcPts val="1727"/>
              </a:lnSpc>
            </a:pPr>
            <a:r>
              <a:rPr lang="ja-JP" altLang="en-US" sz="863" spc="108" dirty="0">
                <a:solidFill>
                  <a:srgbClr val="52565F"/>
                </a:solidFill>
              </a:rPr>
              <a:t>説明説明</a:t>
            </a:r>
            <a:endParaRPr lang="en-US" sz="863" spc="108" dirty="0">
              <a:solidFill>
                <a:srgbClr val="52565F"/>
              </a:solidFill>
            </a:endParaRPr>
          </a:p>
          <a:p>
            <a:pPr>
              <a:lnSpc>
                <a:spcPts val="1727"/>
              </a:lnSpc>
            </a:pPr>
            <a:r>
              <a:rPr lang="ja-JP" altLang="en-US" sz="863" spc="108" dirty="0">
                <a:solidFill>
                  <a:srgbClr val="52565F"/>
                </a:solidFill>
              </a:rPr>
              <a:t>説明説明</a:t>
            </a:r>
            <a:endParaRPr lang="en-US" sz="863" spc="108" dirty="0">
              <a:solidFill>
                <a:srgbClr val="52565F"/>
              </a:solidFill>
            </a:endParaRPr>
          </a:p>
          <a:p>
            <a:pPr>
              <a:lnSpc>
                <a:spcPts val="1727"/>
              </a:lnSpc>
            </a:pPr>
            <a:r>
              <a:rPr lang="ja-JP" altLang="en-US" sz="863" spc="108" dirty="0">
                <a:solidFill>
                  <a:srgbClr val="52565F"/>
                </a:solidFill>
              </a:rPr>
              <a:t>プロダクトの何を採用したいのか</a:t>
            </a:r>
            <a:r>
              <a:rPr lang="en-US" altLang="ja-JP" sz="863" spc="108" dirty="0">
                <a:solidFill>
                  <a:srgbClr val="52565F"/>
                </a:solidFill>
              </a:rPr>
              <a:t> </a:t>
            </a:r>
            <a:r>
              <a:rPr lang="mr-IN" altLang="ja-JP" sz="863" spc="108" dirty="0">
                <a:solidFill>
                  <a:srgbClr val="52565F"/>
                </a:solidFill>
              </a:rPr>
              <a:t>–</a:t>
            </a:r>
            <a:r>
              <a:rPr lang="en-US" altLang="ja-JP" sz="863" spc="108" dirty="0">
                <a:solidFill>
                  <a:srgbClr val="52565F"/>
                </a:solidFill>
              </a:rPr>
              <a:t> IXP</a:t>
            </a:r>
            <a:r>
              <a:rPr lang="ja-JP" altLang="en-US" sz="863" spc="108" dirty="0">
                <a:solidFill>
                  <a:srgbClr val="52565F"/>
                </a:solidFill>
              </a:rPr>
              <a:t>？運営メンバー？</a:t>
            </a:r>
            <a:r>
              <a:rPr lang="en-US" altLang="ja-JP" sz="863" spc="108" dirty="0">
                <a:solidFill>
                  <a:srgbClr val="52565F"/>
                </a:solidFill>
              </a:rPr>
              <a:t>- </a:t>
            </a:r>
            <a:r>
              <a:rPr lang="ja-JP" altLang="en-US" sz="863" spc="108" dirty="0">
                <a:solidFill>
                  <a:srgbClr val="52565F"/>
                </a:solidFill>
              </a:rPr>
              <a:t>はある程度わかるようにする！</a:t>
            </a:r>
            <a:endParaRPr lang="en-US" sz="863" spc="108" dirty="0">
              <a:solidFill>
                <a:srgbClr val="52565F"/>
              </a:solidFill>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80270"/>
            <a:ext cx="244223" cy="244223"/>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846069"/>
            <a:ext cx="244223" cy="244223"/>
          </a:xfrm>
          <a:prstGeom prst="rect">
            <a:avLst/>
          </a:prstGeom>
        </p:spPr>
      </p:pic>
      <p:sp>
        <p:nvSpPr>
          <p:cNvPr id="44" name="TextBox 43"/>
          <p:cNvSpPr txBox="1"/>
          <p:nvPr/>
        </p:nvSpPr>
        <p:spPr>
          <a:xfrm>
            <a:off x="892836" y="9813334"/>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45" name="TextBox 44"/>
          <p:cNvSpPr txBox="1"/>
          <p:nvPr/>
        </p:nvSpPr>
        <p:spPr>
          <a:xfrm>
            <a:off x="892835" y="101959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46" name="TextBox 45"/>
          <p:cNvSpPr txBox="1"/>
          <p:nvPr/>
        </p:nvSpPr>
        <p:spPr>
          <a:xfrm>
            <a:off x="3002252" y="101410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80268"/>
            <a:ext cx="245530" cy="245530"/>
          </a:xfrm>
          <a:prstGeom prst="roundRect">
            <a:avLst/>
          </a:prstGeom>
        </p:spPr>
      </p:pic>
      <p:sp>
        <p:nvSpPr>
          <p:cNvPr id="48" name="Rounded Rectangle 47"/>
          <p:cNvSpPr/>
          <p:nvPr/>
        </p:nvSpPr>
        <p:spPr>
          <a:xfrm>
            <a:off x="579264" y="98467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49" name="TextBox 48"/>
          <p:cNvSpPr txBox="1"/>
          <p:nvPr/>
        </p:nvSpPr>
        <p:spPr>
          <a:xfrm>
            <a:off x="3002251" y="98018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32" name="TextBox 31"/>
          <p:cNvSpPr txBox="1"/>
          <p:nvPr/>
        </p:nvSpPr>
        <p:spPr>
          <a:xfrm>
            <a:off x="1917675" y="3015355"/>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35" name="TextBox 34"/>
          <p:cNvSpPr txBox="1"/>
          <p:nvPr/>
        </p:nvSpPr>
        <p:spPr>
          <a:xfrm>
            <a:off x="1917676" y="3735727"/>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39" name="TextBox 38"/>
          <p:cNvSpPr txBox="1"/>
          <p:nvPr/>
        </p:nvSpPr>
        <p:spPr>
          <a:xfrm>
            <a:off x="1917675" y="4432371"/>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Tree>
    <p:extLst>
      <p:ext uri="{BB962C8B-B14F-4D97-AF65-F5344CB8AC3E}">
        <p14:creationId xmlns:p14="http://schemas.microsoft.com/office/powerpoint/2010/main" val="117102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8027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824320"/>
            <a:ext cx="611697" cy="611857"/>
          </a:xfrm>
          <a:prstGeom prst="rect">
            <a:avLst/>
          </a:prstGeom>
        </p:spPr>
      </p:pic>
      <p:sp>
        <p:nvSpPr>
          <p:cNvPr id="18" name="TextBox 17"/>
          <p:cNvSpPr txBox="1"/>
          <p:nvPr/>
        </p:nvSpPr>
        <p:spPr>
          <a:xfrm>
            <a:off x="5212600" y="9320199"/>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3179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9010138"/>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3423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3" y="1632184"/>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sz="863" spc="108" dirty="0">
              <a:solidFill>
                <a:srgbClr val="52565F"/>
              </a:solidFill>
              <a:latin typeface="Yu Gothic" charset="-128"/>
              <a:ea typeface="Yu Gothic" charset="-128"/>
              <a:cs typeface="Yu Gothic" charset="-128"/>
            </a:endParaRPr>
          </a:p>
        </p:txBody>
      </p:sp>
      <p:sp>
        <p:nvSpPr>
          <p:cNvPr id="4" name="Rectangle 3"/>
          <p:cNvSpPr/>
          <p:nvPr/>
        </p:nvSpPr>
        <p:spPr>
          <a:xfrm>
            <a:off x="581511" y="311283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8" name="Rectangle 27"/>
          <p:cNvSpPr/>
          <p:nvPr/>
        </p:nvSpPr>
        <p:spPr>
          <a:xfrm>
            <a:off x="581508" y="381436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1" name="Rectangle 30"/>
          <p:cNvSpPr/>
          <p:nvPr/>
        </p:nvSpPr>
        <p:spPr>
          <a:xfrm>
            <a:off x="581508" y="4514392"/>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6" name="TextBox 35"/>
          <p:cNvSpPr txBox="1"/>
          <p:nvPr/>
        </p:nvSpPr>
        <p:spPr>
          <a:xfrm>
            <a:off x="316687" y="7376076"/>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Message from Our Members</a:t>
            </a:r>
          </a:p>
        </p:txBody>
      </p:sp>
      <p:sp>
        <p:nvSpPr>
          <p:cNvPr id="37" name="Rectangle 36"/>
          <p:cNvSpPr/>
          <p:nvPr/>
        </p:nvSpPr>
        <p:spPr>
          <a:xfrm>
            <a:off x="581504" y="7821393"/>
            <a:ext cx="1255990" cy="1025175"/>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8" name="Rectangle 37"/>
          <p:cNvSpPr/>
          <p:nvPr/>
        </p:nvSpPr>
        <p:spPr>
          <a:xfrm>
            <a:off x="1905714" y="7861069"/>
            <a:ext cx="5206512" cy="964367"/>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LCP / </a:t>
            </a:r>
            <a:r>
              <a:rPr lang="ja-JP" altLang="en-US" sz="863" spc="108" dirty="0">
                <a:solidFill>
                  <a:srgbClr val="52565F"/>
                </a:solidFill>
                <a:latin typeface="Yu Gothic" charset="-128"/>
                <a:ea typeface="Yu Gothic" charset="-128"/>
                <a:cs typeface="Yu Gothic" charset="-128"/>
              </a:rPr>
              <a:t>新歓</a:t>
            </a:r>
            <a:r>
              <a:rPr lang="en-US" altLang="ja-JP" sz="863" spc="108" dirty="0">
                <a:solidFill>
                  <a:srgbClr val="52565F"/>
                </a:solidFill>
                <a:latin typeface="Yu Gothic" charset="-128"/>
                <a:ea typeface="Yu Gothic" charset="-128"/>
                <a:cs typeface="Yu Gothic" charset="-128"/>
              </a:rPr>
              <a:t>OCP</a:t>
            </a:r>
            <a:r>
              <a:rPr lang="ja-JP" altLang="en-US" sz="863" spc="108" dirty="0">
                <a:solidFill>
                  <a:srgbClr val="52565F"/>
                </a:solidFill>
                <a:latin typeface="Yu Gothic" charset="-128"/>
                <a:ea typeface="Yu Gothic" charset="-128"/>
                <a:cs typeface="Yu Gothic" charset="-128"/>
              </a:rPr>
              <a:t>などからのコメントコメント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
        <p:nvSpPr>
          <p:cNvPr id="33" name="TextBox 32"/>
          <p:cNvSpPr txBox="1"/>
          <p:nvPr/>
        </p:nvSpPr>
        <p:spPr>
          <a:xfrm>
            <a:off x="316687" y="525388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Our Internship Programs</a:t>
            </a:r>
          </a:p>
        </p:txBody>
      </p:sp>
      <p:sp>
        <p:nvSpPr>
          <p:cNvPr id="34" name="Rectangle 33"/>
          <p:cNvSpPr/>
          <p:nvPr/>
        </p:nvSpPr>
        <p:spPr>
          <a:xfrm>
            <a:off x="581504" y="5687515"/>
            <a:ext cx="1255990" cy="72872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0" name="Rectangle 39"/>
          <p:cNvSpPr/>
          <p:nvPr/>
        </p:nvSpPr>
        <p:spPr>
          <a:xfrm>
            <a:off x="581504" y="6534010"/>
            <a:ext cx="1255990" cy="72872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2" name="TextBox 1"/>
          <p:cNvSpPr txBox="1"/>
          <p:nvPr/>
        </p:nvSpPr>
        <p:spPr>
          <a:xfrm>
            <a:off x="1905713" y="5659670"/>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endParaRPr lang="en-US" altLang="ja-JP" sz="863" b="1" spc="108" dirty="0">
              <a:solidFill>
                <a:srgbClr val="037EF3"/>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説明説明</a:t>
            </a:r>
            <a:endParaRPr lang="en-US" sz="863" spc="108" dirty="0">
              <a:solidFill>
                <a:srgbClr val="52565F"/>
              </a:solidFill>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80270"/>
            <a:ext cx="244223" cy="244223"/>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846069"/>
            <a:ext cx="244223" cy="244223"/>
          </a:xfrm>
          <a:prstGeom prst="rect">
            <a:avLst/>
          </a:prstGeom>
        </p:spPr>
      </p:pic>
      <p:sp>
        <p:nvSpPr>
          <p:cNvPr id="44" name="TextBox 43"/>
          <p:cNvSpPr txBox="1"/>
          <p:nvPr/>
        </p:nvSpPr>
        <p:spPr>
          <a:xfrm>
            <a:off x="892836" y="9813333"/>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45" name="TextBox 44"/>
          <p:cNvSpPr txBox="1"/>
          <p:nvPr/>
        </p:nvSpPr>
        <p:spPr>
          <a:xfrm>
            <a:off x="892835" y="101959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46" name="TextBox 45"/>
          <p:cNvSpPr txBox="1"/>
          <p:nvPr/>
        </p:nvSpPr>
        <p:spPr>
          <a:xfrm>
            <a:off x="3002252" y="101410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80268"/>
            <a:ext cx="245530" cy="245530"/>
          </a:xfrm>
          <a:prstGeom prst="roundRect">
            <a:avLst/>
          </a:prstGeom>
        </p:spPr>
      </p:pic>
      <p:sp>
        <p:nvSpPr>
          <p:cNvPr id="48" name="Rounded Rectangle 47"/>
          <p:cNvSpPr/>
          <p:nvPr/>
        </p:nvSpPr>
        <p:spPr>
          <a:xfrm>
            <a:off x="579264" y="98467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49" name="TextBox 48"/>
          <p:cNvSpPr txBox="1"/>
          <p:nvPr/>
        </p:nvSpPr>
        <p:spPr>
          <a:xfrm>
            <a:off x="3002251" y="98018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50" name="TextBox 49"/>
          <p:cNvSpPr txBox="1"/>
          <p:nvPr/>
        </p:nvSpPr>
        <p:spPr>
          <a:xfrm>
            <a:off x="1905713" y="6513427"/>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プロダクト名</a:t>
            </a:r>
            <a:r>
              <a:rPr lang="en-US" altLang="ja-JP" sz="863" b="1" spc="108" dirty="0">
                <a:solidFill>
                  <a:srgbClr val="037EF3"/>
                </a:solidFill>
              </a:rPr>
              <a:t> / </a:t>
            </a:r>
            <a:r>
              <a:rPr lang="ja-JP" altLang="en-US" sz="863" b="1" spc="108" dirty="0">
                <a:solidFill>
                  <a:srgbClr val="037EF3"/>
                </a:solidFill>
              </a:rPr>
              <a:t>インターン生の声</a:t>
            </a:r>
            <a:r>
              <a:rPr lang="en-US" altLang="ja-JP" sz="863" b="1" spc="108" dirty="0">
                <a:solidFill>
                  <a:srgbClr val="037EF3"/>
                </a:solidFill>
              </a:rPr>
              <a:t> / </a:t>
            </a:r>
            <a:r>
              <a:rPr lang="ja-JP" altLang="en-US" sz="863" b="1" spc="108" dirty="0">
                <a:solidFill>
                  <a:srgbClr val="037EF3"/>
                </a:solidFill>
              </a:rPr>
              <a:t>運営チームの声</a:t>
            </a:r>
            <a:endParaRPr lang="en-US" altLang="ja-JP" sz="863" b="1" spc="108" dirty="0">
              <a:solidFill>
                <a:srgbClr val="037EF3"/>
              </a:solidFill>
            </a:endParaRPr>
          </a:p>
          <a:p>
            <a:pPr>
              <a:lnSpc>
                <a:spcPts val="1727"/>
              </a:lnSpc>
            </a:pPr>
            <a:r>
              <a:rPr lang="ja-JP" altLang="en-US" sz="863" spc="108" dirty="0">
                <a:solidFill>
                  <a:srgbClr val="52565F"/>
                </a:solidFill>
              </a:rPr>
              <a:t>プロダクトの説明説明説明</a:t>
            </a:r>
            <a:endParaRPr lang="en-US" altLang="ja-JP" sz="863" spc="108" dirty="0">
              <a:solidFill>
                <a:srgbClr val="52565F"/>
              </a:solidFill>
            </a:endParaRPr>
          </a:p>
          <a:p>
            <a:pPr>
              <a:lnSpc>
                <a:spcPts val="1727"/>
              </a:lnSpc>
            </a:pPr>
            <a:r>
              <a:rPr lang="ja-JP" altLang="en-US" sz="863" spc="108" dirty="0">
                <a:solidFill>
                  <a:srgbClr val="52565F"/>
                </a:solidFill>
              </a:rPr>
              <a:t>プロダクトの何</a:t>
            </a:r>
            <a:r>
              <a:rPr lang="en-US" altLang="ja-JP" sz="863" spc="108" dirty="0">
                <a:solidFill>
                  <a:srgbClr val="52565F"/>
                </a:solidFill>
                <a:latin typeface="Yu Gothic Medium" charset="-128"/>
                <a:ea typeface="Yu Gothic Medium" charset="-128"/>
                <a:cs typeface="Yu Gothic Medium" charset="-128"/>
              </a:rPr>
              <a:t>(IXP</a:t>
            </a:r>
            <a:r>
              <a:rPr lang="ja-JP" altLang="en-US" sz="863" spc="108" dirty="0">
                <a:solidFill>
                  <a:srgbClr val="52565F"/>
                </a:solidFill>
                <a:latin typeface="Yu Gothic Medium" charset="-128"/>
                <a:ea typeface="Yu Gothic Medium" charset="-128"/>
                <a:cs typeface="Yu Gothic Medium" charset="-128"/>
              </a:rPr>
              <a:t>？</a:t>
            </a:r>
            <a:r>
              <a:rPr lang="en-US" altLang="ja-JP" sz="863" spc="108" dirty="0">
                <a:solidFill>
                  <a:srgbClr val="52565F"/>
                </a:solidFill>
                <a:latin typeface="Yu Gothic Medium" charset="-128"/>
                <a:ea typeface="Yu Gothic Medium" charset="-128"/>
                <a:cs typeface="Yu Gothic Medium" charset="-128"/>
              </a:rPr>
              <a:t>PJ</a:t>
            </a:r>
            <a:r>
              <a:rPr lang="ja-JP" altLang="en-US" sz="863" spc="108" dirty="0">
                <a:solidFill>
                  <a:srgbClr val="52565F"/>
                </a:solidFill>
                <a:latin typeface="Yu Gothic Medium" charset="-128"/>
                <a:ea typeface="Yu Gothic Medium" charset="-128"/>
                <a:cs typeface="Yu Gothic Medium" charset="-128"/>
              </a:rPr>
              <a:t>メンバー？</a:t>
            </a:r>
            <a:r>
              <a:rPr lang="en-US" altLang="ja-JP" sz="863" spc="108" dirty="0">
                <a:solidFill>
                  <a:srgbClr val="52565F"/>
                </a:solidFill>
                <a:latin typeface="Yu Gothic Medium" charset="-128"/>
                <a:ea typeface="Yu Gothic Medium" charset="-128"/>
                <a:cs typeface="Yu Gothic Medium" charset="-128"/>
              </a:rPr>
              <a:t>)</a:t>
            </a:r>
            <a:r>
              <a:rPr lang="ja-JP" altLang="en-US" sz="863" spc="108" dirty="0">
                <a:solidFill>
                  <a:srgbClr val="52565F"/>
                </a:solidFill>
              </a:rPr>
              <a:t>を採用したいのかによって載せる声を変える</a:t>
            </a:r>
            <a:endParaRPr lang="en-US" sz="863" spc="108" dirty="0">
              <a:solidFill>
                <a:srgbClr val="52565F"/>
              </a:solidFill>
            </a:endParaRPr>
          </a:p>
        </p:txBody>
      </p:sp>
      <p:sp>
        <p:nvSpPr>
          <p:cNvPr id="51" name="TextBox 50"/>
          <p:cNvSpPr txBox="1"/>
          <p:nvPr/>
        </p:nvSpPr>
        <p:spPr>
          <a:xfrm>
            <a:off x="1917675" y="3015355"/>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52" name="TextBox 51"/>
          <p:cNvSpPr txBox="1"/>
          <p:nvPr/>
        </p:nvSpPr>
        <p:spPr>
          <a:xfrm>
            <a:off x="1917676" y="3735727"/>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53" name="TextBox 52"/>
          <p:cNvSpPr txBox="1"/>
          <p:nvPr/>
        </p:nvSpPr>
        <p:spPr>
          <a:xfrm>
            <a:off x="1917675" y="4432371"/>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Tree>
    <p:extLst>
      <p:ext uri="{BB962C8B-B14F-4D97-AF65-F5344CB8AC3E}">
        <p14:creationId xmlns:p14="http://schemas.microsoft.com/office/powerpoint/2010/main" val="297780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55480" y="9732999"/>
            <a:ext cx="621692" cy="621692"/>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79" i="1" dirty="0">
                <a:latin typeface="Lato" charset="0"/>
                <a:ea typeface="Lato" charset="0"/>
                <a:cs typeface="Lato" charset="0"/>
              </a:rPr>
              <a:t>LINE@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2168" t="11876" r="11638" b="11910"/>
          <a:stretch/>
        </p:blipFill>
        <p:spPr>
          <a:xfrm>
            <a:off x="6500529" y="9754520"/>
            <a:ext cx="611697" cy="6118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64" y="10110470"/>
            <a:ext cx="244223" cy="24422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155" y="9776269"/>
            <a:ext cx="244223" cy="244223"/>
          </a:xfrm>
          <a:prstGeom prst="rect">
            <a:avLst/>
          </a:prstGeom>
        </p:spPr>
      </p:pic>
      <p:sp>
        <p:nvSpPr>
          <p:cNvPr id="6" name="TextBox 5"/>
          <p:cNvSpPr txBox="1"/>
          <p:nvPr/>
        </p:nvSpPr>
        <p:spPr>
          <a:xfrm>
            <a:off x="892836" y="9743533"/>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http://</a:t>
            </a:r>
            <a:r>
              <a:rPr lang="en-US" sz="1079" i="1" dirty="0" err="1">
                <a:solidFill>
                  <a:srgbClr val="52565F"/>
                </a:solidFill>
                <a:latin typeface="Lato" charset="0"/>
                <a:ea typeface="Lato" charset="0"/>
                <a:cs typeface="Lato" charset="0"/>
              </a:rPr>
              <a:t>recruit.aiesec.jp</a:t>
            </a:r>
            <a:r>
              <a:rPr lang="en-US" sz="1079" i="1" dirty="0">
                <a:solidFill>
                  <a:srgbClr val="52565F"/>
                </a:solidFill>
                <a:latin typeface="Lato" charset="0"/>
                <a:ea typeface="Lato" charset="0"/>
                <a:cs typeface="Lato" charset="0"/>
              </a:rPr>
              <a:t>/</a:t>
            </a:r>
          </a:p>
        </p:txBody>
      </p:sp>
      <p:sp>
        <p:nvSpPr>
          <p:cNvPr id="10" name="TextBox 9"/>
          <p:cNvSpPr txBox="1"/>
          <p:nvPr/>
        </p:nvSpPr>
        <p:spPr>
          <a:xfrm>
            <a:off x="892835" y="10126150"/>
            <a:ext cx="1377296"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sp>
        <p:nvSpPr>
          <p:cNvPr id="11" name="TextBox 10"/>
          <p:cNvSpPr txBox="1"/>
          <p:nvPr/>
        </p:nvSpPr>
        <p:spPr>
          <a:xfrm>
            <a:off x="3002252" y="10071280"/>
            <a:ext cx="1485427"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a:t>
            </a:r>
            <a:r>
              <a:rPr lang="en-US" sz="1079" i="1" dirty="0" err="1">
                <a:solidFill>
                  <a:srgbClr val="52565F"/>
                </a:solidFill>
                <a:latin typeface="Lato" charset="0"/>
                <a:ea typeface="Lato" charset="0"/>
                <a:cs typeface="Lato" charset="0"/>
              </a:rPr>
              <a:t>aiesecjapan</a:t>
            </a:r>
            <a:endParaRPr lang="en-US" sz="1079" i="1" dirty="0">
              <a:solidFill>
                <a:srgbClr val="52565F"/>
              </a:solidFill>
              <a:latin typeface="Lato" charset="0"/>
              <a:ea typeface="Lato" charset="0"/>
              <a:cs typeface="Lato" charset="0"/>
            </a:endParaRP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153" y="10110468"/>
            <a:ext cx="245530" cy="245530"/>
          </a:xfrm>
          <a:prstGeom prst="roundRect">
            <a:avLst/>
          </a:prstGeom>
        </p:spPr>
      </p:pic>
      <p:sp>
        <p:nvSpPr>
          <p:cNvPr id="12" name="Rounded Rectangle 11"/>
          <p:cNvSpPr/>
          <p:nvPr/>
        </p:nvSpPr>
        <p:spPr>
          <a:xfrm>
            <a:off x="579264" y="9776970"/>
            <a:ext cx="244223" cy="24282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87" b="1" i="1" dirty="0">
                <a:latin typeface="Lato" charset="0"/>
                <a:ea typeface="Lato" charset="0"/>
                <a:cs typeface="Lato" charset="0"/>
              </a:rPr>
              <a:t>A</a:t>
            </a:r>
          </a:p>
        </p:txBody>
      </p:sp>
      <p:sp>
        <p:nvSpPr>
          <p:cNvPr id="15" name="TextBox 14"/>
          <p:cNvSpPr txBox="1"/>
          <p:nvPr/>
        </p:nvSpPr>
        <p:spPr>
          <a:xfrm>
            <a:off x="3002251" y="9732022"/>
            <a:ext cx="1576329" cy="258404"/>
          </a:xfrm>
          <a:prstGeom prst="rect">
            <a:avLst/>
          </a:prstGeom>
          <a:noFill/>
        </p:spPr>
        <p:txBody>
          <a:bodyPr wrap="square" rtlCol="0">
            <a:spAutoFit/>
          </a:bodyPr>
          <a:lstStyle/>
          <a:p>
            <a:r>
              <a:rPr lang="en-US" sz="1079" i="1" dirty="0">
                <a:solidFill>
                  <a:srgbClr val="52565F"/>
                </a:solidFill>
                <a:latin typeface="Lato" charset="0"/>
                <a:ea typeface="Lato" charset="0"/>
                <a:cs typeface="Lato" charset="0"/>
              </a:rPr>
              <a:t>@xxx</a:t>
            </a:r>
          </a:p>
        </p:txBody>
      </p:sp>
      <p:sp>
        <p:nvSpPr>
          <p:cNvPr id="18" name="TextBox 17"/>
          <p:cNvSpPr txBox="1"/>
          <p:nvPr/>
        </p:nvSpPr>
        <p:spPr>
          <a:xfrm>
            <a:off x="5212600" y="9250398"/>
            <a:ext cx="1227791" cy="374461"/>
          </a:xfrm>
          <a:prstGeom prst="rect">
            <a:avLst/>
          </a:prstGeom>
          <a:noFill/>
        </p:spPr>
        <p:txBody>
          <a:bodyPr wrap="square" rtlCol="0">
            <a:spAutoFit/>
          </a:bodyPr>
          <a:lstStyle/>
          <a:p>
            <a:pPr algn="ctr">
              <a:lnSpc>
                <a:spcPts val="1144"/>
              </a:lnSpc>
            </a:pPr>
            <a:r>
              <a:rPr lang="en-US" sz="863" spc="108" dirty="0">
                <a:solidFill>
                  <a:srgbClr val="52565F"/>
                </a:solidFill>
                <a:latin typeface="Yu Gothic" charset="-128"/>
                <a:ea typeface="Yu Gothic" charset="-128"/>
                <a:cs typeface="Yu Gothic" charset="-128"/>
              </a:rPr>
              <a:t>LINE@</a:t>
            </a:r>
            <a:r>
              <a:rPr lang="ja-JP" altLang="en-US" sz="863" spc="108" dirty="0">
                <a:solidFill>
                  <a:srgbClr val="52565F"/>
                </a:solidFill>
                <a:latin typeface="Yu Gothic" charset="-128"/>
                <a:ea typeface="Yu Gothic" charset="-128"/>
                <a:cs typeface="Yu Gothic" charset="-128"/>
              </a:rPr>
              <a:t>追加は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p>
        </p:txBody>
      </p:sp>
      <p:sp>
        <p:nvSpPr>
          <p:cNvPr id="19" name="TextBox 18"/>
          <p:cNvSpPr txBox="1"/>
          <p:nvPr/>
        </p:nvSpPr>
        <p:spPr>
          <a:xfrm>
            <a:off x="6006201" y="9248129"/>
            <a:ext cx="1600348" cy="374461"/>
          </a:xfrm>
          <a:prstGeom prst="rect">
            <a:avLst/>
          </a:prstGeom>
          <a:noFill/>
        </p:spPr>
        <p:txBody>
          <a:bodyPr wrap="square" rtlCol="0">
            <a:spAutoFit/>
          </a:bodyPr>
          <a:lstStyle/>
          <a:p>
            <a:pPr algn="ctr">
              <a:lnSpc>
                <a:spcPts val="1144"/>
              </a:lnSpc>
            </a:pPr>
            <a:r>
              <a:rPr lang="ja-JP" altLang="en-US" sz="863" spc="108" dirty="0">
                <a:solidFill>
                  <a:srgbClr val="52565F"/>
                </a:solidFill>
                <a:latin typeface="Yu Gothic" charset="-128"/>
                <a:ea typeface="Yu Gothic" charset="-128"/>
                <a:cs typeface="Yu Gothic" charset="-128"/>
              </a:rPr>
              <a:t>新歓サイトは</a:t>
            </a:r>
            <a:endParaRPr lang="en-US" altLang="ja-JP" sz="863" spc="108" dirty="0">
              <a:solidFill>
                <a:srgbClr val="52565F"/>
              </a:solidFill>
              <a:latin typeface="Yu Gothic" charset="-128"/>
              <a:ea typeface="Yu Gothic" charset="-128"/>
              <a:cs typeface="Yu Gothic" charset="-128"/>
            </a:endParaRPr>
          </a:p>
          <a:p>
            <a:pPr algn="ctr">
              <a:lnSpc>
                <a:spcPts val="1144"/>
              </a:lnSpc>
            </a:pPr>
            <a:r>
              <a:rPr lang="ja-JP" altLang="en-US" sz="863" spc="108" dirty="0">
                <a:solidFill>
                  <a:srgbClr val="52565F"/>
                </a:solidFill>
                <a:latin typeface="Yu Gothic" charset="-128"/>
                <a:ea typeface="Yu Gothic" charset="-128"/>
                <a:cs typeface="Yu Gothic" charset="-128"/>
              </a:rPr>
              <a:t>こちらから</a:t>
            </a:r>
            <a:endParaRPr lang="en-US" sz="863" spc="108" dirty="0">
              <a:solidFill>
                <a:srgbClr val="52565F"/>
              </a:solidFill>
              <a:latin typeface="Yu Gothic" charset="-128"/>
              <a:ea typeface="Yu Gothic" charset="-128"/>
              <a:cs typeface="Yu Gothic" charset="-128"/>
            </a:endParaRPr>
          </a:p>
        </p:txBody>
      </p:sp>
      <p:sp>
        <p:nvSpPr>
          <p:cNvPr id="20" name="TextBox 19"/>
          <p:cNvSpPr txBox="1"/>
          <p:nvPr/>
        </p:nvSpPr>
        <p:spPr>
          <a:xfrm>
            <a:off x="316687" y="284419"/>
            <a:ext cx="3528467" cy="324833"/>
          </a:xfrm>
          <a:prstGeom prst="rect">
            <a:avLst/>
          </a:prstGeom>
          <a:noFill/>
        </p:spPr>
        <p:txBody>
          <a:bodyPr wrap="square" rtlCol="0">
            <a:spAutoFit/>
          </a:bodyPr>
          <a:lstStyle/>
          <a:p>
            <a:r>
              <a:rPr lang="en-US" sz="1511" b="1" i="1" dirty="0">
                <a:solidFill>
                  <a:srgbClr val="037EF3"/>
                </a:solidFill>
                <a:latin typeface="Lato" charset="0"/>
                <a:ea typeface="Lato" charset="0"/>
                <a:cs typeface="Lato" charset="0"/>
              </a:rPr>
              <a:t>What’s AIESEC</a:t>
            </a:r>
          </a:p>
        </p:txBody>
      </p:sp>
      <p:sp>
        <p:nvSpPr>
          <p:cNvPr id="22" name="Rectangle 21"/>
          <p:cNvSpPr/>
          <p:nvPr/>
        </p:nvSpPr>
        <p:spPr>
          <a:xfrm>
            <a:off x="459403" y="552584"/>
            <a:ext cx="6652823" cy="746358"/>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アイセックは、世界126の国と地域に支部を持ち、国内25の大学支部で活動する世界最大の学生団体</a:t>
            </a:r>
            <a:r>
              <a:rPr lang="ja-JP" altLang="en-US" sz="863" spc="108" dirty="0">
                <a:solidFill>
                  <a:srgbClr val="52565F"/>
                </a:solidFill>
                <a:latin typeface="Yu Gothic" charset="-128"/>
                <a:ea typeface="Yu Gothic" charset="-128"/>
                <a:cs typeface="Yu Gothic" charset="-128"/>
              </a:rPr>
              <a:t>です</a:t>
            </a:r>
            <a:r>
              <a:rPr lang="en-US" sz="863" spc="108" dirty="0">
                <a:solidFill>
                  <a:srgbClr val="52565F"/>
                </a:solidFill>
                <a:latin typeface="Yu Gothic" charset="-128"/>
                <a:ea typeface="Yu Gothic" charset="-128"/>
                <a:cs typeface="Yu Gothic" charset="-128"/>
              </a:rPr>
              <a:t>。私たちは「平和</a:t>
            </a:r>
            <a:r>
              <a:rPr lang="ja-JP" altLang="en-US" sz="863" spc="108" dirty="0">
                <a:solidFill>
                  <a:srgbClr val="52565F"/>
                </a:solidFill>
                <a:latin typeface="Yu Gothic" charset="-128"/>
                <a:ea typeface="Yu Gothic" charset="-128"/>
                <a:cs typeface="Yu Gothic" charset="-128"/>
              </a:rPr>
              <a:t>で人々</a:t>
            </a:r>
            <a:r>
              <a:rPr lang="en-US" sz="863" spc="108" dirty="0">
                <a:solidFill>
                  <a:srgbClr val="52565F"/>
                </a:solidFill>
                <a:latin typeface="Yu Gothic" charset="-128"/>
                <a:ea typeface="Yu Gothic" charset="-128"/>
                <a:cs typeface="Yu Gothic" charset="-128"/>
              </a:rPr>
              <a:t>の可能性</a:t>
            </a:r>
            <a:r>
              <a:rPr lang="ja-JP" altLang="en-US" sz="863" spc="108" dirty="0">
                <a:solidFill>
                  <a:srgbClr val="52565F"/>
                </a:solidFill>
                <a:latin typeface="Yu Gothic" charset="-128"/>
                <a:ea typeface="Yu Gothic" charset="-128"/>
                <a:cs typeface="Yu Gothic" charset="-128"/>
              </a:rPr>
              <a:t>が最大限発揮された社会</a:t>
            </a:r>
            <a:r>
              <a:rPr lang="en-US" sz="863" spc="108" dirty="0">
                <a:solidFill>
                  <a:srgbClr val="52565F"/>
                </a:solidFill>
                <a:latin typeface="Yu Gothic" charset="-128"/>
                <a:ea typeface="Yu Gothic" charset="-128"/>
                <a:cs typeface="Yu Gothic" charset="-128"/>
              </a:rPr>
              <a:t>」の実現を目指し</a:t>
            </a: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海外インターンシップの開発、運営そして参加を通</a:t>
            </a:r>
            <a:r>
              <a:rPr lang="ja-JP" altLang="en-US" sz="863" spc="108" dirty="0">
                <a:solidFill>
                  <a:srgbClr val="52565F"/>
                </a:solidFill>
                <a:latin typeface="Yu Gothic" charset="-128"/>
                <a:ea typeface="Yu Gothic" charset="-128"/>
                <a:cs typeface="Yu Gothic" charset="-128"/>
              </a:rPr>
              <a:t>じて</a:t>
            </a:r>
            <a:r>
              <a:rPr lang="en-US" sz="863" spc="108" dirty="0">
                <a:solidFill>
                  <a:srgbClr val="52565F"/>
                </a:solidFill>
                <a:latin typeface="Yu Gothic" charset="-128"/>
                <a:ea typeface="Yu Gothic" charset="-128"/>
                <a:cs typeface="Yu Gothic" charset="-128"/>
              </a:rPr>
              <a:t>、社会課題に取り組むことのできる次世代のリーダーを生み出しています。</a:t>
            </a:r>
          </a:p>
        </p:txBody>
      </p:sp>
      <p:sp>
        <p:nvSpPr>
          <p:cNvPr id="23" name="TextBox 22"/>
          <p:cNvSpPr txBox="1"/>
          <p:nvPr/>
        </p:nvSpPr>
        <p:spPr>
          <a:xfrm>
            <a:off x="316687" y="1349142"/>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What We Do</a:t>
            </a:r>
          </a:p>
        </p:txBody>
      </p:sp>
      <p:sp>
        <p:nvSpPr>
          <p:cNvPr id="24" name="TextBox 23"/>
          <p:cNvSpPr txBox="1"/>
          <p:nvPr/>
        </p:nvSpPr>
        <p:spPr>
          <a:xfrm>
            <a:off x="316687" y="8975424"/>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Contact Us!</a:t>
            </a:r>
          </a:p>
        </p:txBody>
      </p:sp>
      <p:sp>
        <p:nvSpPr>
          <p:cNvPr id="25" name="TextBox 24"/>
          <p:cNvSpPr txBox="1"/>
          <p:nvPr/>
        </p:nvSpPr>
        <p:spPr>
          <a:xfrm>
            <a:off x="459401" y="9272529"/>
            <a:ext cx="4772723" cy="425758"/>
          </a:xfrm>
          <a:prstGeom prst="rect">
            <a:avLst/>
          </a:prstGeom>
          <a:noFill/>
        </p:spPr>
        <p:txBody>
          <a:bodyPr wrap="square" rtlCol="0">
            <a:spAutoFit/>
          </a:bodyPr>
          <a:lstStyle/>
          <a:p>
            <a:pPr>
              <a:lnSpc>
                <a:spcPts val="1252"/>
              </a:lnSpc>
            </a:pPr>
            <a:r>
              <a:rPr lang="ja-JP" altLang="en-US" sz="863" spc="108" dirty="0">
                <a:solidFill>
                  <a:srgbClr val="52565F"/>
                </a:solidFill>
                <a:latin typeface="Yu Gothic" charset="-128"/>
                <a:ea typeface="Yu Gothic" charset="-128"/>
                <a:cs typeface="Yu Gothic" charset="-128"/>
              </a:rPr>
              <a:t>ツイッターで新歓情報を更新しているのでぜひチェックしてみてくださいね！</a:t>
            </a:r>
            <a:endParaRPr lang="en-US" altLang="ja-JP" sz="863" spc="108" dirty="0">
              <a:solidFill>
                <a:srgbClr val="52565F"/>
              </a:solidFill>
              <a:latin typeface="Yu Gothic" charset="-128"/>
              <a:ea typeface="Yu Gothic" charset="-128"/>
              <a:cs typeface="Yu Gothic" charset="-128"/>
            </a:endParaRPr>
          </a:p>
          <a:p>
            <a:pPr>
              <a:lnSpc>
                <a:spcPts val="1252"/>
              </a:lnSpc>
            </a:pPr>
            <a:r>
              <a:rPr lang="ja-JP" altLang="en-US" sz="863" spc="108" dirty="0">
                <a:solidFill>
                  <a:srgbClr val="52565F"/>
                </a:solidFill>
                <a:latin typeface="Yu Gothic" charset="-128"/>
                <a:ea typeface="Yu Gothic" charset="-128"/>
                <a:cs typeface="Yu Gothic" charset="-128"/>
              </a:rPr>
              <a:t>アイセックのことをもっと知りたい方は新歓サイトへ！</a:t>
            </a:r>
            <a:endParaRPr lang="en-US" altLang="ja-JP" sz="863" spc="108" dirty="0">
              <a:solidFill>
                <a:srgbClr val="52565F"/>
              </a:solidFill>
              <a:latin typeface="Yu Gothic" charset="-128"/>
              <a:ea typeface="Yu Gothic" charset="-128"/>
              <a:cs typeface="Yu Gothic" charset="-128"/>
            </a:endParaRPr>
          </a:p>
        </p:txBody>
      </p:sp>
      <p:sp>
        <p:nvSpPr>
          <p:cNvPr id="30" name="Rectangle 29"/>
          <p:cNvSpPr/>
          <p:nvPr/>
        </p:nvSpPr>
        <p:spPr>
          <a:xfrm>
            <a:off x="459403" y="1632184"/>
            <a:ext cx="6652823" cy="1400383"/>
          </a:xfrm>
          <a:prstGeom prst="rect">
            <a:avLst/>
          </a:prstGeom>
        </p:spPr>
        <p:txBody>
          <a:bodyPr wrap="square">
            <a:spAutoFit/>
          </a:bodyPr>
          <a:lstStyle/>
          <a:p>
            <a:pPr>
              <a:lnSpc>
                <a:spcPts val="1727"/>
              </a:lnSpc>
            </a:pPr>
            <a:r>
              <a:rPr lang="en-US" sz="863" spc="108" dirty="0">
                <a:solidFill>
                  <a:srgbClr val="52565F"/>
                </a:solidFill>
                <a:latin typeface="Yu Gothic" charset="-128"/>
                <a:ea typeface="Yu Gothic" charset="-128"/>
                <a:cs typeface="Yu Gothic" charset="-128"/>
              </a:rPr>
              <a:t>アイセック</a:t>
            </a:r>
            <a:r>
              <a:rPr lang="ja-JP" altLang="en-US" sz="863" spc="108" dirty="0">
                <a:solidFill>
                  <a:srgbClr val="52565F"/>
                </a:solidFill>
                <a:latin typeface="Yu Gothic" charset="-128"/>
                <a:ea typeface="Yu Gothic" charset="-128"/>
                <a:cs typeface="Yu Gothic" charset="-128"/>
              </a:rPr>
              <a:t>の主幹事業は</a:t>
            </a:r>
            <a:r>
              <a:rPr lang="ja-JP" altLang="en-US" sz="863" b="1" spc="108" dirty="0">
                <a:solidFill>
                  <a:srgbClr val="52565F"/>
                </a:solidFill>
                <a:latin typeface="Yu Gothic" charset="-128"/>
                <a:ea typeface="Yu Gothic" charset="-128"/>
                <a:cs typeface="Yu Gothic" charset="-128"/>
              </a:rPr>
              <a:t>海外インターンシップ</a:t>
            </a:r>
            <a:r>
              <a:rPr lang="ja-JP" altLang="en-US" sz="863" spc="108" dirty="0">
                <a:solidFill>
                  <a:srgbClr val="52565F"/>
                </a:solidFill>
                <a:latin typeface="Yu Gothic" charset="-128"/>
                <a:ea typeface="Yu Gothic" charset="-128"/>
                <a:cs typeface="Yu Gothic" charset="-128"/>
              </a:rPr>
              <a:t>です。アイセックの海外インターンシップは、</a:t>
            </a:r>
            <a:r>
              <a:rPr lang="en-US" altLang="ja-JP" sz="863" spc="108" dirty="0">
                <a:solidFill>
                  <a:srgbClr val="52565F"/>
                </a:solidFill>
                <a:latin typeface="Yu Gothic" charset="-128"/>
                <a:ea typeface="Yu Gothic" charset="-128"/>
                <a:cs typeface="Yu Gothic" charset="-128"/>
              </a:rPr>
              <a:t>6</a:t>
            </a:r>
            <a:r>
              <a:rPr lang="ja-JP" altLang="en-US" sz="863" spc="108" dirty="0">
                <a:solidFill>
                  <a:srgbClr val="52565F"/>
                </a:solidFill>
                <a:latin typeface="Yu Gothic" charset="-128"/>
                <a:ea typeface="Yu Gothic" charset="-128"/>
                <a:cs typeface="Yu Gothic" charset="-128"/>
              </a:rPr>
              <a:t>週間以上海外に渡航し、現地の社会課題に触れるような活動をしたり、企業で働く経験などを通して、若者にリーダーシップ経験を与えることを目指しています。アイセックのメンバーは、海外インターンシップの内容の企画、運営から参加まで、色々な経験をすることができます。アイセックのインターンシップには「</a:t>
            </a:r>
            <a:r>
              <a:rPr lang="ja-JP" altLang="en-US" sz="863" b="1" spc="108" dirty="0">
                <a:solidFill>
                  <a:srgbClr val="52565F"/>
                </a:solidFill>
                <a:latin typeface="Yu Gothic" charset="-128"/>
                <a:ea typeface="Yu Gothic" charset="-128"/>
                <a:cs typeface="Yu Gothic" charset="-128"/>
              </a:rPr>
              <a:t>受け入れ事業</a:t>
            </a:r>
            <a:r>
              <a:rPr lang="ja-JP" altLang="en-US" sz="863" spc="108" dirty="0">
                <a:solidFill>
                  <a:srgbClr val="52565F"/>
                </a:solidFill>
                <a:latin typeface="Yu Gothic" charset="-128"/>
                <a:ea typeface="Yu Gothic" charset="-128"/>
                <a:cs typeface="Yu Gothic" charset="-128"/>
              </a:rPr>
              <a:t>」と「</a:t>
            </a:r>
            <a:r>
              <a:rPr lang="ja-JP" altLang="en-US" sz="863" b="1" spc="108" dirty="0">
                <a:solidFill>
                  <a:srgbClr val="52565F"/>
                </a:solidFill>
                <a:latin typeface="Yu Gothic" charset="-128"/>
                <a:ea typeface="Yu Gothic" charset="-128"/>
                <a:cs typeface="Yu Gothic" charset="-128"/>
              </a:rPr>
              <a:t>送り出し事業</a:t>
            </a:r>
            <a:r>
              <a:rPr lang="ja-JP" altLang="en-US" sz="863" spc="108" dirty="0">
                <a:solidFill>
                  <a:srgbClr val="52565F"/>
                </a:solidFill>
                <a:latin typeface="Yu Gothic" charset="-128"/>
                <a:ea typeface="Yu Gothic" charset="-128"/>
                <a:cs typeface="Yu Gothic" charset="-128"/>
              </a:rPr>
              <a:t>」の</a:t>
            </a:r>
            <a:r>
              <a:rPr lang="en-US" altLang="ja-JP" sz="863" spc="108" dirty="0">
                <a:solidFill>
                  <a:srgbClr val="52565F"/>
                </a:solidFill>
                <a:latin typeface="Yu Gothic" charset="-128"/>
                <a:ea typeface="Yu Gothic" charset="-128"/>
                <a:cs typeface="Yu Gothic" charset="-128"/>
              </a:rPr>
              <a:t>2</a:t>
            </a:r>
            <a:r>
              <a:rPr lang="ja-JP" altLang="en-US" sz="863" spc="108" dirty="0">
                <a:solidFill>
                  <a:srgbClr val="52565F"/>
                </a:solidFill>
                <a:latin typeface="Yu Gothic" charset="-128"/>
                <a:ea typeface="Yu Gothic" charset="-128"/>
                <a:cs typeface="Yu Gothic" charset="-128"/>
              </a:rPr>
              <a:t>種類があり、海外の学生に日本の企業、教育機関や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法人などでのインターンシップを提供すると共に、日本人の大学生を海外の企業、教育機関や</a:t>
            </a:r>
            <a:r>
              <a:rPr lang="en-US" altLang="ja-JP" sz="863" spc="108" dirty="0">
                <a:solidFill>
                  <a:srgbClr val="52565F"/>
                </a:solidFill>
                <a:latin typeface="Yu Gothic" charset="-128"/>
                <a:ea typeface="Yu Gothic" charset="-128"/>
                <a:cs typeface="Yu Gothic" charset="-128"/>
              </a:rPr>
              <a:t>NPO</a:t>
            </a:r>
            <a:r>
              <a:rPr lang="ja-JP" altLang="en-US" sz="863" spc="108" dirty="0">
                <a:solidFill>
                  <a:srgbClr val="52565F"/>
                </a:solidFill>
                <a:latin typeface="Yu Gothic" charset="-128"/>
                <a:ea typeface="Yu Gothic" charset="-128"/>
                <a:cs typeface="Yu Gothic" charset="-128"/>
              </a:rPr>
              <a:t>法人でのインターンシップへと送り出しています。</a:t>
            </a:r>
            <a:endParaRPr lang="en-US" altLang="ja-JP" sz="863" spc="108" dirty="0">
              <a:solidFill>
                <a:srgbClr val="52565F"/>
              </a:solidFill>
              <a:latin typeface="Yu Gothic" charset="-128"/>
              <a:ea typeface="Yu Gothic" charset="-128"/>
              <a:cs typeface="Yu Gothic" charset="-128"/>
            </a:endParaRPr>
          </a:p>
        </p:txBody>
      </p:sp>
      <p:sp>
        <p:nvSpPr>
          <p:cNvPr id="28" name="Rectangle 27">
            <a:extLst>
              <a:ext uri="{FF2B5EF4-FFF2-40B4-BE49-F238E27FC236}">
                <a16:creationId xmlns:a16="http://schemas.microsoft.com/office/drawing/2014/main" id="{516624D6-C81A-5646-AD68-524648468BDB}"/>
              </a:ext>
            </a:extLst>
          </p:cNvPr>
          <p:cNvSpPr/>
          <p:nvPr/>
        </p:nvSpPr>
        <p:spPr>
          <a:xfrm>
            <a:off x="581511" y="311283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1" name="Rectangle 30">
            <a:extLst>
              <a:ext uri="{FF2B5EF4-FFF2-40B4-BE49-F238E27FC236}">
                <a16:creationId xmlns:a16="http://schemas.microsoft.com/office/drawing/2014/main" id="{903BDC67-7755-AA49-97A2-D640F9B6C63E}"/>
              </a:ext>
            </a:extLst>
          </p:cNvPr>
          <p:cNvSpPr/>
          <p:nvPr/>
        </p:nvSpPr>
        <p:spPr>
          <a:xfrm>
            <a:off x="581508" y="3814360"/>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3" name="Rectangle 32">
            <a:extLst>
              <a:ext uri="{FF2B5EF4-FFF2-40B4-BE49-F238E27FC236}">
                <a16:creationId xmlns:a16="http://schemas.microsoft.com/office/drawing/2014/main" id="{C3C73164-1808-8D41-AA0B-F5B818C926F2}"/>
              </a:ext>
            </a:extLst>
          </p:cNvPr>
          <p:cNvSpPr/>
          <p:nvPr/>
        </p:nvSpPr>
        <p:spPr>
          <a:xfrm>
            <a:off x="581508" y="4514392"/>
            <a:ext cx="1255990" cy="609356"/>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34" name="TextBox 33">
            <a:extLst>
              <a:ext uri="{FF2B5EF4-FFF2-40B4-BE49-F238E27FC236}">
                <a16:creationId xmlns:a16="http://schemas.microsoft.com/office/drawing/2014/main" id="{3B42CB03-CA76-954F-A4D0-D569E9D35936}"/>
              </a:ext>
            </a:extLst>
          </p:cNvPr>
          <p:cNvSpPr txBox="1"/>
          <p:nvPr/>
        </p:nvSpPr>
        <p:spPr>
          <a:xfrm>
            <a:off x="1917675" y="3015355"/>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海外インターンシップの企画</a:t>
            </a:r>
            <a:endParaRPr lang="en-US" altLang="ja-JP" sz="863" b="1"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35" name="TextBox 34">
            <a:extLst>
              <a:ext uri="{FF2B5EF4-FFF2-40B4-BE49-F238E27FC236}">
                <a16:creationId xmlns:a16="http://schemas.microsoft.com/office/drawing/2014/main" id="{021EDD54-2978-5A42-A54E-523B123F50B1}"/>
              </a:ext>
            </a:extLst>
          </p:cNvPr>
          <p:cNvSpPr txBox="1"/>
          <p:nvPr/>
        </p:nvSpPr>
        <p:spPr>
          <a:xfrm>
            <a:off x="1917676" y="3735727"/>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海外インターンシップの運営</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36" name="TextBox 35">
            <a:extLst>
              <a:ext uri="{FF2B5EF4-FFF2-40B4-BE49-F238E27FC236}">
                <a16:creationId xmlns:a16="http://schemas.microsoft.com/office/drawing/2014/main" id="{96893192-E6B2-0D4F-8AED-6BD0CF60A055}"/>
              </a:ext>
            </a:extLst>
          </p:cNvPr>
          <p:cNvSpPr txBox="1"/>
          <p:nvPr/>
        </p:nvSpPr>
        <p:spPr>
          <a:xfrm>
            <a:off x="1917675" y="4432371"/>
            <a:ext cx="5206512" cy="746358"/>
          </a:xfrm>
          <a:prstGeom prst="rect">
            <a:avLst/>
          </a:prstGeom>
          <a:noFill/>
        </p:spPr>
        <p:txBody>
          <a:bodyPr wrap="square" rtlCol="0">
            <a:spAutoFit/>
          </a:bodyPr>
          <a:lstStyle/>
          <a:p>
            <a:pPr>
              <a:lnSpc>
                <a:spcPts val="1727"/>
              </a:lnSpc>
            </a:pPr>
            <a:r>
              <a:rPr lang="ja-JP" altLang="en-US" sz="863" b="1" spc="108" dirty="0">
                <a:solidFill>
                  <a:srgbClr val="037EF3"/>
                </a:solidFill>
              </a:rPr>
              <a:t>海外インターンシップの参加</a:t>
            </a:r>
            <a:endParaRPr lang="en-US" altLang="ja-JP" sz="863" spc="108" dirty="0">
              <a:solidFill>
                <a:srgbClr val="037EF3"/>
              </a:solidFill>
            </a:endParaRPr>
          </a:p>
          <a:p>
            <a:pPr>
              <a:lnSpc>
                <a:spcPts val="1727"/>
              </a:lnSpc>
            </a:pPr>
            <a:r>
              <a:rPr lang="ja-JP" altLang="en-US" sz="863" spc="108" dirty="0">
                <a:solidFill>
                  <a:srgbClr val="52565F"/>
                </a:solidFill>
              </a:rPr>
              <a:t>説明</a:t>
            </a:r>
            <a:endParaRPr lang="en-US" altLang="ja-JP" sz="863" spc="108" dirty="0">
              <a:solidFill>
                <a:srgbClr val="52565F"/>
              </a:solidFill>
            </a:endParaRPr>
          </a:p>
          <a:p>
            <a:pPr>
              <a:lnSpc>
                <a:spcPts val="1727"/>
              </a:lnSpc>
            </a:pPr>
            <a:r>
              <a:rPr lang="ja-JP" altLang="en-US" sz="863" spc="108" dirty="0">
                <a:solidFill>
                  <a:srgbClr val="52565F"/>
                </a:solidFill>
              </a:rPr>
              <a:t>説明</a:t>
            </a:r>
            <a:endParaRPr lang="en-US" sz="863" spc="108" dirty="0">
              <a:solidFill>
                <a:srgbClr val="52565F"/>
              </a:solidFill>
            </a:endParaRPr>
          </a:p>
        </p:txBody>
      </p:sp>
      <p:sp>
        <p:nvSpPr>
          <p:cNvPr id="37" name="TextBox 36">
            <a:extLst>
              <a:ext uri="{FF2B5EF4-FFF2-40B4-BE49-F238E27FC236}">
                <a16:creationId xmlns:a16="http://schemas.microsoft.com/office/drawing/2014/main" id="{C2FC527C-C32F-9345-A73A-D3AD478D3424}"/>
              </a:ext>
            </a:extLst>
          </p:cNvPr>
          <p:cNvSpPr txBox="1"/>
          <p:nvPr/>
        </p:nvSpPr>
        <p:spPr>
          <a:xfrm>
            <a:off x="316687" y="5277676"/>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Message from Our Members</a:t>
            </a:r>
          </a:p>
        </p:txBody>
      </p:sp>
      <p:sp>
        <p:nvSpPr>
          <p:cNvPr id="38" name="Rectangle 37">
            <a:extLst>
              <a:ext uri="{FF2B5EF4-FFF2-40B4-BE49-F238E27FC236}">
                <a16:creationId xmlns:a16="http://schemas.microsoft.com/office/drawing/2014/main" id="{0309CD1A-2E48-F34A-B8FF-3C1E77566EB7}"/>
              </a:ext>
            </a:extLst>
          </p:cNvPr>
          <p:cNvSpPr/>
          <p:nvPr/>
        </p:nvSpPr>
        <p:spPr>
          <a:xfrm>
            <a:off x="581504" y="5722994"/>
            <a:ext cx="1255990" cy="1025175"/>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79" spc="324">
                <a:solidFill>
                  <a:schemeClr val="bg1"/>
                </a:solidFill>
                <a:latin typeface="Yu Gothic Medium" charset="-128"/>
                <a:ea typeface="Yu Gothic Medium" charset="-128"/>
                <a:cs typeface="Yu Gothic Medium" charset="-128"/>
              </a:rPr>
              <a:t>写真</a:t>
            </a:r>
            <a:endParaRPr lang="en-US" sz="1079" spc="324" dirty="0">
              <a:solidFill>
                <a:schemeClr val="bg1"/>
              </a:solidFill>
              <a:latin typeface="Yu Gothic Medium" charset="-128"/>
              <a:ea typeface="Yu Gothic Medium" charset="-128"/>
              <a:cs typeface="Yu Gothic Medium" charset="-128"/>
            </a:endParaRPr>
          </a:p>
        </p:txBody>
      </p:sp>
      <p:sp>
        <p:nvSpPr>
          <p:cNvPr id="40" name="Rectangle 39">
            <a:extLst>
              <a:ext uri="{FF2B5EF4-FFF2-40B4-BE49-F238E27FC236}">
                <a16:creationId xmlns:a16="http://schemas.microsoft.com/office/drawing/2014/main" id="{41ECE87E-42DF-834C-AA55-3C661545114E}"/>
              </a:ext>
            </a:extLst>
          </p:cNvPr>
          <p:cNvSpPr/>
          <p:nvPr/>
        </p:nvSpPr>
        <p:spPr>
          <a:xfrm>
            <a:off x="1905714" y="5762668"/>
            <a:ext cx="5206512" cy="964367"/>
          </a:xfrm>
          <a:prstGeom prst="rect">
            <a:avLst/>
          </a:prstGeom>
        </p:spPr>
        <p:txBody>
          <a:bodyPr wrap="square">
            <a:spAutoFit/>
          </a:bodyPr>
          <a:lstStyle/>
          <a:p>
            <a:pPr>
              <a:lnSpc>
                <a:spcPts val="1727"/>
              </a:lnSpc>
            </a:pPr>
            <a:r>
              <a:rPr lang="ja-JP" altLang="en-US" sz="863" spc="108" dirty="0">
                <a:solidFill>
                  <a:srgbClr val="52565F"/>
                </a:solidFill>
                <a:latin typeface="Yu Gothic" charset="-128"/>
                <a:ea typeface="Yu Gothic" charset="-128"/>
                <a:cs typeface="Yu Gothic" charset="-128"/>
              </a:rPr>
              <a:t>「</a:t>
            </a:r>
            <a:r>
              <a:rPr lang="en-US" sz="863" spc="108" dirty="0">
                <a:solidFill>
                  <a:srgbClr val="52565F"/>
                </a:solidFill>
                <a:latin typeface="Yu Gothic" charset="-128"/>
                <a:ea typeface="Yu Gothic" charset="-128"/>
                <a:cs typeface="Yu Gothic" charset="-128"/>
              </a:rPr>
              <a:t>LCP / </a:t>
            </a:r>
            <a:r>
              <a:rPr lang="ja-JP" altLang="en-US" sz="863" spc="108" dirty="0">
                <a:solidFill>
                  <a:srgbClr val="52565F"/>
                </a:solidFill>
                <a:latin typeface="Yu Gothic" charset="-128"/>
                <a:ea typeface="Yu Gothic" charset="-128"/>
                <a:cs typeface="Yu Gothic" charset="-128"/>
              </a:rPr>
              <a:t>新歓</a:t>
            </a:r>
            <a:r>
              <a:rPr lang="en-US" altLang="ja-JP" sz="863" spc="108" dirty="0">
                <a:solidFill>
                  <a:srgbClr val="52565F"/>
                </a:solidFill>
                <a:latin typeface="Yu Gothic" charset="-128"/>
                <a:ea typeface="Yu Gothic" charset="-128"/>
                <a:cs typeface="Yu Gothic" charset="-128"/>
              </a:rPr>
              <a:t>OCP / IXP</a:t>
            </a:r>
            <a:r>
              <a:rPr lang="ja-JP" altLang="en-US" sz="863" spc="108" dirty="0">
                <a:solidFill>
                  <a:srgbClr val="52565F"/>
                </a:solidFill>
                <a:latin typeface="Yu Gothic" charset="-128"/>
                <a:ea typeface="Yu Gothic" charset="-128"/>
                <a:cs typeface="Yu Gothic" charset="-128"/>
              </a:rPr>
              <a:t>経験者などからのコメントコメント</a:t>
            </a:r>
            <a:endParaRPr lang="en-US" altLang="ja-JP"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コメントコメント</a:t>
            </a:r>
            <a:endParaRPr lang="en-US" sz="863" spc="108" dirty="0">
              <a:solidFill>
                <a:srgbClr val="52565F"/>
              </a:solidFill>
              <a:latin typeface="Yu Gothic" charset="-128"/>
              <a:ea typeface="Yu Gothic" charset="-128"/>
              <a:cs typeface="Yu Gothic" charset="-128"/>
            </a:endParaRPr>
          </a:p>
          <a:p>
            <a:pPr>
              <a:lnSpc>
                <a:spcPts val="1727"/>
              </a:lnSpc>
            </a:pPr>
            <a:r>
              <a:rPr lang="ja-JP" altLang="en-US" sz="863" spc="108" dirty="0">
                <a:solidFill>
                  <a:srgbClr val="52565F"/>
                </a:solidFill>
                <a:latin typeface="Yu Gothic" charset="-128"/>
                <a:ea typeface="Yu Gothic" charset="-128"/>
                <a:cs typeface="Yu Gothic" charset="-128"/>
              </a:rPr>
              <a:t>採用したいペルソナに刺さるようなコメントにしようね！」</a:t>
            </a:r>
            <a:endParaRPr lang="en-US" altLang="ja-JP" sz="863" spc="108" dirty="0">
              <a:solidFill>
                <a:srgbClr val="52565F"/>
              </a:solidFill>
              <a:latin typeface="Yu Gothic" charset="-128"/>
              <a:ea typeface="Yu Gothic" charset="-128"/>
              <a:cs typeface="Yu Gothic" charset="-128"/>
            </a:endParaRPr>
          </a:p>
          <a:p>
            <a:pPr algn="r">
              <a:lnSpc>
                <a:spcPts val="1727"/>
              </a:lnSpc>
            </a:pPr>
            <a:r>
              <a:rPr lang="ja-JP" altLang="en-US" sz="863" spc="108" dirty="0">
                <a:solidFill>
                  <a:srgbClr val="52565F"/>
                </a:solidFill>
                <a:latin typeface="Yu Gothic" charset="-128"/>
                <a:ea typeface="Yu Gothic" charset="-128"/>
                <a:cs typeface="Yu Gothic" charset="-128"/>
              </a:rPr>
              <a:t>ー○○大学○○学部○年</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アイセック○○委員会○○　○○</a:t>
            </a:r>
            <a:r>
              <a:rPr lang="en-US" altLang="ja-JP" sz="863" spc="108" dirty="0">
                <a:solidFill>
                  <a:srgbClr val="52565F"/>
                </a:solidFill>
                <a:latin typeface="Yu Gothic" charset="-128"/>
                <a:ea typeface="Yu Gothic" charset="-128"/>
                <a:cs typeface="Yu Gothic" charset="-128"/>
              </a:rPr>
              <a:t> </a:t>
            </a:r>
            <a:r>
              <a:rPr lang="ja-JP" altLang="en-US" sz="863" spc="108" dirty="0">
                <a:solidFill>
                  <a:srgbClr val="52565F"/>
                </a:solidFill>
                <a:latin typeface="Yu Gothic" charset="-128"/>
                <a:ea typeface="Yu Gothic" charset="-128"/>
                <a:cs typeface="Yu Gothic" charset="-128"/>
              </a:rPr>
              <a:t>○○</a:t>
            </a:r>
            <a:endParaRPr lang="en-US" sz="863" spc="108" dirty="0">
              <a:solidFill>
                <a:srgbClr val="52565F"/>
              </a:solidFill>
              <a:latin typeface="Yu Gothic" charset="-128"/>
              <a:ea typeface="Yu Gothic" charset="-128"/>
              <a:cs typeface="Yu Gothic" charset="-128"/>
            </a:endParaRPr>
          </a:p>
        </p:txBody>
      </p:sp>
      <p:sp>
        <p:nvSpPr>
          <p:cNvPr id="41" name="TextBox 40">
            <a:extLst>
              <a:ext uri="{FF2B5EF4-FFF2-40B4-BE49-F238E27FC236}">
                <a16:creationId xmlns:a16="http://schemas.microsoft.com/office/drawing/2014/main" id="{72CEB25B-C640-1B47-B456-5455528A9DCB}"/>
              </a:ext>
            </a:extLst>
          </p:cNvPr>
          <p:cNvSpPr txBox="1"/>
          <p:nvPr/>
        </p:nvSpPr>
        <p:spPr>
          <a:xfrm>
            <a:off x="316687" y="6924978"/>
            <a:ext cx="3528467" cy="324833"/>
          </a:xfrm>
          <a:prstGeom prst="rect">
            <a:avLst/>
          </a:prstGeom>
          <a:noFill/>
        </p:spPr>
        <p:txBody>
          <a:bodyPr wrap="square" rtlCol="0">
            <a:spAutoFit/>
          </a:bodyPr>
          <a:lstStyle/>
          <a:p>
            <a:r>
              <a:rPr lang="en-US" altLang="ja-JP" sz="1511" b="1" i="1" dirty="0">
                <a:solidFill>
                  <a:srgbClr val="037EF3"/>
                </a:solidFill>
                <a:latin typeface="Lato" charset="0"/>
                <a:ea typeface="Lato" charset="0"/>
                <a:cs typeface="Lato" charset="0"/>
              </a:rPr>
              <a:t>Events</a:t>
            </a:r>
          </a:p>
        </p:txBody>
      </p:sp>
      <p:sp>
        <p:nvSpPr>
          <p:cNvPr id="14" name="TextBox 13">
            <a:extLst>
              <a:ext uri="{FF2B5EF4-FFF2-40B4-BE49-F238E27FC236}">
                <a16:creationId xmlns:a16="http://schemas.microsoft.com/office/drawing/2014/main" id="{D0565CC1-6B66-424A-A6F0-52B64A165E20}"/>
              </a:ext>
            </a:extLst>
          </p:cNvPr>
          <p:cNvSpPr txBox="1"/>
          <p:nvPr/>
        </p:nvSpPr>
        <p:spPr>
          <a:xfrm>
            <a:off x="459402" y="7228226"/>
            <a:ext cx="2298457" cy="1752146"/>
          </a:xfrm>
          <a:prstGeom prst="rect">
            <a:avLst/>
          </a:prstGeom>
          <a:noFill/>
        </p:spPr>
        <p:txBody>
          <a:bodyPr wrap="square" rtlCol="0">
            <a:spAutoFit/>
          </a:bodyPr>
          <a:lstStyle/>
          <a:p>
            <a:pPr>
              <a:lnSpc>
                <a:spcPct val="150000"/>
              </a:lnSpc>
            </a:pPr>
            <a:r>
              <a:rPr lang="ja-JP" altLang="en-US" sz="928" b="1" spc="108" dirty="0">
                <a:solidFill>
                  <a:srgbClr val="FFC945"/>
                </a:solidFill>
              </a:rPr>
              <a:t>新歓説明会</a:t>
            </a:r>
            <a:endParaRPr lang="en-US" altLang="ja-JP" sz="928" b="1" spc="108" dirty="0">
              <a:solidFill>
                <a:srgbClr val="FFC945"/>
              </a:solidFill>
            </a:endParaRPr>
          </a:p>
          <a:p>
            <a:pPr>
              <a:lnSpc>
                <a:spcPct val="150000"/>
              </a:lnSpc>
            </a:pPr>
            <a:endParaRPr lang="en-US" altLang="ja-JP" sz="21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altLang="ja-JP"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altLang="ja-JP"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altLang="ja-JP"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p:txBody>
      </p:sp>
      <p:sp>
        <p:nvSpPr>
          <p:cNvPr id="21" name="Rectangle 20">
            <a:extLst>
              <a:ext uri="{FF2B5EF4-FFF2-40B4-BE49-F238E27FC236}">
                <a16:creationId xmlns:a16="http://schemas.microsoft.com/office/drawing/2014/main" id="{76582126-E74B-154F-9FFA-ACDD7BCA6F1B}"/>
              </a:ext>
            </a:extLst>
          </p:cNvPr>
          <p:cNvSpPr/>
          <p:nvPr/>
        </p:nvSpPr>
        <p:spPr>
          <a:xfrm>
            <a:off x="3022717" y="5071851"/>
            <a:ext cx="1641860" cy="306559"/>
          </a:xfrm>
          <a:prstGeom prst="rect">
            <a:avLst/>
          </a:prstGeom>
        </p:spPr>
        <p:txBody>
          <a:bodyPr wrap="none">
            <a:spAutoFit/>
          </a:bodyPr>
          <a:lstStyle/>
          <a:p>
            <a:pPr>
              <a:lnSpc>
                <a:spcPct val="150000"/>
              </a:lnSpc>
            </a:pPr>
            <a:r>
              <a:rPr lang="ja-JP" altLang="en-US" sz="928" b="1" spc="108" dirty="0">
                <a:solidFill>
                  <a:srgbClr val="FFC945"/>
                </a:solidFill>
              </a:rPr>
              <a:t>インターンシップ説明会</a:t>
            </a:r>
            <a:endParaRPr lang="en-US" altLang="ja-JP" sz="928" b="1" spc="108" dirty="0">
              <a:solidFill>
                <a:srgbClr val="FFC945"/>
              </a:solidFill>
            </a:endParaRPr>
          </a:p>
        </p:txBody>
      </p:sp>
      <p:sp>
        <p:nvSpPr>
          <p:cNvPr id="26" name="Rectangle 25">
            <a:extLst>
              <a:ext uri="{FF2B5EF4-FFF2-40B4-BE49-F238E27FC236}">
                <a16:creationId xmlns:a16="http://schemas.microsoft.com/office/drawing/2014/main" id="{E5986816-C678-9142-A97D-1F0CEBD5529A}"/>
              </a:ext>
            </a:extLst>
          </p:cNvPr>
          <p:cNvSpPr/>
          <p:nvPr/>
        </p:nvSpPr>
        <p:spPr>
          <a:xfrm>
            <a:off x="2740563" y="7487252"/>
            <a:ext cx="2175627" cy="1488100"/>
          </a:xfrm>
          <a:prstGeom prst="rect">
            <a:avLst/>
          </a:prstGeom>
        </p:spPr>
        <p:txBody>
          <a:bodyPr wrap="square">
            <a:spAutoFit/>
          </a:bodyPr>
          <a:lstStyle/>
          <a:p>
            <a:pPr>
              <a:lnSpc>
                <a:spcPct val="150000"/>
              </a:lnSpc>
            </a:pPr>
            <a:r>
              <a:rPr lang="en-US" altLang="ja-JP"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altLang="ja-JP"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altLang="ja-JP"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p:txBody>
      </p:sp>
      <p:sp>
        <p:nvSpPr>
          <p:cNvPr id="48" name="TextBox 47">
            <a:extLst>
              <a:ext uri="{FF2B5EF4-FFF2-40B4-BE49-F238E27FC236}">
                <a16:creationId xmlns:a16="http://schemas.microsoft.com/office/drawing/2014/main" id="{81CF5371-E65E-E340-BA0A-BEEBD5A8A544}"/>
              </a:ext>
            </a:extLst>
          </p:cNvPr>
          <p:cNvSpPr txBox="1"/>
          <p:nvPr/>
        </p:nvSpPr>
        <p:spPr>
          <a:xfrm>
            <a:off x="5027945" y="7234306"/>
            <a:ext cx="2298457" cy="1752146"/>
          </a:xfrm>
          <a:prstGeom prst="rect">
            <a:avLst/>
          </a:prstGeom>
          <a:noFill/>
        </p:spPr>
        <p:txBody>
          <a:bodyPr wrap="square" rtlCol="0">
            <a:spAutoFit/>
          </a:bodyPr>
          <a:lstStyle/>
          <a:p>
            <a:pPr>
              <a:lnSpc>
                <a:spcPct val="150000"/>
              </a:lnSpc>
            </a:pPr>
            <a:r>
              <a:rPr lang="ja-JP" altLang="en-US" sz="928" b="1" spc="108" dirty="0">
                <a:solidFill>
                  <a:srgbClr val="FFC945"/>
                </a:solidFill>
              </a:rPr>
              <a:t>インターンシップ説明会</a:t>
            </a:r>
            <a:endParaRPr lang="en-US" altLang="ja-JP" sz="928" b="1" spc="108" dirty="0">
              <a:solidFill>
                <a:srgbClr val="FFC945"/>
              </a:solidFill>
            </a:endParaRPr>
          </a:p>
          <a:p>
            <a:pPr>
              <a:lnSpc>
                <a:spcPct val="150000"/>
              </a:lnSpc>
            </a:pPr>
            <a:endParaRPr lang="en-US" altLang="ja-JP" sz="21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altLang="ja-JP"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altLang="ja-JP"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altLang="ja-JP" sz="756" spc="108" dirty="0">
              <a:solidFill>
                <a:srgbClr val="52565F"/>
              </a:solidFill>
              <a:latin typeface="Yu Gothic" panose="020B0400000000000000" pitchFamily="34" charset="-128"/>
              <a:ea typeface="Yu Gothic" panose="020B0400000000000000" pitchFamily="34" charset="-128"/>
            </a:endParaRPr>
          </a:p>
          <a:p>
            <a:pPr>
              <a:lnSpc>
                <a:spcPct val="150000"/>
              </a:lnSpc>
            </a:pPr>
            <a:r>
              <a:rPr lang="en-US" sz="756" spc="108" dirty="0">
                <a:solidFill>
                  <a:srgbClr val="52565F"/>
                </a:solidFill>
                <a:latin typeface="Yu Gothic" panose="020B0400000000000000" pitchFamily="34" charset="-128"/>
                <a:ea typeface="Yu Gothic" panose="020B0400000000000000" pitchFamily="34" charset="-128"/>
              </a:rPr>
              <a:t>4</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1</a:t>
            </a:r>
            <a:r>
              <a:rPr lang="ja-JP" altLang="en-US" sz="756" spc="108" dirty="0">
                <a:solidFill>
                  <a:srgbClr val="52565F"/>
                </a:solidFill>
                <a:latin typeface="Yu Gothic" panose="020B0400000000000000" pitchFamily="34" charset="-128"/>
                <a:ea typeface="Yu Gothic" panose="020B0400000000000000" pitchFamily="34" charset="-128"/>
              </a:rPr>
              <a:t>日</a:t>
            </a:r>
            <a:r>
              <a:rPr lang="en-US" altLang="ja-JP" sz="756" spc="108" dirty="0">
                <a:solidFill>
                  <a:srgbClr val="52565F"/>
                </a:solidFill>
                <a:latin typeface="Yu Gothic" panose="020B0400000000000000" pitchFamily="34" charset="-128"/>
                <a:ea typeface="Yu Gothic" panose="020B0400000000000000" pitchFamily="34" charset="-128"/>
              </a:rPr>
              <a:t>(</a:t>
            </a:r>
            <a:r>
              <a:rPr lang="ja-JP" altLang="en-US" sz="756" spc="108" dirty="0">
                <a:solidFill>
                  <a:srgbClr val="52565F"/>
                </a:solidFill>
                <a:latin typeface="Yu Gothic" panose="020B0400000000000000" pitchFamily="34" charset="-128"/>
                <a:ea typeface="Yu Gothic" panose="020B0400000000000000" pitchFamily="34" charset="-128"/>
              </a:rPr>
              <a:t>月</a:t>
            </a:r>
            <a:r>
              <a:rPr lang="en-US" altLang="ja-JP" sz="756" spc="108" dirty="0">
                <a:solidFill>
                  <a:srgbClr val="52565F"/>
                </a:solidFill>
                <a:latin typeface="Yu Gothic" panose="020B0400000000000000" pitchFamily="34" charset="-128"/>
                <a:ea typeface="Yu Gothic" panose="020B0400000000000000" pitchFamily="34" charset="-128"/>
              </a:rPr>
              <a:t>) 13:00 – 14:00 @D32</a:t>
            </a:r>
            <a:r>
              <a:rPr lang="ja-JP" altLang="en-US" sz="756" spc="108" dirty="0">
                <a:solidFill>
                  <a:srgbClr val="52565F"/>
                </a:solidFill>
                <a:latin typeface="Yu Gothic" panose="020B0400000000000000" pitchFamily="34" charset="-128"/>
                <a:ea typeface="Yu Gothic" panose="020B0400000000000000" pitchFamily="34" charset="-128"/>
              </a:rPr>
              <a:t>教室</a:t>
            </a:r>
            <a:endParaRPr lang="en-US" sz="756" spc="108" dirty="0">
              <a:solidFill>
                <a:srgbClr val="52565F"/>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363326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7EF3"/>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986" y="10057321"/>
            <a:ext cx="1523342" cy="216963"/>
          </a:xfrm>
          <a:prstGeom prst="rect">
            <a:avLst/>
          </a:prstGeom>
        </p:spPr>
      </p:pic>
      <p:sp>
        <p:nvSpPr>
          <p:cNvPr id="11" name="TextBox 10"/>
          <p:cNvSpPr txBox="1"/>
          <p:nvPr/>
        </p:nvSpPr>
        <p:spPr>
          <a:xfrm>
            <a:off x="747570" y="929549"/>
            <a:ext cx="6161710" cy="5967531"/>
          </a:xfrm>
          <a:prstGeom prst="rect">
            <a:avLst/>
          </a:prstGeom>
          <a:noFill/>
        </p:spPr>
        <p:txBody>
          <a:bodyPr wrap="square" rtlCol="0">
            <a:spAutoFit/>
          </a:bodyPr>
          <a:lstStyle/>
          <a:p>
            <a:pPr>
              <a:lnSpc>
                <a:spcPct val="150000"/>
              </a:lnSpc>
            </a:pPr>
            <a:r>
              <a:rPr lang="ja-JP" altLang="en-US" sz="2000" b="1" spc="108" dirty="0">
                <a:solidFill>
                  <a:schemeClr val="bg1"/>
                </a:solidFill>
                <a:latin typeface="Yu Gothic" charset="-128"/>
                <a:ea typeface="Yu Gothic" charset="-128"/>
                <a:cs typeface="Yu Gothic" charset="-128"/>
              </a:rPr>
              <a:t>とりあえず海外に飛んでみる。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とりあえず社会課題を見てみる。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とりあえずみんなで声をあげてみる。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とりあえず世界の問題と戦ってみる。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とりあえず世界を良くしようとしてみる。</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とりあえず世界平和を目指してみる。</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大学生の今だからこそできること。</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若いからこそできること。</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いくら壁に当たっても良い今だから。</a:t>
            </a:r>
            <a:endParaRPr lang="en-US" altLang="ja-JP" sz="2000"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いくら失敗しても良い今だから。</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a:p>
            <a:pPr>
              <a:lnSpc>
                <a:spcPct val="150000"/>
              </a:lnSpc>
            </a:pPr>
            <a:r>
              <a:rPr lang="ja-JP" altLang="en-US" sz="2000" b="1" spc="108" dirty="0">
                <a:solidFill>
                  <a:schemeClr val="bg1"/>
                </a:solidFill>
                <a:latin typeface="Yu Gothic" charset="-128"/>
                <a:ea typeface="Yu Gothic" charset="-128"/>
                <a:cs typeface="Yu Gothic" charset="-128"/>
              </a:rPr>
              <a:t>諦めの悪い僕たちは、世界に立ち向かう。</a:t>
            </a:r>
            <a:endParaRPr lang="en-US" altLang="ja-JP" sz="2000" b="1" spc="108" dirty="0">
              <a:solidFill>
                <a:schemeClr val="bg1"/>
              </a:solidFill>
              <a:latin typeface="Yu Gothic" charset="-128"/>
              <a:ea typeface="Yu Gothic" charset="-128"/>
              <a:cs typeface="Yu Gothic" charset="-128"/>
            </a:endParaRPr>
          </a:p>
          <a:p>
            <a:pPr>
              <a:lnSpc>
                <a:spcPct val="150000"/>
              </a:lnSpc>
            </a:pPr>
            <a:endParaRPr lang="en-US" altLang="ja-JP" sz="863" b="1" spc="108" dirty="0">
              <a:solidFill>
                <a:schemeClr val="bg1"/>
              </a:solidFill>
              <a:latin typeface="Yu Gothic" charset="-128"/>
              <a:ea typeface="Yu Gothic" charset="-128"/>
              <a:cs typeface="Yu Gothic" charset="-128"/>
            </a:endParaRPr>
          </a:p>
        </p:txBody>
      </p:sp>
      <p:sp>
        <p:nvSpPr>
          <p:cNvPr id="12" name="TextBox 11"/>
          <p:cNvSpPr txBox="1"/>
          <p:nvPr/>
        </p:nvSpPr>
        <p:spPr>
          <a:xfrm rot="21283012">
            <a:off x="1196760" y="6813067"/>
            <a:ext cx="6771137" cy="1437638"/>
          </a:xfrm>
          <a:prstGeom prst="rect">
            <a:avLst/>
          </a:prstGeom>
          <a:noFill/>
        </p:spPr>
        <p:txBody>
          <a:bodyPr wrap="square" rtlCol="0">
            <a:spAutoFit/>
          </a:bodyPr>
          <a:lstStyle/>
          <a:p>
            <a:pPr>
              <a:lnSpc>
                <a:spcPct val="150000"/>
              </a:lnSpc>
            </a:pPr>
            <a:r>
              <a:rPr lang="ja-JP" altLang="en-US" sz="5828" b="1" dirty="0">
                <a:solidFill>
                  <a:schemeClr val="bg1"/>
                </a:solidFill>
                <a:latin typeface="Yu Gothic" charset="-128"/>
                <a:ea typeface="Yu Gothic" charset="-128"/>
                <a:cs typeface="Yu Gothic" charset="-128"/>
              </a:rPr>
              <a:t>きっと、変わる。</a:t>
            </a:r>
            <a:endParaRPr lang="en-US" altLang="ja-JP" sz="5828" b="1" dirty="0">
              <a:solidFill>
                <a:schemeClr val="bg1"/>
              </a:solidFill>
              <a:latin typeface="Yu Gothic" charset="-128"/>
              <a:ea typeface="Yu Gothic" charset="-128"/>
              <a:cs typeface="Yu Gothic" charset="-128"/>
            </a:endParaRPr>
          </a:p>
        </p:txBody>
      </p:sp>
      <p:sp>
        <p:nvSpPr>
          <p:cNvPr id="3" name="Rectangle 2">
            <a:extLst>
              <a:ext uri="{FF2B5EF4-FFF2-40B4-BE49-F238E27FC236}">
                <a16:creationId xmlns:a16="http://schemas.microsoft.com/office/drawing/2014/main" id="{D9B255A6-EA58-1A46-90E7-567AE4AFBDDC}"/>
              </a:ext>
            </a:extLst>
          </p:cNvPr>
          <p:cNvSpPr/>
          <p:nvPr/>
        </p:nvSpPr>
        <p:spPr>
          <a:xfrm rot="21283012">
            <a:off x="1260991" y="7980996"/>
            <a:ext cx="6160661" cy="1437638"/>
          </a:xfrm>
          <a:prstGeom prst="rect">
            <a:avLst/>
          </a:prstGeom>
        </p:spPr>
        <p:txBody>
          <a:bodyPr wrap="none">
            <a:spAutoFit/>
          </a:bodyPr>
          <a:lstStyle/>
          <a:p>
            <a:pPr>
              <a:lnSpc>
                <a:spcPct val="150000"/>
              </a:lnSpc>
            </a:pPr>
            <a:r>
              <a:rPr lang="ja-JP" altLang="en-US" sz="5828" b="1" dirty="0">
                <a:solidFill>
                  <a:schemeClr val="bg1"/>
                </a:solidFill>
                <a:latin typeface="Yu Gothic" charset="-128"/>
                <a:ea typeface="Yu Gothic" charset="-128"/>
                <a:cs typeface="Yu Gothic" charset="-128"/>
              </a:rPr>
              <a:t>自分も、世界も。</a:t>
            </a:r>
            <a:endParaRPr lang="en-US" altLang="ja-JP" sz="5828" b="1"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359731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7EF3"/>
        </a:solidFill>
        <a:effectLst/>
      </p:bgPr>
    </p:bg>
    <p:spTree>
      <p:nvGrpSpPr>
        <p:cNvPr id="1" name=""/>
        <p:cNvGrpSpPr/>
        <p:nvPr/>
      </p:nvGrpSpPr>
      <p:grpSpPr>
        <a:xfrm>
          <a:off x="0" y="0"/>
          <a:ext cx="0" cy="0"/>
          <a:chOff x="0" y="0"/>
          <a:chExt cx="0" cy="0"/>
        </a:xfrm>
      </p:grpSpPr>
      <p:sp>
        <p:nvSpPr>
          <p:cNvPr id="4" name="TextBox 3"/>
          <p:cNvSpPr txBox="1"/>
          <p:nvPr/>
        </p:nvSpPr>
        <p:spPr>
          <a:xfrm>
            <a:off x="659150" y="882962"/>
            <a:ext cx="6525397" cy="2222275"/>
          </a:xfrm>
          <a:prstGeom prst="rect">
            <a:avLst/>
          </a:prstGeom>
          <a:noFill/>
        </p:spPr>
        <p:txBody>
          <a:bodyPr wrap="square" rtlCol="0">
            <a:spAutoFit/>
          </a:bodyPr>
          <a:lstStyle/>
          <a:p>
            <a:pPr algn="ctr">
              <a:lnSpc>
                <a:spcPct val="150000"/>
              </a:lnSpc>
            </a:pPr>
            <a:r>
              <a:rPr lang="ja-JP" altLang="en-US" sz="9227" b="1" spc="263" dirty="0">
                <a:ln>
                  <a:solidFill>
                    <a:schemeClr val="bg1"/>
                  </a:solidFill>
                </a:ln>
                <a:solidFill>
                  <a:schemeClr val="bg1"/>
                </a:solidFill>
              </a:rPr>
              <a:t>佐藤さん！</a:t>
            </a:r>
            <a:endParaRPr lang="en-US" altLang="ja-JP" sz="9227" b="1" spc="263" dirty="0">
              <a:ln>
                <a:solidFill>
                  <a:schemeClr val="bg1"/>
                </a:solidFill>
              </a:ln>
              <a:solidFill>
                <a:schemeClr val="bg1"/>
              </a:solidFill>
            </a:endParaRPr>
          </a:p>
        </p:txBody>
      </p:sp>
      <p:pic>
        <p:nvPicPr>
          <p:cNvPr id="16" name="Picture 15">
            <a:extLst>
              <a:ext uri="{FF2B5EF4-FFF2-40B4-BE49-F238E27FC236}">
                <a16:creationId xmlns:a16="http://schemas.microsoft.com/office/drawing/2014/main" id="{86BEDBE6-7116-0E4D-B4B5-C7A429B11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88" y="9904055"/>
            <a:ext cx="1907217" cy="271636"/>
          </a:xfrm>
          <a:prstGeom prst="rect">
            <a:avLst/>
          </a:prstGeom>
        </p:spPr>
      </p:pic>
      <p:sp>
        <p:nvSpPr>
          <p:cNvPr id="7" name="TextBox 6">
            <a:extLst>
              <a:ext uri="{FF2B5EF4-FFF2-40B4-BE49-F238E27FC236}">
                <a16:creationId xmlns:a16="http://schemas.microsoft.com/office/drawing/2014/main" id="{2D691558-6B10-B041-801E-D04A10FD6ADD}"/>
              </a:ext>
            </a:extLst>
          </p:cNvPr>
          <p:cNvSpPr txBox="1"/>
          <p:nvPr/>
        </p:nvSpPr>
        <p:spPr>
          <a:xfrm>
            <a:off x="887559" y="2637757"/>
            <a:ext cx="5825675" cy="6427529"/>
          </a:xfrm>
          <a:prstGeom prst="rect">
            <a:avLst/>
          </a:prstGeom>
          <a:noFill/>
        </p:spPr>
        <p:txBody>
          <a:bodyPr wrap="square" rtlCol="0">
            <a:spAutoFit/>
          </a:bodyPr>
          <a:lstStyle/>
          <a:p>
            <a:pPr>
              <a:lnSpc>
                <a:spcPct val="150000"/>
              </a:lnSpc>
            </a:pPr>
            <a:endParaRPr lang="en-US" altLang="ja-JP" sz="1615" b="1" spc="263" dirty="0">
              <a:solidFill>
                <a:schemeClr val="bg1"/>
              </a:solidFill>
            </a:endParaRPr>
          </a:p>
          <a:p>
            <a:pPr>
              <a:lnSpc>
                <a:spcPct val="150000"/>
              </a:lnSpc>
            </a:pPr>
            <a:r>
              <a:rPr lang="ja-JP" altLang="en-US" sz="1845" b="1" spc="263" dirty="0">
                <a:solidFill>
                  <a:schemeClr val="bg1"/>
                </a:solidFill>
              </a:rPr>
              <a:t>突然すみません、できるだけ仲間を増やしたいから、日本で一番多い苗字を呼んでみました。なんでそんなに仲間が必要なのかって、僕たちは世界最大の挑戦をしているからです。僕たちアイセックは、平和で人々の可能性が発揮された社会を目指して、海外インターンシップの企画、運営と参加を通して、世界の問題を解決できる次世代のリーダーを生み出しています。でも、世界を良くするのって、本当に大変なんです。アイセックは世界中に</a:t>
            </a:r>
            <a:r>
              <a:rPr lang="en-US" altLang="ja-JP" sz="1845" b="1" spc="263" dirty="0">
                <a:solidFill>
                  <a:schemeClr val="bg1"/>
                </a:solidFill>
                <a:latin typeface="Yu Gothic" charset="-128"/>
                <a:ea typeface="Yu Gothic" charset="-128"/>
                <a:cs typeface="Yu Gothic" charset="-128"/>
              </a:rPr>
              <a:t>70000</a:t>
            </a:r>
            <a:r>
              <a:rPr lang="ja-JP" altLang="en-US" sz="1845" b="1" spc="263" dirty="0">
                <a:solidFill>
                  <a:schemeClr val="bg1"/>
                </a:solidFill>
              </a:rPr>
              <a:t>人も仲間がいるのに、みんなががんばってもまだまだ世界は問題だらけ。とりあえずでも良いから、なんとなくでも良いから、一回一緒に世界を良くする仲間になることを考えてくれませんか</a:t>
            </a:r>
            <a:r>
              <a:rPr lang="ja-JP" altLang="en-US" sz="1615" b="1" spc="263" dirty="0">
                <a:solidFill>
                  <a:schemeClr val="bg1"/>
                </a:solidFill>
              </a:rPr>
              <a:t>。</a:t>
            </a:r>
            <a:endParaRPr lang="en-US" altLang="ja-JP" sz="1615" b="1" spc="263" dirty="0">
              <a:solidFill>
                <a:schemeClr val="bg1"/>
              </a:solidFill>
            </a:endParaRPr>
          </a:p>
        </p:txBody>
      </p:sp>
    </p:spTree>
    <p:extLst>
      <p:ext uri="{BB962C8B-B14F-4D97-AF65-F5344CB8AC3E}">
        <p14:creationId xmlns:p14="http://schemas.microsoft.com/office/powerpoint/2010/main" val="287684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7EF3"/>
        </a:solidFill>
        <a:effectLst/>
      </p:bgPr>
    </p:bg>
    <p:spTree>
      <p:nvGrpSpPr>
        <p:cNvPr id="1" name=""/>
        <p:cNvGrpSpPr/>
        <p:nvPr/>
      </p:nvGrpSpPr>
      <p:grpSpPr>
        <a:xfrm>
          <a:off x="0" y="0"/>
          <a:ext cx="0" cy="0"/>
          <a:chOff x="0" y="0"/>
          <a:chExt cx="0" cy="0"/>
        </a:xfrm>
      </p:grpSpPr>
      <p:sp>
        <p:nvSpPr>
          <p:cNvPr id="4" name="TextBox 3"/>
          <p:cNvSpPr txBox="1"/>
          <p:nvPr/>
        </p:nvSpPr>
        <p:spPr>
          <a:xfrm>
            <a:off x="0" y="730562"/>
            <a:ext cx="7420042" cy="2195729"/>
          </a:xfrm>
          <a:prstGeom prst="rect">
            <a:avLst/>
          </a:prstGeom>
          <a:noFill/>
        </p:spPr>
        <p:txBody>
          <a:bodyPr wrap="square" rtlCol="0">
            <a:spAutoFit/>
          </a:bodyPr>
          <a:lstStyle/>
          <a:p>
            <a:pPr algn="ctr">
              <a:lnSpc>
                <a:spcPct val="150000"/>
              </a:lnSpc>
            </a:pPr>
            <a:r>
              <a:rPr lang="ja-JP" altLang="en-US" sz="9112" b="1" spc="263" dirty="0">
                <a:ln>
                  <a:solidFill>
                    <a:schemeClr val="bg1"/>
                  </a:solidFill>
                </a:ln>
                <a:solidFill>
                  <a:schemeClr val="bg1"/>
                </a:solidFill>
              </a:rPr>
              <a:t>きびだんご</a:t>
            </a:r>
            <a:endParaRPr lang="en-US" altLang="ja-JP" sz="9112" b="1" spc="263" dirty="0">
              <a:ln>
                <a:solidFill>
                  <a:schemeClr val="bg1"/>
                </a:solidFill>
              </a:ln>
              <a:solidFill>
                <a:schemeClr val="bg1"/>
              </a:solidFill>
            </a:endParaRPr>
          </a:p>
        </p:txBody>
      </p:sp>
      <p:pic>
        <p:nvPicPr>
          <p:cNvPr id="16" name="Picture 15">
            <a:extLst>
              <a:ext uri="{FF2B5EF4-FFF2-40B4-BE49-F238E27FC236}">
                <a16:creationId xmlns:a16="http://schemas.microsoft.com/office/drawing/2014/main" id="{86BEDBE6-7116-0E4D-B4B5-C7A429B11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88" y="9904055"/>
            <a:ext cx="1907217" cy="271636"/>
          </a:xfrm>
          <a:prstGeom prst="rect">
            <a:avLst/>
          </a:prstGeom>
        </p:spPr>
      </p:pic>
      <p:sp>
        <p:nvSpPr>
          <p:cNvPr id="7" name="TextBox 6">
            <a:extLst>
              <a:ext uri="{FF2B5EF4-FFF2-40B4-BE49-F238E27FC236}">
                <a16:creationId xmlns:a16="http://schemas.microsoft.com/office/drawing/2014/main" id="{2D691558-6B10-B041-801E-D04A10FD6ADD}"/>
              </a:ext>
            </a:extLst>
          </p:cNvPr>
          <p:cNvSpPr txBox="1"/>
          <p:nvPr/>
        </p:nvSpPr>
        <p:spPr>
          <a:xfrm>
            <a:off x="885880" y="2485357"/>
            <a:ext cx="5825675" cy="6427529"/>
          </a:xfrm>
          <a:prstGeom prst="rect">
            <a:avLst/>
          </a:prstGeom>
          <a:noFill/>
        </p:spPr>
        <p:txBody>
          <a:bodyPr wrap="square" rtlCol="0">
            <a:spAutoFit/>
          </a:bodyPr>
          <a:lstStyle/>
          <a:p>
            <a:pPr>
              <a:lnSpc>
                <a:spcPct val="150000"/>
              </a:lnSpc>
            </a:pPr>
            <a:endParaRPr lang="en-US" altLang="ja-JP" sz="1615" b="1" spc="263" dirty="0">
              <a:solidFill>
                <a:schemeClr val="bg1"/>
              </a:solidFill>
            </a:endParaRPr>
          </a:p>
          <a:p>
            <a:pPr>
              <a:lnSpc>
                <a:spcPct val="150000"/>
              </a:lnSpc>
            </a:pPr>
            <a:r>
              <a:rPr lang="ja-JP" altLang="en-US" sz="1845" b="1" spc="263" dirty="0">
                <a:solidFill>
                  <a:schemeClr val="bg1"/>
                </a:solidFill>
              </a:rPr>
              <a:t>え、きびだんごをもらったからって、犬と猿とキジが一人の男の子の仲間になって鬼を退治しに行ったって、すごい。だってきびだんごだよきびだんご。しかも、本当にそのメンバーで鬼を退治できたって、すごい。退治されちゃった鬼は可哀想だけど、一人の男の子が犬と猿とキジに出会って世界を良くできるなら、僕たちにもできるかもしれない。アイセックには犬も猿もキジもいないかもしれないし、きびだんごも配ってないかもしれないけど、世界中に七万人のメンバーがいる。しかも、自分も世界も、変えられるチャンスがたくさん。きっと、きびだんごよりも良いものが手に入るから、僕たちの仲間になってみることを考えてくれませんか。</a:t>
            </a:r>
            <a:endParaRPr lang="en-US" altLang="ja-JP" sz="1615" b="1" spc="263" dirty="0">
              <a:solidFill>
                <a:schemeClr val="bg1"/>
              </a:solidFill>
            </a:endParaRPr>
          </a:p>
        </p:txBody>
      </p:sp>
    </p:spTree>
    <p:extLst>
      <p:ext uri="{BB962C8B-B14F-4D97-AF65-F5344CB8AC3E}">
        <p14:creationId xmlns:p14="http://schemas.microsoft.com/office/powerpoint/2010/main" val="371180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A1735-DD63-1E4A-9CE6-3151981FBC5C}"/>
              </a:ext>
            </a:extLst>
          </p:cNvPr>
          <p:cNvPicPr>
            <a:picLocks noChangeAspect="1"/>
          </p:cNvPicPr>
          <p:nvPr/>
        </p:nvPicPr>
        <p:blipFill rotWithShape="1">
          <a:blip r:embed="rId2"/>
          <a:srcRect l="19956" r="32908"/>
          <a:stretch/>
        </p:blipFill>
        <p:spPr>
          <a:xfrm>
            <a:off x="-1" y="0"/>
            <a:ext cx="7559675" cy="10691813"/>
          </a:xfrm>
          <a:prstGeom prst="rect">
            <a:avLst/>
          </a:prstGeom>
        </p:spPr>
      </p:pic>
      <p:pic>
        <p:nvPicPr>
          <p:cNvPr id="14" name="Picture 13">
            <a:extLst>
              <a:ext uri="{FF2B5EF4-FFF2-40B4-BE49-F238E27FC236}">
                <a16:creationId xmlns:a16="http://schemas.microsoft.com/office/drawing/2014/main" id="{81C3C8DB-31F2-ED41-AD6D-F44C99037ED0}"/>
              </a:ext>
            </a:extLst>
          </p:cNvPr>
          <p:cNvPicPr>
            <a:picLocks noChangeAspect="1"/>
          </p:cNvPicPr>
          <p:nvPr/>
        </p:nvPicPr>
        <p:blipFill rotWithShape="1">
          <a:blip r:embed="rId3"/>
          <a:srcRect t="38246" b="15289"/>
          <a:stretch/>
        </p:blipFill>
        <p:spPr>
          <a:xfrm>
            <a:off x="2509864" y="10023253"/>
            <a:ext cx="2752833" cy="291355"/>
          </a:xfrm>
          <a:prstGeom prst="rect">
            <a:avLst/>
          </a:prstGeom>
        </p:spPr>
      </p:pic>
      <p:sp>
        <p:nvSpPr>
          <p:cNvPr id="16" name="TextBox 15">
            <a:extLst>
              <a:ext uri="{FF2B5EF4-FFF2-40B4-BE49-F238E27FC236}">
                <a16:creationId xmlns:a16="http://schemas.microsoft.com/office/drawing/2014/main" id="{08691148-0C8B-014E-A744-44788DDAD6A7}"/>
              </a:ext>
            </a:extLst>
          </p:cNvPr>
          <p:cNvSpPr txBox="1"/>
          <p:nvPr/>
        </p:nvSpPr>
        <p:spPr>
          <a:xfrm>
            <a:off x="766715" y="796150"/>
            <a:ext cx="6549370" cy="4793620"/>
          </a:xfrm>
          <a:prstGeom prst="rect">
            <a:avLst/>
          </a:prstGeom>
          <a:noFill/>
        </p:spPr>
        <p:txBody>
          <a:bodyPr wrap="square" rtlCol="0">
            <a:spAutoFit/>
          </a:bodyPr>
          <a:lstStyle/>
          <a:p>
            <a:pPr>
              <a:lnSpc>
                <a:spcPct val="200000"/>
              </a:lnSpc>
            </a:pPr>
            <a:r>
              <a:rPr lang="ja-JP" altLang="en-US" sz="1175" b="1" spc="294" dirty="0">
                <a:solidFill>
                  <a:schemeClr val="bg1"/>
                </a:solidFill>
                <a:latin typeface="Yu Gothic" charset="-128"/>
                <a:ea typeface="Yu Gothic" charset="-128"/>
                <a:cs typeface="Yu Gothic" charset="-128"/>
              </a:rPr>
              <a:t>とりあえず海外に飛んでみる。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とりあえず世界の問題と戦ってみる。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とりあえずみんなで声をあげてみる。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とりあえず世界を良くしようとしてみる。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とりあえず世界平和を目指してみる。</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大学生の今だからこそできること。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若いからこそできること。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いくら壁に当たっても良い今だから。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いくら失敗しても良い今だから。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諦めの悪い僕たちは、世界に立ち向かう。</a:t>
            </a:r>
            <a:endParaRPr lang="en-US" altLang="ja-JP" sz="1175" b="1" spc="294" dirty="0">
              <a:solidFill>
                <a:schemeClr val="bg1"/>
              </a:solidFill>
              <a:latin typeface="Yu Gothic" charset="-128"/>
              <a:ea typeface="Yu Gothic" charset="-128"/>
              <a:cs typeface="Yu Gothic" charset="-128"/>
            </a:endParaRPr>
          </a:p>
        </p:txBody>
      </p:sp>
      <p:sp>
        <p:nvSpPr>
          <p:cNvPr id="17" name="TextBox 16">
            <a:extLst>
              <a:ext uri="{FF2B5EF4-FFF2-40B4-BE49-F238E27FC236}">
                <a16:creationId xmlns:a16="http://schemas.microsoft.com/office/drawing/2014/main" id="{DF4C9231-4F97-3043-8AF3-1FDBC7421467}"/>
              </a:ext>
            </a:extLst>
          </p:cNvPr>
          <p:cNvSpPr txBox="1"/>
          <p:nvPr/>
        </p:nvSpPr>
        <p:spPr>
          <a:xfrm>
            <a:off x="3543235" y="6114735"/>
            <a:ext cx="6549370" cy="1538755"/>
          </a:xfrm>
          <a:prstGeom prst="rect">
            <a:avLst/>
          </a:prstGeom>
          <a:noFill/>
        </p:spPr>
        <p:txBody>
          <a:bodyPr wrap="square" rtlCol="0">
            <a:spAutoFit/>
          </a:bodyPr>
          <a:lstStyle/>
          <a:p>
            <a:pPr>
              <a:lnSpc>
                <a:spcPct val="150000"/>
              </a:lnSpc>
            </a:pPr>
            <a:r>
              <a:rPr lang="ja-JP" altLang="en-US" sz="3200" b="1" spc="294" dirty="0">
                <a:solidFill>
                  <a:schemeClr val="bg1"/>
                </a:solidFill>
                <a:latin typeface="Yu Gothic" charset="-128"/>
                <a:ea typeface="Yu Gothic" charset="-128"/>
                <a:cs typeface="Yu Gothic" charset="-128"/>
              </a:rPr>
              <a:t>きっと、変わる。</a:t>
            </a:r>
            <a:endParaRPr lang="en-US" altLang="ja-JP" sz="3200" b="1" spc="294" dirty="0">
              <a:solidFill>
                <a:schemeClr val="bg1"/>
              </a:solidFill>
              <a:latin typeface="Yu Gothic" charset="-128"/>
              <a:ea typeface="Yu Gothic" charset="-128"/>
              <a:cs typeface="Yu Gothic" charset="-128"/>
            </a:endParaRPr>
          </a:p>
          <a:p>
            <a:pPr>
              <a:lnSpc>
                <a:spcPct val="150000"/>
              </a:lnSpc>
            </a:pPr>
            <a:r>
              <a:rPr lang="ja-JP" altLang="en-US" sz="3200" b="1" spc="294" dirty="0">
                <a:solidFill>
                  <a:schemeClr val="bg1"/>
                </a:solidFill>
                <a:latin typeface="Yu Gothic" charset="-128"/>
                <a:ea typeface="Yu Gothic" charset="-128"/>
                <a:cs typeface="Yu Gothic" charset="-128"/>
              </a:rPr>
              <a:t>自分も、世界も。</a:t>
            </a:r>
            <a:endParaRPr lang="en-US" altLang="ja-JP" sz="3200" b="1" spc="294"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192169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A1735-DD63-1E4A-9CE6-3151981FBC5C}"/>
              </a:ext>
            </a:extLst>
          </p:cNvPr>
          <p:cNvPicPr>
            <a:picLocks noChangeAspect="1"/>
          </p:cNvPicPr>
          <p:nvPr/>
        </p:nvPicPr>
        <p:blipFill rotWithShape="1">
          <a:blip r:embed="rId2"/>
          <a:srcRect l="19956" t="44633" r="31047" b="5791"/>
          <a:stretch/>
        </p:blipFill>
        <p:spPr>
          <a:xfrm>
            <a:off x="-1" y="4772024"/>
            <a:ext cx="7858126" cy="5300664"/>
          </a:xfrm>
          <a:prstGeom prst="rect">
            <a:avLst/>
          </a:prstGeom>
        </p:spPr>
      </p:pic>
    </p:spTree>
    <p:extLst>
      <p:ext uri="{BB962C8B-B14F-4D97-AF65-F5344CB8AC3E}">
        <p14:creationId xmlns:p14="http://schemas.microsoft.com/office/powerpoint/2010/main" val="43535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A1735-DD63-1E4A-9CE6-3151981FBC5C}"/>
              </a:ext>
            </a:extLst>
          </p:cNvPr>
          <p:cNvPicPr>
            <a:picLocks noChangeAspect="1"/>
          </p:cNvPicPr>
          <p:nvPr/>
        </p:nvPicPr>
        <p:blipFill rotWithShape="1">
          <a:blip r:embed="rId2"/>
          <a:srcRect l="19956" r="32908"/>
          <a:stretch/>
        </p:blipFill>
        <p:spPr>
          <a:xfrm>
            <a:off x="-1" y="0"/>
            <a:ext cx="7559675" cy="10691813"/>
          </a:xfrm>
          <a:prstGeom prst="rect">
            <a:avLst/>
          </a:prstGeom>
        </p:spPr>
      </p:pic>
      <p:pic>
        <p:nvPicPr>
          <p:cNvPr id="14" name="Picture 13">
            <a:extLst>
              <a:ext uri="{FF2B5EF4-FFF2-40B4-BE49-F238E27FC236}">
                <a16:creationId xmlns:a16="http://schemas.microsoft.com/office/drawing/2014/main" id="{81C3C8DB-31F2-ED41-AD6D-F44C99037ED0}"/>
              </a:ext>
            </a:extLst>
          </p:cNvPr>
          <p:cNvPicPr>
            <a:picLocks noChangeAspect="1"/>
          </p:cNvPicPr>
          <p:nvPr/>
        </p:nvPicPr>
        <p:blipFill rotWithShape="1">
          <a:blip r:embed="rId3"/>
          <a:srcRect t="38246" b="15289"/>
          <a:stretch/>
        </p:blipFill>
        <p:spPr>
          <a:xfrm>
            <a:off x="2509864" y="10023253"/>
            <a:ext cx="2752833" cy="291355"/>
          </a:xfrm>
          <a:prstGeom prst="rect">
            <a:avLst/>
          </a:prstGeom>
        </p:spPr>
      </p:pic>
      <p:sp>
        <p:nvSpPr>
          <p:cNvPr id="16" name="TextBox 15">
            <a:extLst>
              <a:ext uri="{FF2B5EF4-FFF2-40B4-BE49-F238E27FC236}">
                <a16:creationId xmlns:a16="http://schemas.microsoft.com/office/drawing/2014/main" id="{08691148-0C8B-014E-A744-44788DDAD6A7}"/>
              </a:ext>
            </a:extLst>
          </p:cNvPr>
          <p:cNvSpPr txBox="1"/>
          <p:nvPr/>
        </p:nvSpPr>
        <p:spPr>
          <a:xfrm>
            <a:off x="766715" y="796150"/>
            <a:ext cx="6549370" cy="5155257"/>
          </a:xfrm>
          <a:prstGeom prst="rect">
            <a:avLst/>
          </a:prstGeom>
          <a:noFill/>
        </p:spPr>
        <p:txBody>
          <a:bodyPr wrap="square" rtlCol="0">
            <a:spAutoFit/>
          </a:bodyPr>
          <a:lstStyle/>
          <a:p>
            <a:pPr>
              <a:lnSpc>
                <a:spcPct val="200000"/>
              </a:lnSpc>
            </a:pPr>
            <a:r>
              <a:rPr lang="ja-JP" altLang="en-US" sz="1175" b="1" spc="294" dirty="0">
                <a:solidFill>
                  <a:schemeClr val="bg1"/>
                </a:solidFill>
                <a:latin typeface="Yu Gothic" charset="-128"/>
                <a:ea typeface="Yu Gothic" charset="-128"/>
                <a:cs typeface="Yu Gothic" charset="-128"/>
              </a:rPr>
              <a:t>とりあえず海外に飛んでみる。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とりあえず世界の問題と戦ってみる。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とりあえずみんなで声をあげてみる。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とりあえず世界を良くしようとしてみる。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とりあえず世界平和を目指してみる。</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大学生の今だからこそできること。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若いからこそできること。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いくら壁に当たっても良い今だから。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いくら失敗しても良い今だから。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諦めの悪い僕たちは、世界に立ち向かう。</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君は、どうだ。</a:t>
            </a:r>
            <a:endParaRPr lang="en-US" altLang="ja-JP" sz="1175" b="1" spc="294" dirty="0">
              <a:solidFill>
                <a:schemeClr val="bg1"/>
              </a:solidFill>
              <a:latin typeface="Yu Gothic" charset="-128"/>
              <a:ea typeface="Yu Gothic" charset="-128"/>
              <a:cs typeface="Yu Gothic" charset="-128"/>
            </a:endParaRPr>
          </a:p>
        </p:txBody>
      </p:sp>
      <p:sp>
        <p:nvSpPr>
          <p:cNvPr id="17" name="TextBox 16">
            <a:extLst>
              <a:ext uri="{FF2B5EF4-FFF2-40B4-BE49-F238E27FC236}">
                <a16:creationId xmlns:a16="http://schemas.microsoft.com/office/drawing/2014/main" id="{DF4C9231-4F97-3043-8AF3-1FDBC7421467}"/>
              </a:ext>
            </a:extLst>
          </p:cNvPr>
          <p:cNvSpPr txBox="1"/>
          <p:nvPr/>
        </p:nvSpPr>
        <p:spPr>
          <a:xfrm>
            <a:off x="2509864" y="6325454"/>
            <a:ext cx="6549370" cy="844205"/>
          </a:xfrm>
          <a:prstGeom prst="rect">
            <a:avLst/>
          </a:prstGeom>
          <a:noFill/>
        </p:spPr>
        <p:txBody>
          <a:bodyPr wrap="square" rtlCol="0">
            <a:spAutoFit/>
          </a:bodyPr>
          <a:lstStyle/>
          <a:p>
            <a:pPr>
              <a:lnSpc>
                <a:spcPct val="150000"/>
              </a:lnSpc>
            </a:pPr>
            <a:r>
              <a:rPr lang="ja-JP" altLang="en-US" sz="3600" b="1" spc="294" dirty="0">
                <a:solidFill>
                  <a:schemeClr val="bg1"/>
                </a:solidFill>
                <a:latin typeface="Yu Gothic" charset="-128"/>
                <a:ea typeface="Yu Gothic" charset="-128"/>
                <a:cs typeface="Yu Gothic" charset="-128"/>
              </a:rPr>
              <a:t>どんと来い、世界。</a:t>
            </a:r>
            <a:endParaRPr lang="en-US" altLang="ja-JP" sz="3600" b="1" spc="294"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378177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1A1735-DD63-1E4A-9CE6-3151981FBC5C}"/>
              </a:ext>
            </a:extLst>
          </p:cNvPr>
          <p:cNvPicPr>
            <a:picLocks noChangeAspect="1"/>
          </p:cNvPicPr>
          <p:nvPr/>
        </p:nvPicPr>
        <p:blipFill rotWithShape="1">
          <a:blip r:embed="rId2"/>
          <a:srcRect l="19956" r="32908"/>
          <a:stretch/>
        </p:blipFill>
        <p:spPr>
          <a:xfrm>
            <a:off x="-1" y="0"/>
            <a:ext cx="7559675" cy="10691813"/>
          </a:xfrm>
          <a:prstGeom prst="rect">
            <a:avLst/>
          </a:prstGeom>
        </p:spPr>
      </p:pic>
      <p:pic>
        <p:nvPicPr>
          <p:cNvPr id="14" name="Picture 13">
            <a:extLst>
              <a:ext uri="{FF2B5EF4-FFF2-40B4-BE49-F238E27FC236}">
                <a16:creationId xmlns:a16="http://schemas.microsoft.com/office/drawing/2014/main" id="{81C3C8DB-31F2-ED41-AD6D-F44C99037ED0}"/>
              </a:ext>
            </a:extLst>
          </p:cNvPr>
          <p:cNvPicPr>
            <a:picLocks noChangeAspect="1"/>
          </p:cNvPicPr>
          <p:nvPr/>
        </p:nvPicPr>
        <p:blipFill rotWithShape="1">
          <a:blip r:embed="rId3"/>
          <a:srcRect t="38246" b="15289"/>
          <a:stretch/>
        </p:blipFill>
        <p:spPr>
          <a:xfrm>
            <a:off x="2509864" y="10023253"/>
            <a:ext cx="2752833" cy="291355"/>
          </a:xfrm>
          <a:prstGeom prst="rect">
            <a:avLst/>
          </a:prstGeom>
        </p:spPr>
      </p:pic>
    </p:spTree>
    <p:extLst>
      <p:ext uri="{BB962C8B-B14F-4D97-AF65-F5344CB8AC3E}">
        <p14:creationId xmlns:p14="http://schemas.microsoft.com/office/powerpoint/2010/main" val="172829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221E40-61CE-8247-85B9-F6FFB5589788}"/>
              </a:ext>
            </a:extLst>
          </p:cNvPr>
          <p:cNvSpPr/>
          <p:nvPr/>
        </p:nvSpPr>
        <p:spPr>
          <a:xfrm>
            <a:off x="0" y="0"/>
            <a:ext cx="7559675" cy="10691813"/>
          </a:xfrm>
          <a:prstGeom prst="rect">
            <a:avLst/>
          </a:prstGeom>
          <a:solidFill>
            <a:srgbClr val="CB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pPr algn="ctr"/>
            <a:endParaRPr lang="en-US" altLang="ja-JP" sz="1800" b="1" spc="300" dirty="0"/>
          </a:p>
          <a:p>
            <a:endParaRPr lang="en-US" altLang="ja-JP" sz="1800" b="1" spc="300" dirty="0">
              <a:solidFill>
                <a:srgbClr val="FFFF00"/>
              </a:solidFill>
            </a:endParaRPr>
          </a:p>
          <a:p>
            <a:endParaRPr lang="en-US" altLang="ja-JP" sz="1800" b="1" spc="300" dirty="0">
              <a:solidFill>
                <a:srgbClr val="FFFF00"/>
              </a:solidFill>
            </a:endParaRPr>
          </a:p>
          <a:p>
            <a:endParaRPr lang="en-US" altLang="ja-JP" sz="1800" b="1" spc="300" dirty="0">
              <a:solidFill>
                <a:srgbClr val="FFFF00"/>
              </a:solidFill>
            </a:endParaRPr>
          </a:p>
          <a:p>
            <a:endParaRPr lang="en-US" altLang="ja-JP" sz="1800" b="1" spc="300" dirty="0">
              <a:solidFill>
                <a:srgbClr val="FFFF00"/>
              </a:solidFill>
            </a:endParaRPr>
          </a:p>
          <a:p>
            <a:r>
              <a:rPr lang="en-US" altLang="ja-JP" sz="1800" b="1" spc="300" dirty="0">
                <a:solidFill>
                  <a:srgbClr val="FFFF00"/>
                </a:solidFill>
              </a:rPr>
              <a:t>  </a:t>
            </a:r>
            <a:r>
              <a:rPr lang="ja-JP" altLang="en-US" sz="1800" b="1" spc="300" dirty="0">
                <a:solidFill>
                  <a:srgbClr val="FFFF00"/>
                </a:solidFill>
              </a:rPr>
              <a:t>背景にいい感じの写真</a:t>
            </a:r>
            <a:endParaRPr lang="en-US" altLang="ja-JP" sz="1800" b="1" spc="300" dirty="0">
              <a:solidFill>
                <a:srgbClr val="FFFF00"/>
              </a:solidFill>
            </a:endParaRPr>
          </a:p>
          <a:p>
            <a:endParaRPr lang="en-US" sz="1800" b="1" spc="300" dirty="0">
              <a:solidFill>
                <a:srgbClr val="FFFF00"/>
              </a:solidFill>
            </a:endParaRPr>
          </a:p>
          <a:p>
            <a:pPr>
              <a:lnSpc>
                <a:spcPct val="150000"/>
              </a:lnSpc>
            </a:pPr>
            <a:r>
              <a:rPr lang="en-US" altLang="ja-JP" sz="1800" b="1" spc="300" dirty="0">
                <a:solidFill>
                  <a:srgbClr val="FFFF00"/>
                </a:solidFill>
              </a:rPr>
              <a:t>  </a:t>
            </a:r>
            <a:r>
              <a:rPr lang="ja-JP" altLang="en-US" sz="1800" b="1" spc="300" dirty="0">
                <a:solidFill>
                  <a:srgbClr val="FFFF00"/>
                </a:solidFill>
              </a:rPr>
              <a:t>自分たちで写真を選択する場合は</a:t>
            </a:r>
            <a:endParaRPr lang="en-US" altLang="ja-JP" sz="1800" b="1" spc="300" dirty="0">
              <a:solidFill>
                <a:srgbClr val="FFFF00"/>
              </a:solidFill>
            </a:endParaRPr>
          </a:p>
          <a:p>
            <a:pPr>
              <a:lnSpc>
                <a:spcPct val="150000"/>
              </a:lnSpc>
            </a:pPr>
            <a:r>
              <a:rPr lang="en-US" altLang="ja-JP" sz="1800" b="1" spc="300" dirty="0">
                <a:solidFill>
                  <a:srgbClr val="FFFF00"/>
                </a:solidFill>
              </a:rPr>
              <a:t>  </a:t>
            </a:r>
            <a:r>
              <a:rPr lang="ja-JP" altLang="en-US" sz="1800" b="1" spc="300" dirty="0">
                <a:solidFill>
                  <a:srgbClr val="FFFF00"/>
                </a:solidFill>
              </a:rPr>
              <a:t>文字の配置などは写真に合わせて</a:t>
            </a:r>
            <a:endParaRPr lang="en-US" altLang="ja-JP" sz="1800" b="1" spc="300" dirty="0">
              <a:solidFill>
                <a:srgbClr val="FFFF00"/>
              </a:solidFill>
            </a:endParaRPr>
          </a:p>
          <a:p>
            <a:pPr>
              <a:lnSpc>
                <a:spcPct val="150000"/>
              </a:lnSpc>
            </a:pPr>
            <a:r>
              <a:rPr lang="en-US" altLang="ja-JP" sz="1800" b="1" spc="300" dirty="0">
                <a:solidFill>
                  <a:srgbClr val="FFFF00"/>
                </a:solidFill>
              </a:rPr>
              <a:t>  </a:t>
            </a:r>
            <a:r>
              <a:rPr lang="ja-JP" altLang="en-US" sz="1800" b="1" spc="300" dirty="0">
                <a:solidFill>
                  <a:srgbClr val="FFFF00"/>
                </a:solidFill>
              </a:rPr>
              <a:t>自分たちで適宜いじってください</a:t>
            </a:r>
            <a:endParaRPr lang="en-US" sz="1800" b="1" spc="300" dirty="0">
              <a:solidFill>
                <a:srgbClr val="FFFF00"/>
              </a:solidFill>
            </a:endParaRPr>
          </a:p>
        </p:txBody>
      </p:sp>
      <p:pic>
        <p:nvPicPr>
          <p:cNvPr id="14" name="Picture 13">
            <a:extLst>
              <a:ext uri="{FF2B5EF4-FFF2-40B4-BE49-F238E27FC236}">
                <a16:creationId xmlns:a16="http://schemas.microsoft.com/office/drawing/2014/main" id="{81C3C8DB-31F2-ED41-AD6D-F44C99037ED0}"/>
              </a:ext>
            </a:extLst>
          </p:cNvPr>
          <p:cNvPicPr>
            <a:picLocks noChangeAspect="1"/>
          </p:cNvPicPr>
          <p:nvPr/>
        </p:nvPicPr>
        <p:blipFill rotWithShape="1">
          <a:blip r:embed="rId2"/>
          <a:srcRect t="38246" b="15289"/>
          <a:stretch/>
        </p:blipFill>
        <p:spPr>
          <a:xfrm>
            <a:off x="2509864" y="10023253"/>
            <a:ext cx="2752833" cy="291355"/>
          </a:xfrm>
          <a:prstGeom prst="rect">
            <a:avLst/>
          </a:prstGeom>
        </p:spPr>
      </p:pic>
      <p:sp>
        <p:nvSpPr>
          <p:cNvPr id="16" name="TextBox 15">
            <a:extLst>
              <a:ext uri="{FF2B5EF4-FFF2-40B4-BE49-F238E27FC236}">
                <a16:creationId xmlns:a16="http://schemas.microsoft.com/office/drawing/2014/main" id="{08691148-0C8B-014E-A744-44788DDAD6A7}"/>
              </a:ext>
            </a:extLst>
          </p:cNvPr>
          <p:cNvSpPr txBox="1"/>
          <p:nvPr/>
        </p:nvSpPr>
        <p:spPr>
          <a:xfrm>
            <a:off x="766715" y="796150"/>
            <a:ext cx="6549370" cy="4793620"/>
          </a:xfrm>
          <a:prstGeom prst="rect">
            <a:avLst/>
          </a:prstGeom>
          <a:noFill/>
        </p:spPr>
        <p:txBody>
          <a:bodyPr wrap="square" rtlCol="0">
            <a:spAutoFit/>
          </a:bodyPr>
          <a:lstStyle/>
          <a:p>
            <a:pPr>
              <a:lnSpc>
                <a:spcPct val="200000"/>
              </a:lnSpc>
            </a:pPr>
            <a:r>
              <a:rPr lang="ja-JP" altLang="en-US" sz="1175" b="1" spc="294" dirty="0">
                <a:solidFill>
                  <a:schemeClr val="bg1"/>
                </a:solidFill>
                <a:latin typeface="Yu Gothic" charset="-128"/>
                <a:ea typeface="Yu Gothic" charset="-128"/>
                <a:cs typeface="Yu Gothic" charset="-128"/>
              </a:rPr>
              <a:t>とりあえず海外に飛んでみる。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とりあえず世界の問題と戦ってみる。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とりあえずみんなで声をあげてみる。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とりあえず世界を良くしようとしてみる。</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とりあえず世界平和を目指してみる。</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大学生の今だからこそできること。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若いからこそできること。</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いくら壁に当たっても良い今だから。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いくら失敗しても良い今だから。</a:t>
            </a:r>
            <a:endParaRPr lang="en-US" altLang="ja-JP" sz="1175" b="1" spc="294" dirty="0">
              <a:solidFill>
                <a:schemeClr val="bg1"/>
              </a:solidFill>
              <a:latin typeface="Yu Gothic" charset="-128"/>
              <a:ea typeface="Yu Gothic" charset="-128"/>
              <a:cs typeface="Yu Gothic" charset="-128"/>
            </a:endParaRPr>
          </a:p>
          <a:p>
            <a:pPr>
              <a:lnSpc>
                <a:spcPct val="200000"/>
              </a:lnSpc>
            </a:pPr>
            <a:endParaRPr lang="en-US" altLang="ja-JP" sz="1175" b="1" spc="294" dirty="0">
              <a:solidFill>
                <a:schemeClr val="bg1"/>
              </a:solidFill>
              <a:latin typeface="Yu Gothic" charset="-128"/>
              <a:ea typeface="Yu Gothic" charset="-128"/>
              <a:cs typeface="Yu Gothic" charset="-128"/>
            </a:endParaRPr>
          </a:p>
          <a:p>
            <a:pPr>
              <a:lnSpc>
                <a:spcPct val="200000"/>
              </a:lnSpc>
            </a:pPr>
            <a:r>
              <a:rPr lang="ja-JP" altLang="en-US" sz="1175" b="1" spc="294" dirty="0">
                <a:solidFill>
                  <a:schemeClr val="bg1"/>
                </a:solidFill>
                <a:latin typeface="Yu Gothic" charset="-128"/>
                <a:ea typeface="Yu Gothic" charset="-128"/>
                <a:cs typeface="Yu Gothic" charset="-128"/>
              </a:rPr>
              <a:t>諦めの悪い僕たちは、世界に立ち向かう。</a:t>
            </a:r>
            <a:endParaRPr lang="en-US" altLang="ja-JP" sz="1175" b="1" spc="294" dirty="0">
              <a:solidFill>
                <a:schemeClr val="bg1"/>
              </a:solidFill>
              <a:latin typeface="Yu Gothic" charset="-128"/>
              <a:ea typeface="Yu Gothic" charset="-128"/>
              <a:cs typeface="Yu Gothic" charset="-128"/>
            </a:endParaRPr>
          </a:p>
        </p:txBody>
      </p:sp>
      <p:sp>
        <p:nvSpPr>
          <p:cNvPr id="17" name="TextBox 16">
            <a:extLst>
              <a:ext uri="{FF2B5EF4-FFF2-40B4-BE49-F238E27FC236}">
                <a16:creationId xmlns:a16="http://schemas.microsoft.com/office/drawing/2014/main" id="{DF4C9231-4F97-3043-8AF3-1FDBC7421467}"/>
              </a:ext>
            </a:extLst>
          </p:cNvPr>
          <p:cNvSpPr txBox="1"/>
          <p:nvPr/>
        </p:nvSpPr>
        <p:spPr>
          <a:xfrm>
            <a:off x="3543235" y="6114735"/>
            <a:ext cx="6549370" cy="1538755"/>
          </a:xfrm>
          <a:prstGeom prst="rect">
            <a:avLst/>
          </a:prstGeom>
          <a:noFill/>
        </p:spPr>
        <p:txBody>
          <a:bodyPr wrap="square" rtlCol="0">
            <a:spAutoFit/>
          </a:bodyPr>
          <a:lstStyle/>
          <a:p>
            <a:pPr>
              <a:lnSpc>
                <a:spcPct val="150000"/>
              </a:lnSpc>
            </a:pPr>
            <a:r>
              <a:rPr lang="ja-JP" altLang="en-US" sz="3200" b="1" spc="294" dirty="0">
                <a:solidFill>
                  <a:schemeClr val="bg1"/>
                </a:solidFill>
                <a:latin typeface="Yu Gothic" charset="-128"/>
                <a:ea typeface="Yu Gothic" charset="-128"/>
                <a:cs typeface="Yu Gothic" charset="-128"/>
              </a:rPr>
              <a:t>きっと、変わる。</a:t>
            </a:r>
            <a:endParaRPr lang="en-US" altLang="ja-JP" sz="3200" b="1" spc="294" dirty="0">
              <a:solidFill>
                <a:schemeClr val="bg1"/>
              </a:solidFill>
              <a:latin typeface="Yu Gothic" charset="-128"/>
              <a:ea typeface="Yu Gothic" charset="-128"/>
              <a:cs typeface="Yu Gothic" charset="-128"/>
            </a:endParaRPr>
          </a:p>
          <a:p>
            <a:pPr>
              <a:lnSpc>
                <a:spcPct val="150000"/>
              </a:lnSpc>
            </a:pPr>
            <a:r>
              <a:rPr lang="ja-JP" altLang="en-US" sz="3200" b="1" spc="294" dirty="0">
                <a:solidFill>
                  <a:schemeClr val="bg1"/>
                </a:solidFill>
                <a:latin typeface="Yu Gothic" charset="-128"/>
                <a:ea typeface="Yu Gothic" charset="-128"/>
                <a:cs typeface="Yu Gothic" charset="-128"/>
              </a:rPr>
              <a:t>自分も、世界も。</a:t>
            </a:r>
            <a:endParaRPr lang="en-US" altLang="ja-JP" sz="3200" b="1" spc="294" dirty="0">
              <a:solidFill>
                <a:schemeClr val="bg1"/>
              </a:solidFill>
              <a:latin typeface="Yu Gothic" charset="-128"/>
              <a:ea typeface="Yu Gothic" charset="-128"/>
              <a:cs typeface="Yu Gothic" charset="-128"/>
            </a:endParaRPr>
          </a:p>
        </p:txBody>
      </p:sp>
    </p:spTree>
    <p:extLst>
      <p:ext uri="{BB962C8B-B14F-4D97-AF65-F5344CB8AC3E}">
        <p14:creationId xmlns:p14="http://schemas.microsoft.com/office/powerpoint/2010/main" val="32265957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714</TotalTime>
  <Words>4032</Words>
  <Application>Microsoft Office PowerPoint</Application>
  <PresentationFormat>ユーザー設定</PresentationFormat>
  <Paragraphs>544</Paragraphs>
  <Slides>18</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Yu Gothic Medium</vt:lpstr>
      <vt:lpstr>Yu Gothic</vt:lpstr>
      <vt:lpstr>Arial</vt:lpstr>
      <vt:lpstr>Calibri</vt:lpstr>
      <vt:lpstr>Calibri Light</vt:lpstr>
      <vt:lpstr>Lato</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Chieko Hakuto</dc:creator>
  <cp:lastModifiedBy> </cp:lastModifiedBy>
  <cp:revision>54</cp:revision>
  <dcterms:created xsi:type="dcterms:W3CDTF">2018-02-16T06:46:20Z</dcterms:created>
  <dcterms:modified xsi:type="dcterms:W3CDTF">2019-03-09T08:20:41Z</dcterms:modified>
</cp:coreProperties>
</file>