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0" r:id="rId14"/>
    <p:sldId id="270" r:id="rId1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9" autoAdjust="0"/>
    <p:restoredTop sz="94729" autoAdjust="0"/>
  </p:normalViewPr>
  <p:slideViewPr>
    <p:cSldViewPr>
      <p:cViewPr varScale="1">
        <p:scale>
          <a:sx n="72" d="100"/>
          <a:sy n="72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06FE3-294C-484C-AAF4-AFEAEF2CB71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75B6B-DA77-426C-A0BD-DDE9F18170D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2034E-2EB7-4A21-ABB2-8BF48AEDB85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67744-4B08-4EEE-9DCA-DA8469F7DEF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9A615-17C7-499F-9FD0-DAF72C03B96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4F3A0-3FE7-4F5F-B3FC-C59BC09195B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35E81-1F2D-44E2-A9CE-1D630E3B8D8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7F166-B874-465E-9467-A977C927385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6AC82-043D-4AE4-A45C-A57D9FB42AB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3A2E-9FBB-4AC8-91D1-299EC1ADA55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76E9-985A-4643-BB0A-7047352C72A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07D1F4-05E8-49F9-863D-1C83C8B6A789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Value of Independent Research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or</a:t>
            </a:r>
            <a:r>
              <a:rPr lang="en-US" dirty="0" smtClean="0"/>
              <a:t> How </a:t>
            </a:r>
            <a:r>
              <a:rPr lang="en-US" dirty="0" err="1" smtClean="0"/>
              <a:t>tu</a:t>
            </a:r>
            <a:r>
              <a:rPr lang="en-US" dirty="0" smtClean="0"/>
              <a:t> be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Uber</a:t>
            </a:r>
            <a:r>
              <a:rPr lang="en-US" dirty="0" smtClean="0"/>
              <a:t> l33t </a:t>
            </a:r>
            <a:r>
              <a:rPr lang="en-US" dirty="0" err="1" smtClean="0"/>
              <a:t>Nolage</a:t>
            </a:r>
            <a:r>
              <a:rPr lang="en-US" dirty="0" smtClean="0"/>
              <a:t> </a:t>
            </a:r>
            <a:r>
              <a:rPr lang="en-US" dirty="0" err="1" smtClean="0"/>
              <a:t>Mastre</a:t>
            </a:r>
            <a:r>
              <a:rPr lang="en-US" dirty="0" smtClean="0"/>
              <a:t> </a:t>
            </a:r>
            <a:r>
              <a:rPr lang="en-US" dirty="0" err="1" smtClean="0"/>
              <a:t>lyk</a:t>
            </a:r>
            <a:r>
              <a:rPr lang="en-US" dirty="0" smtClean="0"/>
              <a:t> Yoda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495925"/>
            <a:ext cx="7772400" cy="1362075"/>
          </a:xfrm>
        </p:spPr>
        <p:txBody>
          <a:bodyPr/>
          <a:lstStyle/>
          <a:p>
            <a:r>
              <a:rPr lang="en-AU" sz="3600" dirty="0" smtClean="0"/>
              <a:t>...or these </a:t>
            </a:r>
            <a:r>
              <a:rPr lang="en-AU" sz="3600" dirty="0" smtClean="0"/>
              <a:t>Totally </a:t>
            </a:r>
            <a:r>
              <a:rPr lang="en-AU" sz="3600" dirty="0" err="1" smtClean="0"/>
              <a:t>hawt</a:t>
            </a:r>
            <a:r>
              <a:rPr lang="en-AU" sz="3600" dirty="0" smtClean="0"/>
              <a:t> Dudes</a:t>
            </a:r>
            <a:endParaRPr lang="en-A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000296" y="7143776"/>
            <a:ext cx="7772400" cy="1500187"/>
          </a:xfrm>
        </p:spPr>
        <p:txBody>
          <a:bodyPr/>
          <a:lstStyle/>
          <a:p>
            <a:pPr algn="ctr"/>
            <a:endParaRPr lang="en-AU" dirty="0"/>
          </a:p>
        </p:txBody>
      </p:sp>
      <p:pic>
        <p:nvPicPr>
          <p:cNvPr id="2050" name="Picture 2" descr="C:\Users\Epona\Documents\course material\Notes to Refine\pics\research_coolnerd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429784" cy="5451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do people do it?</a:t>
            </a:r>
            <a:endParaRPr lang="en-US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extremely satisfying</a:t>
            </a:r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000" dirty="0" smtClean="0"/>
              <a:t>Get the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feeling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there HAS to be a better way to do a thing...</a:t>
            </a:r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because no one has done it before doesn’t mean that it can’t be done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pPr lvl="0"/>
            <a:r>
              <a:rPr lang="en-AU" sz="2000" dirty="0"/>
              <a:t>I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ncreases skills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knowledge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be contributed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company or an indie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</a:t>
            </a:r>
          </a:p>
          <a:p>
            <a:pPr lvl="1"/>
            <a:r>
              <a:rPr lang="en-AU" sz="1600" dirty="0" smtClean="0">
                <a:ea typeface="+mn-ea"/>
              </a:rPr>
              <a:t>Sets you apart from the cookie-cutter junior graduates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Significantly increases your value to a team</a:t>
            </a:r>
          </a:p>
          <a:p>
            <a:pPr lvl="1"/>
            <a:r>
              <a:rPr lang="en-AU" sz="1600" dirty="0" smtClean="0">
                <a:ea typeface="+mn-ea"/>
              </a:rPr>
              <a:t>You’re better equipped to compete as an indie game designer</a:t>
            </a:r>
            <a:endParaRPr lang="en-A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000" dirty="0" smtClean="0"/>
              <a:t>More likely to be in a Senior or Lead position</a:t>
            </a:r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You’ll </a:t>
            </a:r>
            <a:r>
              <a:rPr lang="en-A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be the one setting the production standards for the 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It’ll be your responsibility to find solutions to the WEIRDEST problems</a:t>
            </a:r>
            <a:endParaRPr lang="en-AU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What’s in it for YOU?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research satisfaction can lead to increased intellectual stamina and greater appeal amongst the academic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honeys</a:t>
            </a:r>
            <a:endParaRPr lang="en-AU" sz="1600" dirty="0" smtClean="0"/>
          </a:p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us your brains – your research contributes to the growth and innovation in the games industry in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Australia</a:t>
            </a:r>
          </a:p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your shit - Increased self-confidence in your own skills and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</a:t>
            </a:r>
          </a:p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Demonstrable evidence of your ability to learn quickly and contribute to the knowledge capital of a company – extremely employable 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skill</a:t>
            </a:r>
          </a:p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Paper material that can be used in networking, building a personal brand, speaking at conferences etc</a:t>
            </a:r>
          </a:p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 </a:t>
            </a:r>
            <a:r>
              <a:rPr lang="en-AU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skillz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AU" sz="1600" dirty="0" smtClean="0">
                <a:ea typeface="+mn-ea"/>
              </a:rPr>
              <a:t>Expert 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</a:t>
            </a:r>
            <a:r>
              <a:rPr lang="en-A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(writing, presentation, and 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argument)</a:t>
            </a:r>
          </a:p>
          <a:p>
            <a:pPr lvl="1"/>
            <a:r>
              <a:rPr lang="en-AU" sz="1600" dirty="0" smtClean="0">
                <a:ea typeface="+mn-ea"/>
              </a:rPr>
              <a:t>Advanced L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eadership (</a:t>
            </a:r>
            <a:r>
              <a:rPr lang="en-AU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pwn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bosses, run </a:t>
            </a:r>
            <a:r>
              <a:rPr lang="en-AU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guilds)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28660" y="0"/>
            <a:ext cx="12073022" cy="7858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research_iwillusegoog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16549" cy="56435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Final note...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10,000 Hour Rule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independent research?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8435" name="Picture 3" descr="C:\Users\Epona\Documents\course material\Notes to Refine\pics\research_coolner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2974" y="0"/>
            <a:ext cx="10429916" cy="6946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independent research?</a:t>
            </a:r>
            <a:endParaRPr lang="en-US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you do by yourself, alone in your room, probably at night in the dark, usually in front of a computer</a:t>
            </a:r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pPr>
              <a:buNone/>
            </a:pPr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Active, self driven research which can involve: </a:t>
            </a:r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 </a:t>
            </a:r>
            <a:r>
              <a:rPr lang="en-A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reports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watching presentations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</a:t>
            </a:r>
            <a:r>
              <a:rPr lang="en-A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trialling 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theories</a:t>
            </a:r>
          </a:p>
          <a:p>
            <a:pPr lvl="1"/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summarising </a:t>
            </a:r>
            <a:r>
              <a:rPr lang="en-AU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A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findings</a:t>
            </a:r>
          </a:p>
          <a:p>
            <a:pPr lvl="0"/>
            <a:endParaRPr lang="en-AU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A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Definitely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the passive “listen and learn approach”</a:t>
            </a:r>
            <a:r>
              <a:rPr lang="en-AU" sz="2000" dirty="0" smtClean="0">
                <a:solidFill>
                  <a:srgbClr val="FFFFFF"/>
                </a:solidFill>
              </a:rPr>
              <a:t>: </a:t>
            </a:r>
          </a:p>
          <a:p>
            <a:pPr lvl="1"/>
            <a:r>
              <a:rPr lang="en-AU" sz="1600" dirty="0" smtClean="0">
                <a:solidFill>
                  <a:srgbClr val="FFFFFF"/>
                </a:solidFill>
              </a:rPr>
              <a:t>Answers will NOT be found from just one source</a:t>
            </a:r>
          </a:p>
          <a:p>
            <a:pPr lvl="1"/>
            <a:r>
              <a:rPr lang="en-AU" sz="1600" dirty="0" smtClean="0">
                <a:solidFill>
                  <a:srgbClr val="FFFFFF"/>
                </a:solidFill>
              </a:rPr>
              <a:t>Hunt through a variety of sources to “piece together” information</a:t>
            </a:r>
            <a:endParaRPr lang="en-AU" sz="1600" dirty="0">
              <a:solidFill>
                <a:srgbClr val="FFFFFF"/>
              </a:solidFill>
            </a:endParaRPr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do people do it?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495925"/>
            <a:ext cx="7772400" cy="1362075"/>
          </a:xfrm>
        </p:spPr>
        <p:txBody>
          <a:bodyPr/>
          <a:lstStyle/>
          <a:p>
            <a:r>
              <a:rPr lang="en-AU" sz="3600" dirty="0" smtClean="0"/>
              <a:t>You could be this man</a:t>
            </a:r>
            <a:endParaRPr lang="en-A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000296" y="7143776"/>
            <a:ext cx="7772400" cy="1500187"/>
          </a:xfrm>
        </p:spPr>
        <p:txBody>
          <a:bodyPr/>
          <a:lstStyle/>
          <a:p>
            <a:pPr algn="ctr"/>
            <a:endParaRPr lang="en-AU" dirty="0"/>
          </a:p>
        </p:txBody>
      </p:sp>
      <p:pic>
        <p:nvPicPr>
          <p:cNvPr id="19458" name="Picture 2" descr="C:\Users\Epona\Documents\course material\Notes to Refine\pics\research_beforerese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6248050" cy="5370224"/>
          </a:xfrm>
          <a:prstGeom prst="rect">
            <a:avLst/>
          </a:prstGeom>
          <a:noFill/>
        </p:spPr>
      </p:pic>
      <p:pic>
        <p:nvPicPr>
          <p:cNvPr id="19459" name="Picture 3" descr="C:\Users\Epona\Documents\course material\Notes to Refine\pics\research_smartsha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78175" y="2403475"/>
            <a:ext cx="2381250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495925"/>
            <a:ext cx="7772400" cy="1362075"/>
          </a:xfrm>
        </p:spPr>
        <p:txBody>
          <a:bodyPr/>
          <a:lstStyle/>
          <a:p>
            <a:r>
              <a:rPr lang="en-AU" sz="3600" dirty="0" smtClean="0"/>
              <a:t>...or professor </a:t>
            </a:r>
            <a:r>
              <a:rPr lang="en-AU" sz="3600" dirty="0" err="1" smtClean="0"/>
              <a:t>sharkman</a:t>
            </a:r>
            <a:endParaRPr lang="en-A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000296" y="7143776"/>
            <a:ext cx="7772400" cy="1500187"/>
          </a:xfrm>
        </p:spPr>
        <p:txBody>
          <a:bodyPr/>
          <a:lstStyle/>
          <a:p>
            <a:pPr algn="ctr"/>
            <a:endParaRPr lang="en-AU" dirty="0"/>
          </a:p>
        </p:txBody>
      </p:sp>
      <p:pic>
        <p:nvPicPr>
          <p:cNvPr id="19459" name="Picture 3" descr="C:\Users\Epona\Documents\course material\Notes to Refine\pics\research_smartsha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6719386" cy="542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495925"/>
            <a:ext cx="7772400" cy="1362075"/>
          </a:xfrm>
        </p:spPr>
        <p:txBody>
          <a:bodyPr/>
          <a:lstStyle/>
          <a:p>
            <a:r>
              <a:rPr lang="en-AU" sz="3600" dirty="0" smtClean="0"/>
              <a:t>...or these smart </a:t>
            </a:r>
            <a:r>
              <a:rPr lang="en-AU" sz="3600" dirty="0" smtClean="0"/>
              <a:t>Guys</a:t>
            </a:r>
            <a:endParaRPr lang="en-A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000296" y="7143776"/>
            <a:ext cx="7772400" cy="1500187"/>
          </a:xfrm>
        </p:spPr>
        <p:txBody>
          <a:bodyPr/>
          <a:lstStyle/>
          <a:p>
            <a:pPr algn="ctr"/>
            <a:endParaRPr lang="en-AU" dirty="0"/>
          </a:p>
        </p:txBody>
      </p:sp>
      <p:pic>
        <p:nvPicPr>
          <p:cNvPr id="20482" name="Picture 2" descr="C:\Users\Epona\Documents\course material\Notes to Refine\pics\research_coolnerd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48" y="785794"/>
            <a:ext cx="9236415" cy="4714884"/>
          </a:xfrm>
          <a:prstGeom prst="rect">
            <a:avLst/>
          </a:prstGeom>
          <a:noFill/>
        </p:spPr>
      </p:pic>
      <p:pic>
        <p:nvPicPr>
          <p:cNvPr id="20483" name="Picture 3" descr="C:\Users\Epona\Documents\course material\Notes to Refine\pics\research_coolnerd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9" y="0"/>
            <a:ext cx="571500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495925"/>
            <a:ext cx="7772400" cy="1362075"/>
          </a:xfrm>
        </p:spPr>
        <p:txBody>
          <a:bodyPr/>
          <a:lstStyle/>
          <a:p>
            <a:r>
              <a:rPr lang="en-AU" sz="3600" dirty="0" smtClean="0"/>
              <a:t>...or these smart </a:t>
            </a:r>
            <a:r>
              <a:rPr lang="en-AU" sz="3600" dirty="0" smtClean="0"/>
              <a:t>Chicks</a:t>
            </a:r>
            <a:endParaRPr lang="en-A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000296" y="7143776"/>
            <a:ext cx="7772400" cy="1500187"/>
          </a:xfrm>
        </p:spPr>
        <p:txBody>
          <a:bodyPr/>
          <a:lstStyle/>
          <a:p>
            <a:pPr algn="ctr"/>
            <a:endParaRPr lang="en-AU" dirty="0"/>
          </a:p>
        </p:txBody>
      </p:sp>
      <p:pic>
        <p:nvPicPr>
          <p:cNvPr id="1027" name="Picture 3" descr="C:\Users\Epona\Documents\course material\Notes to Refine\pics\research_coolnerd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6715140" cy="5498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Adv Dip">
  <a:themeElements>
    <a:clrScheme name="1_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Adv Dip</Template>
  <TotalTime>125</TotalTime>
  <Words>371</Words>
  <Application>Microsoft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Template Adv Dip</vt:lpstr>
      <vt:lpstr>The Value of Independent Research</vt:lpstr>
      <vt:lpstr>What IS independent research?</vt:lpstr>
      <vt:lpstr>Slide 3</vt:lpstr>
      <vt:lpstr>What IS independent research?</vt:lpstr>
      <vt:lpstr>Why do people do it?</vt:lpstr>
      <vt:lpstr>You could be this man</vt:lpstr>
      <vt:lpstr>...or professor sharkman</vt:lpstr>
      <vt:lpstr>...or these smart Guys</vt:lpstr>
      <vt:lpstr>...or these smart Chicks</vt:lpstr>
      <vt:lpstr>...or these Totally hawt Dudes</vt:lpstr>
      <vt:lpstr>Why do people do it?</vt:lpstr>
      <vt:lpstr>What’s in it for YOU?</vt:lpstr>
      <vt:lpstr>Slide 13</vt:lpstr>
      <vt:lpstr>Final note...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Independent Research</dc:title>
  <dc:creator>Epona</dc:creator>
  <cp:lastModifiedBy>Epona</cp:lastModifiedBy>
  <cp:revision>17</cp:revision>
  <cp:lastPrinted>1601-01-01T00:00:00Z</cp:lastPrinted>
  <dcterms:created xsi:type="dcterms:W3CDTF">2010-08-11T02:00:56Z</dcterms:created>
  <dcterms:modified xsi:type="dcterms:W3CDTF">2010-08-11T04:46:47Z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