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9" autoAdjust="0"/>
  </p:normalViewPr>
  <p:slideViewPr>
    <p:cSldViewPr>
      <p:cViewPr varScale="1">
        <p:scale>
          <a:sx n="106" d="100"/>
          <a:sy n="10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035C5-C4F6-4E8F-A102-4FA30216E6A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C6943-E5AB-4A4E-BCF0-8D64191B696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CD30-D207-48C9-BDEB-EEC2713DB9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C980F-DAF1-4C47-953D-A436CB36CCF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99DE-1712-44FE-8FC8-9242C2C3E2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AFA3F-5C51-4BC7-8D06-483796B28C9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A01A6-BFAC-4DB7-97FA-576C69DE4EE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9FEF-44A9-4FCE-A66B-3B0866DDCC4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B8E13-3012-46F1-A3B4-D5961744FF5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C9F5B-7C82-4395-9B8B-DD402576C96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9C0C3-7056-464D-9850-CF863703E3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944B75B-D793-48DC-A357-F0736330B196}" type="slidenum">
              <a:rPr lang="en-AU"/>
              <a:pPr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Cover Letter 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AIE,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Point?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AU" sz="2800" dirty="0"/>
          </a:p>
          <a:p>
            <a:r>
              <a:rPr lang="en-AU" sz="2800" dirty="0" smtClean="0"/>
              <a:t>Respect the person reading this letter</a:t>
            </a:r>
          </a:p>
          <a:p>
            <a:r>
              <a:rPr lang="en-AU" sz="2800" dirty="0" smtClean="0"/>
              <a:t>Use a spell checker</a:t>
            </a:r>
          </a:p>
          <a:p>
            <a:r>
              <a:rPr lang="en-AU" sz="2800" dirty="0" smtClean="0"/>
              <a:t>Get someone else to read your cover letter</a:t>
            </a:r>
          </a:p>
          <a:p>
            <a:r>
              <a:rPr lang="en-AU" sz="2800" dirty="0" smtClean="0"/>
              <a:t>Why they’re reading it</a:t>
            </a:r>
          </a:p>
          <a:p>
            <a:pPr>
              <a:buNone/>
            </a:pPr>
            <a:endParaRPr lang="en-AU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Structure the Letter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Introduction </a:t>
            </a:r>
          </a:p>
          <a:p>
            <a:pPr>
              <a:buNone/>
            </a:pPr>
            <a:endParaRPr lang="en-AU" sz="2800" dirty="0" smtClean="0"/>
          </a:p>
          <a:p>
            <a:pPr lvl="1"/>
            <a:r>
              <a:rPr lang="en-AU" sz="2400" dirty="0" smtClean="0"/>
              <a:t>Position you’re applying for </a:t>
            </a:r>
          </a:p>
          <a:p>
            <a:pPr lvl="1"/>
            <a:r>
              <a:rPr lang="en-AU" sz="2400" dirty="0" smtClean="0"/>
              <a:t>The team you’ll be working with </a:t>
            </a:r>
          </a:p>
          <a:p>
            <a:pPr lvl="1"/>
            <a:r>
              <a:rPr lang="en-AU" sz="2400" dirty="0" smtClean="0"/>
              <a:t>Where you heard about the position</a:t>
            </a:r>
          </a:p>
          <a:p>
            <a:pPr lvl="1"/>
            <a:r>
              <a:rPr lang="en-AU" sz="2400" dirty="0" smtClean="0"/>
              <a:t>Your understanding of why they’re hiring for that position and how that applies to current events</a:t>
            </a:r>
            <a:endParaRPr lang="en-AU" sz="2800" dirty="0"/>
          </a:p>
          <a:p>
            <a:endParaRPr lang="en-A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Structure the Letter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Body</a:t>
            </a:r>
          </a:p>
          <a:p>
            <a:pPr>
              <a:buNone/>
            </a:pPr>
            <a:endParaRPr lang="en-AU" sz="2800" dirty="0" smtClean="0"/>
          </a:p>
          <a:p>
            <a:pPr lvl="1"/>
            <a:r>
              <a:rPr lang="en-AU" sz="2400" dirty="0" smtClean="0"/>
              <a:t>How your skills directly apply to the skills needed for this position (both listed and unlisted) </a:t>
            </a:r>
          </a:p>
          <a:p>
            <a:pPr lvl="1"/>
            <a:r>
              <a:rPr lang="en-AU" sz="2400" dirty="0" smtClean="0"/>
              <a:t>How past experiences relate directly to this position </a:t>
            </a:r>
          </a:p>
          <a:p>
            <a:pPr lvl="1"/>
            <a:r>
              <a:rPr lang="en-AU" sz="2400" dirty="0" smtClean="0"/>
              <a:t>What you’ve done to make money or reduce costs for companies similar to this one</a:t>
            </a:r>
            <a:endParaRPr lang="en-AU" sz="2800" dirty="0"/>
          </a:p>
          <a:p>
            <a:endParaRPr lang="en-A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Structure the Letter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Closing</a:t>
            </a:r>
          </a:p>
          <a:p>
            <a:pPr>
              <a:buNone/>
            </a:pPr>
            <a:endParaRPr lang="en-AU" sz="2800" dirty="0" smtClean="0"/>
          </a:p>
          <a:p>
            <a:pPr lvl="1"/>
            <a:r>
              <a:rPr lang="en-AU" sz="2400" dirty="0" smtClean="0"/>
              <a:t>How you would like to help them increase their business and contribute to their continued success</a:t>
            </a:r>
          </a:p>
          <a:p>
            <a:pPr lvl="1"/>
            <a:r>
              <a:rPr lang="en-AU" sz="2400" dirty="0" smtClean="0"/>
              <a:t>How you will contact them next</a:t>
            </a:r>
          </a:p>
          <a:p>
            <a:pPr lvl="1"/>
            <a:r>
              <a:rPr lang="en-AU" sz="2400" dirty="0" smtClean="0"/>
              <a:t>Where you can be reached / when you’re available for interview </a:t>
            </a:r>
            <a:endParaRPr lang="en-AU" sz="2800" dirty="0"/>
          </a:p>
          <a:p>
            <a:endParaRPr lang="en-A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Final Advice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ALWAYS tailer the letter to the company you’re applying </a:t>
            </a:r>
            <a:r>
              <a:rPr lang="en-AU" sz="2800" smtClean="0"/>
              <a:t>for </a:t>
            </a:r>
          </a:p>
          <a:p>
            <a:endParaRPr lang="en-AU" sz="2800" dirty="0" smtClean="0"/>
          </a:p>
          <a:p>
            <a:r>
              <a:rPr lang="en-AU" sz="2800" dirty="0" smtClean="0"/>
              <a:t>Why is a generic cover letter bad </a:t>
            </a:r>
            <a:r>
              <a:rPr lang="en-AU" sz="2800" dirty="0" err="1" smtClean="0"/>
              <a:t>bad</a:t>
            </a:r>
            <a:r>
              <a:rPr lang="en-AU" sz="2800" dirty="0" smtClean="0"/>
              <a:t> </a:t>
            </a:r>
            <a:r>
              <a:rPr lang="en-AU" sz="2800" dirty="0" err="1" smtClean="0"/>
              <a:t>BAD</a:t>
            </a:r>
            <a:r>
              <a:rPr lang="en-AU" sz="2800" dirty="0" smtClean="0"/>
              <a:t> </a:t>
            </a:r>
            <a:r>
              <a:rPr lang="en-AU" sz="2800" dirty="0" err="1" smtClean="0"/>
              <a:t>BAD</a:t>
            </a:r>
            <a:r>
              <a:rPr lang="en-AU" sz="2800" dirty="0" smtClean="0"/>
              <a:t> </a:t>
            </a:r>
            <a:r>
              <a:rPr lang="en-AU" sz="2800" dirty="0" err="1" smtClean="0"/>
              <a:t>bad</a:t>
            </a:r>
            <a:r>
              <a:rPr lang="en-AU" sz="2800" dirty="0" smtClean="0"/>
              <a:t> </a:t>
            </a:r>
            <a:r>
              <a:rPr lang="en-AU" sz="2800" dirty="0" err="1" smtClean="0"/>
              <a:t>bad</a:t>
            </a:r>
            <a:r>
              <a:rPr lang="en-AU" sz="2800" dirty="0" smtClean="0"/>
              <a:t>...bad?</a:t>
            </a:r>
          </a:p>
          <a:p>
            <a:endParaRPr lang="en-A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2800" b="1" dirty="0" smtClean="0"/>
          </a:p>
          <a:p>
            <a:endParaRPr lang="en-AU" sz="2800" b="1" dirty="0"/>
          </a:p>
          <a:p>
            <a:endParaRPr lang="en-AU" sz="2800" b="1" dirty="0" smtClean="0"/>
          </a:p>
          <a:p>
            <a:pPr>
              <a:buNone/>
            </a:pPr>
            <a:r>
              <a:rPr lang="en-AU" sz="2800" dirty="0" smtClean="0"/>
              <a:t>"My name is ____, and I kick ass. See resume for details."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2800" b="1" dirty="0" smtClean="0"/>
          </a:p>
          <a:p>
            <a:endParaRPr lang="en-AU" sz="2800" b="1" dirty="0"/>
          </a:p>
          <a:p>
            <a:pPr>
              <a:buNone/>
            </a:pPr>
            <a:r>
              <a:rPr lang="en-AU" sz="2800" dirty="0" smtClean="0"/>
              <a:t>"Brainstorming on innovative ideas that take into consideration demographics, target markets, advertising strategies, and shifts in the economy that have a direct impact on consumer buying trends and the influences that drive those changes is one of my other strengths"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2800" b="1" dirty="0" smtClean="0"/>
          </a:p>
          <a:p>
            <a:endParaRPr lang="en-AU" sz="2800" b="1" dirty="0"/>
          </a:p>
          <a:p>
            <a:pPr>
              <a:buNone/>
            </a:pPr>
            <a:r>
              <a:rPr lang="en-AU" sz="2800" dirty="0" smtClean="0"/>
              <a:t>"When I find a product I like I tell everyone I know and love about the product I discovered and how it will make their life better."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2800" b="1" dirty="0" smtClean="0"/>
          </a:p>
          <a:p>
            <a:endParaRPr lang="en-AU" sz="2800" b="1" dirty="0"/>
          </a:p>
          <a:p>
            <a:pPr>
              <a:buNone/>
            </a:pPr>
            <a:r>
              <a:rPr lang="en-AU" sz="2800" dirty="0" smtClean="0"/>
              <a:t>"I have experience in the pre-funding, due </a:t>
            </a:r>
            <a:r>
              <a:rPr lang="en-AU" sz="2800" dirty="0" err="1" smtClean="0"/>
              <a:t>dilligence</a:t>
            </a:r>
            <a:r>
              <a:rPr lang="en-AU" sz="2800" dirty="0" smtClean="0"/>
              <a:t>, and inception stages of the venture capital and formulation cycles, for a US$7.8 billion (yes, BILLION) start-up company, overseas."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2800" b="1" dirty="0" smtClean="0"/>
          </a:p>
          <a:p>
            <a:endParaRPr lang="en-AU" sz="2800" b="1" dirty="0"/>
          </a:p>
          <a:p>
            <a:pPr>
              <a:buNone/>
            </a:pPr>
            <a:r>
              <a:rPr lang="en-AU" sz="2800" dirty="0" smtClean="0"/>
              <a:t>"But no matter how we communicate to each other, whether by newspaper or Web site, the reliance on the use of words will always remain."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2800" b="1" dirty="0" smtClean="0"/>
          </a:p>
          <a:p>
            <a:endParaRPr lang="en-AU" sz="2800" b="1" dirty="0"/>
          </a:p>
          <a:p>
            <a:pPr>
              <a:buNone/>
            </a:pPr>
            <a:r>
              <a:rPr lang="en-AU" sz="2800" dirty="0" smtClean="0"/>
              <a:t>"Other skills I've learned are, being a proficient multi-tasker, handling detailed oriented documents with care, handling stressful situations with a clam </a:t>
            </a:r>
            <a:r>
              <a:rPr lang="en-AU" sz="2800" dirty="0" err="1" smtClean="0"/>
              <a:t>demeanor</a:t>
            </a:r>
            <a:r>
              <a:rPr lang="en-AU" sz="2800" dirty="0" smtClean="0"/>
              <a:t>, and joggling different projects with time management."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2800" b="1" dirty="0" smtClean="0"/>
          </a:p>
          <a:p>
            <a:endParaRPr lang="en-AU" sz="2800" b="1" dirty="0"/>
          </a:p>
          <a:p>
            <a:pPr>
              <a:buNone/>
            </a:pPr>
            <a:r>
              <a:rPr lang="en-AU" sz="2800" dirty="0" smtClean="0"/>
              <a:t>"I want to take this time to point out the weakness of my resume."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2800" b="1" dirty="0" smtClean="0"/>
          </a:p>
          <a:p>
            <a:endParaRPr lang="en-AU" sz="2800" b="1" dirty="0"/>
          </a:p>
          <a:p>
            <a:pPr>
              <a:buNone/>
            </a:pPr>
            <a:r>
              <a:rPr lang="en-AU" sz="2800" dirty="0" smtClean="0"/>
              <a:t>"The idea of finding purpose and drive, in both life and a career, is something that I have thought about, and am currently exploring"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Letters">
  <a:themeElements>
    <a:clrScheme name="1_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Letters</Template>
  <TotalTime>25</TotalTime>
  <Words>457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Cover Letters</vt:lpstr>
      <vt:lpstr>The Cover Letter </vt:lpstr>
      <vt:lpstr>What’s Wrong with This?</vt:lpstr>
      <vt:lpstr>What’s Wrong with This?</vt:lpstr>
      <vt:lpstr>What’s Wrong with This?</vt:lpstr>
      <vt:lpstr>What’s Wrong with This?</vt:lpstr>
      <vt:lpstr>What’s Wrong with This?</vt:lpstr>
      <vt:lpstr>What’s Wrong with This?</vt:lpstr>
      <vt:lpstr>What’s Wrong with This?</vt:lpstr>
      <vt:lpstr>What’s Wrong with This?</vt:lpstr>
      <vt:lpstr>What’s the Point?</vt:lpstr>
      <vt:lpstr>How to Structure the Letter</vt:lpstr>
      <vt:lpstr>How to Structure the Letter</vt:lpstr>
      <vt:lpstr>How to Structure the Letter</vt:lpstr>
      <vt:lpstr>Final Advice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Cover Letter </dc:title>
  <dc:creator>Epona</dc:creator>
  <cp:lastModifiedBy>Epona</cp:lastModifiedBy>
  <cp:revision>10</cp:revision>
  <cp:lastPrinted>1601-01-01T00:00:00Z</cp:lastPrinted>
  <dcterms:created xsi:type="dcterms:W3CDTF">2010-04-30T04:23:30Z</dcterms:created>
  <dcterms:modified xsi:type="dcterms:W3CDTF">2011-01-10T22:48:25Z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