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6" r:id="rId5"/>
    <p:sldId id="267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52" autoAdjust="0"/>
  </p:normalViewPr>
  <p:slideViewPr>
    <p:cSldViewPr snapToGrid="0" showGuides="1">
      <p:cViewPr varScale="1">
        <p:scale>
          <a:sx n="160" d="100"/>
          <a:sy n="160" d="100"/>
        </p:scale>
        <p:origin x="150" y="19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C270D7C-6151-4CCE-81FD-E3793BD0F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904522"/>
            <a:ext cx="3810532" cy="50489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00EDD8-96BD-4ADF-8755-E331881F428D}"/>
              </a:ext>
            </a:extLst>
          </p:cNvPr>
          <p:cNvCxnSpPr>
            <a:cxnSpLocks/>
          </p:cNvCxnSpPr>
          <p:nvPr/>
        </p:nvCxnSpPr>
        <p:spPr>
          <a:xfrm>
            <a:off x="4151272" y="1577788"/>
            <a:ext cx="898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FE47B0-2E7C-4938-98E9-3813D28FADC0}"/>
              </a:ext>
            </a:extLst>
          </p:cNvPr>
          <p:cNvSpPr txBox="1"/>
          <p:nvPr/>
        </p:nvSpPr>
        <p:spPr>
          <a:xfrm>
            <a:off x="2678073" y="1354723"/>
            <a:ext cx="142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u="sng" dirty="0"/>
              <a:t>Name of game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C73E0-1D5A-4B64-B3ED-27A0DDDF8E0D}"/>
              </a:ext>
            </a:extLst>
          </p:cNvPr>
          <p:cNvSpPr txBox="1"/>
          <p:nvPr/>
        </p:nvSpPr>
        <p:spPr>
          <a:xfrm>
            <a:off x="2567507" y="2405721"/>
            <a:ext cx="158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Level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Takes the player to the level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0C3E9-36D2-49AC-A7BA-6A4D693EA65A}"/>
              </a:ext>
            </a:extLst>
          </p:cNvPr>
          <p:cNvSpPr txBox="1"/>
          <p:nvPr/>
        </p:nvSpPr>
        <p:spPr>
          <a:xfrm>
            <a:off x="2678073" y="3528949"/>
            <a:ext cx="136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Help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Takes the player to the help screen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2AFB9-21B6-48E9-B15F-7221092E585E}"/>
              </a:ext>
            </a:extLst>
          </p:cNvPr>
          <p:cNvSpPr txBox="1"/>
          <p:nvPr/>
        </p:nvSpPr>
        <p:spPr>
          <a:xfrm>
            <a:off x="2678073" y="4524188"/>
            <a:ext cx="1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Quit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Will only appear on the pc build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8399A9-4395-432D-A32D-3D56EBA3A59E}"/>
              </a:ext>
            </a:extLst>
          </p:cNvPr>
          <p:cNvCxnSpPr>
            <a:cxnSpLocks/>
          </p:cNvCxnSpPr>
          <p:nvPr/>
        </p:nvCxnSpPr>
        <p:spPr>
          <a:xfrm>
            <a:off x="4151272" y="2719294"/>
            <a:ext cx="94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25903-E32C-497C-AEA4-C55B4858E414}"/>
              </a:ext>
            </a:extLst>
          </p:cNvPr>
          <p:cNvCxnSpPr>
            <a:cxnSpLocks/>
          </p:cNvCxnSpPr>
          <p:nvPr/>
        </p:nvCxnSpPr>
        <p:spPr>
          <a:xfrm>
            <a:off x="4105222" y="3872753"/>
            <a:ext cx="98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4A6CE6-9C13-454A-BF1A-7BD2A9CF8B68}"/>
              </a:ext>
            </a:extLst>
          </p:cNvPr>
          <p:cNvCxnSpPr>
            <a:cxnSpLocks/>
          </p:cNvCxnSpPr>
          <p:nvPr/>
        </p:nvCxnSpPr>
        <p:spPr>
          <a:xfrm>
            <a:off x="4142923" y="4828988"/>
            <a:ext cx="949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0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847D68-BD18-4FE7-BE6F-700516DF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58" y="1818314"/>
            <a:ext cx="8166678" cy="4509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F3EC2-D109-4CEB-ABA1-B4310912541E}"/>
              </a:ext>
            </a:extLst>
          </p:cNvPr>
          <p:cNvSpPr txBox="1"/>
          <p:nvPr/>
        </p:nvSpPr>
        <p:spPr>
          <a:xfrm>
            <a:off x="2241071" y="3111991"/>
            <a:ext cx="1693670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Pause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Only appears on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Pauses the 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D8E01-28E2-4548-9731-C6C79DDAC9CB}"/>
              </a:ext>
            </a:extLst>
          </p:cNvPr>
          <p:cNvSpPr txBox="1"/>
          <p:nvPr/>
        </p:nvSpPr>
        <p:spPr>
          <a:xfrm>
            <a:off x="4225832" y="3072525"/>
            <a:ext cx="1488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Score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Displays the players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Saves it to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9EA97-3CC3-4CBB-BAD4-E187A1B32C00}"/>
              </a:ext>
            </a:extLst>
          </p:cNvPr>
          <p:cNvSpPr txBox="1"/>
          <p:nvPr/>
        </p:nvSpPr>
        <p:spPr>
          <a:xfrm>
            <a:off x="5945300" y="3026672"/>
            <a:ext cx="18791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Health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When the player gets hurt the bar will go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When its empty the win/lose screen will appear and the game is paused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8A7DC-110A-4539-BE86-D26BDBE8C335}"/>
              </a:ext>
            </a:extLst>
          </p:cNvPr>
          <p:cNvSpPr txBox="1"/>
          <p:nvPr/>
        </p:nvSpPr>
        <p:spPr>
          <a:xfrm>
            <a:off x="8055864" y="3072525"/>
            <a:ext cx="2181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Ammo box (stretch)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Displays ammo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Displays current weapon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A5071-72C1-4362-A266-CD724A96DE20}"/>
              </a:ext>
            </a:extLst>
          </p:cNvPr>
          <p:cNvCxnSpPr/>
          <p:nvPr/>
        </p:nvCxnSpPr>
        <p:spPr>
          <a:xfrm flipH="1" flipV="1">
            <a:off x="2785929" y="2486826"/>
            <a:ext cx="384561" cy="62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03013-3B27-4369-9E97-373D77D5E872}"/>
              </a:ext>
            </a:extLst>
          </p:cNvPr>
          <p:cNvCxnSpPr>
            <a:stCxn id="10" idx="0"/>
          </p:cNvCxnSpPr>
          <p:nvPr/>
        </p:nvCxnSpPr>
        <p:spPr>
          <a:xfrm flipV="1">
            <a:off x="4969851" y="2358639"/>
            <a:ext cx="636190" cy="71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0B0944-11AD-44DB-AEBE-147C01BEA2E2}"/>
              </a:ext>
            </a:extLst>
          </p:cNvPr>
          <p:cNvCxnSpPr/>
          <p:nvPr/>
        </p:nvCxnSpPr>
        <p:spPr>
          <a:xfrm flipV="1">
            <a:off x="6947731" y="2213361"/>
            <a:ext cx="1640792" cy="81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28651-3089-4A6D-96A1-AE6C2AA58931}"/>
              </a:ext>
            </a:extLst>
          </p:cNvPr>
          <p:cNvCxnSpPr/>
          <p:nvPr/>
        </p:nvCxnSpPr>
        <p:spPr>
          <a:xfrm flipV="1">
            <a:off x="8494520" y="2811566"/>
            <a:ext cx="239282" cy="21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8BE33F9-AFA1-4BA6-ACD3-083832CD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26" y="1138437"/>
            <a:ext cx="6201640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BEC1E-CCE2-40A0-B7D8-16541E50C5D7}"/>
              </a:ext>
            </a:extLst>
          </p:cNvPr>
          <p:cNvSpPr txBox="1"/>
          <p:nvPr/>
        </p:nvSpPr>
        <p:spPr>
          <a:xfrm>
            <a:off x="2949365" y="1364979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Menu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Takes the player back to the menu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57608-9B94-4B78-B882-3F40B9CC6C4E}"/>
              </a:ext>
            </a:extLst>
          </p:cNvPr>
          <p:cNvSpPr txBox="1"/>
          <p:nvPr/>
        </p:nvSpPr>
        <p:spPr>
          <a:xfrm>
            <a:off x="2949365" y="2921168"/>
            <a:ext cx="2136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High Score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Takes the player to see his score on the high score scene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AAB29-1643-41A2-A6F8-2C7C44143DA1}"/>
              </a:ext>
            </a:extLst>
          </p:cNvPr>
          <p:cNvSpPr txBox="1"/>
          <p:nvPr/>
        </p:nvSpPr>
        <p:spPr>
          <a:xfrm>
            <a:off x="2949365" y="4353785"/>
            <a:ext cx="1676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Quit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Only appears on pc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Quits application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90D5A1-49B9-49D6-B4C3-4A41DE599071}"/>
              </a:ext>
            </a:extLst>
          </p:cNvPr>
          <p:cNvCxnSpPr/>
          <p:nvPr/>
        </p:nvCxnSpPr>
        <p:spPr>
          <a:xfrm>
            <a:off x="4418176" y="2033899"/>
            <a:ext cx="794759" cy="23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32F4C-8EE2-4A51-8B6D-785469151041}"/>
              </a:ext>
            </a:extLst>
          </p:cNvPr>
          <p:cNvCxnSpPr>
            <a:cxnSpLocks/>
          </p:cNvCxnSpPr>
          <p:nvPr/>
        </p:nvCxnSpPr>
        <p:spPr>
          <a:xfrm flipV="1">
            <a:off x="4290744" y="3614871"/>
            <a:ext cx="938198" cy="14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EF5D1C-858F-409A-A463-1520F61C3B57}"/>
              </a:ext>
            </a:extLst>
          </p:cNvPr>
          <p:cNvCxnSpPr>
            <a:cxnSpLocks/>
          </p:cNvCxnSpPr>
          <p:nvPr/>
        </p:nvCxnSpPr>
        <p:spPr>
          <a:xfrm flipV="1">
            <a:off x="4274737" y="4896360"/>
            <a:ext cx="938198" cy="14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193844A-1032-46F4-8FF8-BB1C565D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566338"/>
            <a:ext cx="6601746" cy="572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271C2-9198-43FC-AFB0-7BA1CCEE584E}"/>
              </a:ext>
            </a:extLst>
          </p:cNvPr>
          <p:cNvSpPr txBox="1"/>
          <p:nvPr/>
        </p:nvSpPr>
        <p:spPr>
          <a:xfrm>
            <a:off x="9571686" y="1304365"/>
            <a:ext cx="214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Sliding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Slides down when dragged to show more scores when filled.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544AA-1839-4706-9113-305F35801A4B}"/>
              </a:ext>
            </a:extLst>
          </p:cNvPr>
          <p:cNvSpPr txBox="1"/>
          <p:nvPr/>
        </p:nvSpPr>
        <p:spPr>
          <a:xfrm>
            <a:off x="9571686" y="2604874"/>
            <a:ext cx="214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Displays the map the player got the score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A3160-36DF-4A10-9148-1347C219AAA8}"/>
              </a:ext>
            </a:extLst>
          </p:cNvPr>
          <p:cNvSpPr txBox="1"/>
          <p:nvPr/>
        </p:nvSpPr>
        <p:spPr>
          <a:xfrm>
            <a:off x="607738" y="1119699"/>
            <a:ext cx="218738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u="sng" dirty="0"/>
              <a:t>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Displays the name of the player and the high score they got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Reads from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E928E-4237-4015-8662-A21C9BA408EF}"/>
              </a:ext>
            </a:extLst>
          </p:cNvPr>
          <p:cNvSpPr txBox="1"/>
          <p:nvPr/>
        </p:nvSpPr>
        <p:spPr>
          <a:xfrm>
            <a:off x="607738" y="3119610"/>
            <a:ext cx="21873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u="sng" dirty="0"/>
              <a:t>Back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u="sng" dirty="0"/>
              <a:t>Takes the player back to the menu scene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FD0505-3B5E-4300-AB81-6F6A6BA407CA}"/>
              </a:ext>
            </a:extLst>
          </p:cNvPr>
          <p:cNvCxnSpPr>
            <a:cxnSpLocks/>
          </p:cNvCxnSpPr>
          <p:nvPr/>
        </p:nvCxnSpPr>
        <p:spPr>
          <a:xfrm>
            <a:off x="1701433" y="4058023"/>
            <a:ext cx="3187323" cy="1924424"/>
          </a:xfrm>
          <a:prstGeom prst="bentConnector3">
            <a:avLst>
              <a:gd name="adj1" fmla="val 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1A299-C4BB-454E-97A9-B03C905625D2}"/>
              </a:ext>
            </a:extLst>
          </p:cNvPr>
          <p:cNvCxnSpPr/>
          <p:nvPr/>
        </p:nvCxnSpPr>
        <p:spPr>
          <a:xfrm>
            <a:off x="2115671" y="1304365"/>
            <a:ext cx="3024094" cy="78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35AFA9-6C58-4B19-B88C-863492904075}"/>
              </a:ext>
            </a:extLst>
          </p:cNvPr>
          <p:cNvCxnSpPr>
            <a:cxnSpLocks/>
          </p:cNvCxnSpPr>
          <p:nvPr/>
        </p:nvCxnSpPr>
        <p:spPr>
          <a:xfrm flipH="1">
            <a:off x="9000565" y="1510410"/>
            <a:ext cx="998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E0517-CA12-47AA-AF76-1C8BA181E2F9}"/>
              </a:ext>
            </a:extLst>
          </p:cNvPr>
          <p:cNvCxnSpPr>
            <a:cxnSpLocks/>
          </p:cNvCxnSpPr>
          <p:nvPr/>
        </p:nvCxnSpPr>
        <p:spPr>
          <a:xfrm flipH="1">
            <a:off x="8098118" y="3264100"/>
            <a:ext cx="1473568" cy="4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7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601</TotalTime>
  <Words>169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Benjamin Scott</dc:creator>
  <cp:lastModifiedBy>Benjamin Scott</cp:lastModifiedBy>
  <cp:revision>4</cp:revision>
  <dcterms:created xsi:type="dcterms:W3CDTF">2021-08-23T05:48:15Z</dcterms:created>
  <dcterms:modified xsi:type="dcterms:W3CDTF">2021-09-10T02:14:07Z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