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7" r:id="rId5"/>
    <p:sldId id="258" r:id="rId6"/>
    <p:sldId id="259"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52" autoAdjust="0"/>
  </p:normalViewPr>
  <p:slideViewPr>
    <p:cSldViewPr snapToGrid="0" showGuides="1">
      <p:cViewPr varScale="1">
        <p:scale>
          <a:sx n="104" d="100"/>
          <a:sy n="104" d="100"/>
        </p:scale>
        <p:origin x="132" y="28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8/23/2021</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8/23/2021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185788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8/23/2021</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8/23/2021</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8/23/2021</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8/23/2021</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8/23/2021</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8/23/2021</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8/23/2021</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8/23/2021</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8/23/2021</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8/23/2021</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8/23/2021</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8/23/2021</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HUMAN RESOURCES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8" name="Subtitle 7">
            <a:extLst>
              <a:ext uri="{FF2B5EF4-FFF2-40B4-BE49-F238E27FC236}">
                <a16:creationId xmlns:a16="http://schemas.microsoft.com/office/drawing/2014/main" id="{B8B14E07-4E46-40AE-A56A-76CAE9528AB3}"/>
              </a:ext>
            </a:extLst>
          </p:cNvPr>
          <p:cNvSpPr>
            <a:spLocks noGrp="1"/>
          </p:cNvSpPr>
          <p:nvPr>
            <p:ph type="subTitle" idx="1"/>
          </p:nvPr>
        </p:nvSpPr>
        <p:spPr/>
        <p:txBody>
          <a:bodyPr/>
          <a:lstStyle/>
          <a:p>
            <a:endParaRPr lang="en-US" dirty="0"/>
          </a:p>
        </p:txBody>
      </p:sp>
      <p:grpSp>
        <p:nvGrpSpPr>
          <p:cNvPr id="21" name="Group 20" descr="This image is a logo that reads &quot;24.&quot; ">
            <a:extLst>
              <a:ext uri="{FF2B5EF4-FFF2-40B4-BE49-F238E27FC236}">
                <a16:creationId xmlns:a16="http://schemas.microsoft.com/office/drawing/2014/main" id="{FBE0CB24-B318-4A75-829C-F2AFFC048326}"/>
              </a:ext>
            </a:extLst>
          </p:cNvPr>
          <p:cNvGrpSpPr/>
          <p:nvPr/>
        </p:nvGrpSpPr>
        <p:grpSpPr>
          <a:xfrm>
            <a:off x="695930" y="587345"/>
            <a:ext cx="530996" cy="530996"/>
            <a:chOff x="1116392" y="531685"/>
            <a:chExt cx="530996" cy="530996"/>
          </a:xfrm>
        </p:grpSpPr>
        <p:sp>
          <p:nvSpPr>
            <p:cNvPr id="22" name="Rectangle: Rounded Corners 21">
              <a:extLst>
                <a:ext uri="{FF2B5EF4-FFF2-40B4-BE49-F238E27FC236}">
                  <a16:creationId xmlns:a16="http://schemas.microsoft.com/office/drawing/2014/main" id="{D6FFCD8A-D531-4D2A-AABF-370BF35DF0FD}"/>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141B387A-E007-4189-8E98-2F8E5B7C9511}"/>
                </a:ext>
              </a:extLst>
            </p:cNvPr>
            <p:cNvGrpSpPr/>
            <p:nvPr/>
          </p:nvGrpSpPr>
          <p:grpSpPr>
            <a:xfrm>
              <a:off x="1225345" y="623888"/>
              <a:ext cx="313090" cy="346590"/>
              <a:chOff x="-2198688" y="-1935162"/>
              <a:chExt cx="1157288" cy="1281111"/>
            </a:xfrm>
          </p:grpSpPr>
          <p:sp>
            <p:nvSpPr>
              <p:cNvPr id="25" name="Freeform 11">
                <a:hlinkClick r:id="rId3"/>
                <a:extLst>
                  <a:ext uri="{FF2B5EF4-FFF2-40B4-BE49-F238E27FC236}">
                    <a16:creationId xmlns:a16="http://schemas.microsoft.com/office/drawing/2014/main" id="{CA3FECAC-E569-460A-8F81-CECE58A61CC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2">
                <a:extLst>
                  <a:ext uri="{FF2B5EF4-FFF2-40B4-BE49-F238E27FC236}">
                    <a16:creationId xmlns:a16="http://schemas.microsoft.com/office/drawing/2014/main" id="{7CB7D654-7384-4C22-9BEF-3BF3A786CE88}"/>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F08B-85C9-45B0-8C5B-AF98FA55A1DB}"/>
              </a:ext>
            </a:extLst>
          </p:cNvPr>
          <p:cNvSpPr>
            <a:spLocks noGrp="1"/>
          </p:cNvSpPr>
          <p:nvPr>
            <p:ph type="title"/>
          </p:nvPr>
        </p:nvSpPr>
        <p:spPr/>
        <p:txBody>
          <a:bodyPr/>
          <a:lstStyle/>
          <a:p>
            <a:endParaRPr lang="en-AU"/>
          </a:p>
        </p:txBody>
      </p:sp>
    </p:spTree>
    <p:extLst>
      <p:ext uri="{BB962C8B-B14F-4D97-AF65-F5344CB8AC3E}">
        <p14:creationId xmlns:p14="http://schemas.microsoft.com/office/powerpoint/2010/main" val="367575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201583" cy="3742543"/>
            <a:chOff x="518433" y="1692049"/>
            <a:chExt cx="4201583" cy="3742543"/>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492443"/>
              <a:chOff x="518433" y="1851126"/>
              <a:chExt cx="4201583" cy="492443"/>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775416"/>
              <a:ext cx="4201583" cy="492443"/>
              <a:chOff x="518433" y="2717554"/>
              <a:chExt cx="4201583" cy="492443"/>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4201583" cy="492443"/>
              <a:chOff x="518433" y="3597907"/>
              <a:chExt cx="4201583" cy="492443"/>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492443"/>
              <a:chOff x="518433" y="4478260"/>
              <a:chExt cx="4201583" cy="492443"/>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689985" y="3615601"/>
            <a:ext cx="3603287" cy="1538883"/>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HUMAN RESOURCES </a:t>
            </a:r>
            <a:br>
              <a:rPr lang="en-US" sz="4400" b="1" dirty="0">
                <a:solidFill>
                  <a:srgbClr val="002060"/>
                </a:solidFill>
                <a:latin typeface="Segoe UI" panose="020B0502040204020203" pitchFamily="34" charset="0"/>
                <a:cs typeface="Segoe UI" panose="020B0502040204020203" pitchFamily="34" charset="0"/>
              </a:rPr>
            </a:br>
            <a:r>
              <a:rPr lang="en-US" sz="4400" b="1" dirty="0">
                <a:solidFill>
                  <a:srgbClr val="002060"/>
                </a:solidFill>
                <a:latin typeface="Segoe UI" panose="020B0502040204020203" pitchFamily="34" charset="0"/>
                <a:cs typeface="Segoe UI" panose="020B0502040204020203" pitchFamily="34" charset="0"/>
              </a:rPr>
              <a:t>PLAN</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is text of the printing and typesetting industry. </a:t>
            </a:r>
          </a:p>
        </p:txBody>
      </p:sp>
      <p:sp>
        <p:nvSpPr>
          <p:cNvPr id="5" name="TextBox 4">
            <a:extLst>
              <a:ext uri="{FF2B5EF4-FFF2-40B4-BE49-F238E27FC236}">
                <a16:creationId xmlns:a16="http://schemas.microsoft.com/office/drawing/2014/main" id="{BAD3DD8E-0492-4A48-B06C-F87FA5CFE3C0}"/>
              </a:ext>
            </a:extLst>
          </p:cNvPr>
          <p:cNvSpPr txBox="1"/>
          <p:nvPr/>
        </p:nvSpPr>
        <p:spPr>
          <a:xfrm>
            <a:off x="689985" y="2242036"/>
            <a:ext cx="2378308"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80%</a:t>
            </a:r>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EMPLOYEES ARE MOTIVATED BY:</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034832"/>
            <a:ext cx="3075334" cy="3827676"/>
            <a:chOff x="4711392" y="2125063"/>
            <a:chExt cx="3075333" cy="3827676"/>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492443"/>
              <a:chOff x="5063285" y="2128413"/>
              <a:chExt cx="3067396" cy="492443"/>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564360"/>
            <a:chOff x="8462691" y="1300476"/>
            <a:chExt cx="3047138" cy="4564360"/>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9970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5" name="Rectangle 104">
              <a:extLst>
                <a:ext uri="{FF2B5EF4-FFF2-40B4-BE49-F238E27FC236}">
                  <a16:creationId xmlns:a16="http://schemas.microsoft.com/office/drawing/2014/main" id="{AD1F5E0B-9D11-43FF-9946-9B61EF9D6E88}"/>
                </a:ext>
              </a:extLst>
            </p:cNvPr>
            <p:cNvSpPr/>
            <p:nvPr/>
          </p:nvSpPr>
          <p:spPr>
            <a:xfrm>
              <a:off x="8483139" y="363326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5372393"/>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Tree>
    <p:extLst>
      <p:ext uri="{BB962C8B-B14F-4D97-AF65-F5344CB8AC3E}">
        <p14:creationId xmlns:p14="http://schemas.microsoft.com/office/powerpoint/2010/main" val="186094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ECDF0-20E4-42EB-A939-E751FFB8EB9E}"/>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a:t>
            </a:r>
            <a:endParaRPr lang="en-US" dirty="0"/>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Human Resources Growth</a:t>
            </a:r>
          </a:p>
        </p:txBody>
      </p:sp>
      <p:sp>
        <p:nvSpPr>
          <p:cNvPr id="4" name="TextBox 3">
            <a:extLst>
              <a:ext uri="{FF2B5EF4-FFF2-40B4-BE49-F238E27FC236}">
                <a16:creationId xmlns:a16="http://schemas.microsoft.com/office/drawing/2014/main" id="{171A55DA-183A-4D18-85CD-0F3BC09D5269}"/>
              </a:ext>
            </a:extLst>
          </p:cNvPr>
          <p:cNvSpPr txBox="1"/>
          <p:nvPr/>
        </p:nvSpPr>
        <p:spPr>
          <a:xfrm>
            <a:off x="726781" y="1800992"/>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Sed ut perspiciatis unde omnis iste natus error sit voluptatem accusantium doloremque laudantium, totam rem aperiam, eaque ipsa quae ab illo inventore veritatis et quasi architecto beatae vitae dicta sunt explicabo. </a:t>
            </a:r>
            <a:endParaRPr lang="en-US" dirty="0"/>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726781" y="3429000"/>
            <a:ext cx="4817676" cy="2416471"/>
            <a:chOff x="726781" y="3291989"/>
            <a:chExt cx="4817676" cy="2416471"/>
          </a:xfrm>
        </p:grpSpPr>
        <p:grpSp>
          <p:nvGrpSpPr>
            <p:cNvPr id="6" name="Group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1" name="Group 20">
              <a:extLst>
                <a:ext uri="{FF2B5EF4-FFF2-40B4-BE49-F238E27FC236}">
                  <a16:creationId xmlns:a16="http://schemas.microsoft.com/office/drawing/2014/main" id="{1358996A-EA88-48BC-9B83-DE3A74596973}"/>
                </a:ext>
              </a:extLst>
            </p:cNvPr>
            <p:cNvGrpSpPr/>
            <p:nvPr/>
          </p:nvGrpSpPr>
          <p:grpSpPr>
            <a:xfrm>
              <a:off x="726781" y="4174000"/>
              <a:ext cx="651710" cy="651710"/>
              <a:chOff x="3438525" y="2143125"/>
              <a:chExt cx="1397000" cy="1397000"/>
            </a:xfrm>
          </p:grpSpPr>
          <p:sp>
            <p:nvSpPr>
              <p:cNvPr id="22" name="Freeform 25" descr="This image is an icon of three people interacting. ">
                <a:extLst>
                  <a:ext uri="{FF2B5EF4-FFF2-40B4-BE49-F238E27FC236}">
                    <a16:creationId xmlns:a16="http://schemas.microsoft.com/office/drawing/2014/main" id="{40B3D9E3-FB50-4DB5-9EC1-B0A5C8747735}"/>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80E448E9-8D3E-4E87-8BD9-BB0A5FCE4314}"/>
                  </a:ext>
                </a:extLst>
              </p:cNvPr>
              <p:cNvGrpSpPr/>
              <p:nvPr/>
            </p:nvGrpSpPr>
            <p:grpSpPr>
              <a:xfrm>
                <a:off x="3810316" y="2465099"/>
                <a:ext cx="613094" cy="674403"/>
                <a:chOff x="3398838" y="2895601"/>
                <a:chExt cx="346075" cy="346075"/>
              </a:xfrm>
            </p:grpSpPr>
            <p:sp>
              <p:nvSpPr>
                <p:cNvPr id="24" name="Freeform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8" name="Group 37">
              <a:extLst>
                <a:ext uri="{FF2B5EF4-FFF2-40B4-BE49-F238E27FC236}">
                  <a16:creationId xmlns:a16="http://schemas.microsoft.com/office/drawing/2014/main" id="{AE196388-4F72-4D90-94F1-AEE1648035B5}"/>
                </a:ext>
              </a:extLst>
            </p:cNvPr>
            <p:cNvGrpSpPr/>
            <p:nvPr/>
          </p:nvGrpSpPr>
          <p:grpSpPr>
            <a:xfrm>
              <a:off x="756034" y="5114515"/>
              <a:ext cx="593205" cy="593945"/>
              <a:chOff x="2690812" y="4162425"/>
              <a:chExt cx="1271588" cy="1273175"/>
            </a:xfrm>
          </p:grpSpPr>
          <p:sp>
            <p:nvSpPr>
              <p:cNvPr id="39" name="Oval 24" descr="This image is an icon of three people and a globe.">
                <a:extLst>
                  <a:ext uri="{FF2B5EF4-FFF2-40B4-BE49-F238E27FC236}">
                    <a16:creationId xmlns:a16="http://schemas.microsoft.com/office/drawing/2014/main" id="{037EDB3C-87C4-4FA9-9513-4A8E2BA33F9A}"/>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D8E4B96B-58FD-4E6A-AF13-C5020615E0FE}"/>
                  </a:ext>
                </a:extLst>
              </p:cNvPr>
              <p:cNvGrpSpPr/>
              <p:nvPr/>
            </p:nvGrpSpPr>
            <p:grpSpPr>
              <a:xfrm>
                <a:off x="3011359" y="4426329"/>
                <a:ext cx="610282" cy="674403"/>
                <a:chOff x="4841875" y="2895601"/>
                <a:chExt cx="344488" cy="346075"/>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67">
                  <a:extLst>
                    <a:ext uri="{FF2B5EF4-FFF2-40B4-BE49-F238E27FC236}">
                      <a16:creationId xmlns:a16="http://schemas.microsoft.com/office/drawing/2014/main" id="{39E2F49B-9389-47F1-9AD1-A580B79C3758}"/>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5" name="Group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6" name="Group 85">
              <a:extLst>
                <a:ext uri="{FF2B5EF4-FFF2-40B4-BE49-F238E27FC236}">
                  <a16:creationId xmlns:a16="http://schemas.microsoft.com/office/drawing/2014/main" id="{C0891A01-8A14-486D-93D7-756C1B0A9EF0}"/>
                </a:ext>
              </a:extLst>
            </p:cNvPr>
            <p:cNvGrpSpPr/>
            <p:nvPr/>
          </p:nvGrpSpPr>
          <p:grpSpPr>
            <a:xfrm>
              <a:off x="1636214" y="4422278"/>
              <a:ext cx="3908243" cy="198582"/>
              <a:chOff x="1636214" y="3195950"/>
              <a:chExt cx="2421165" cy="88596"/>
            </a:xfrm>
          </p:grpSpPr>
          <p:sp>
            <p:nvSpPr>
              <p:cNvPr id="87" name="Rectangle: Rounded Corners 86">
                <a:extLst>
                  <a:ext uri="{FF2B5EF4-FFF2-40B4-BE49-F238E27FC236}">
                    <a16:creationId xmlns:a16="http://schemas.microsoft.com/office/drawing/2014/main" id="{BEC06DD3-CCF5-4FA9-B6A5-88C2AD698D6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8" name="Rectangle: Rounded Corners 87">
                <a:extLst>
                  <a:ext uri="{FF2B5EF4-FFF2-40B4-BE49-F238E27FC236}">
                    <a16:creationId xmlns:a16="http://schemas.microsoft.com/office/drawing/2014/main" id="{AD9B3B86-FE3B-4F92-A920-9858B368D411}"/>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9" name="Group 88">
              <a:extLst>
                <a:ext uri="{FF2B5EF4-FFF2-40B4-BE49-F238E27FC236}">
                  <a16:creationId xmlns:a16="http://schemas.microsoft.com/office/drawing/2014/main" id="{DCB2CD80-A7D2-4E5E-8A6D-4BC684DF7BE1}"/>
                </a:ext>
              </a:extLst>
            </p:cNvPr>
            <p:cNvGrpSpPr/>
            <p:nvPr/>
          </p:nvGrpSpPr>
          <p:grpSpPr>
            <a:xfrm>
              <a:off x="1636214" y="5306795"/>
              <a:ext cx="3908243" cy="198582"/>
              <a:chOff x="1636214" y="3195950"/>
              <a:chExt cx="2421165" cy="88596"/>
            </a:xfrm>
          </p:grpSpPr>
          <p:sp>
            <p:nvSpPr>
              <p:cNvPr id="90" name="Rectangle: Rounded Corners 89">
                <a:extLst>
                  <a:ext uri="{FF2B5EF4-FFF2-40B4-BE49-F238E27FC236}">
                    <a16:creationId xmlns:a16="http://schemas.microsoft.com/office/drawing/2014/main" id="{5819435B-AB91-4456-82A2-4B47BC037ACD}"/>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91" name="Rectangle: Rounded Corners 90">
                <a:extLst>
                  <a:ext uri="{FF2B5EF4-FFF2-40B4-BE49-F238E27FC236}">
                    <a16:creationId xmlns:a16="http://schemas.microsoft.com/office/drawing/2014/main" id="{0DDE19D2-9433-4660-BEFC-0A90ABFBACB5}"/>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Tree>
    <p:extLst>
      <p:ext uri="{BB962C8B-B14F-4D97-AF65-F5344CB8AC3E}">
        <p14:creationId xmlns:p14="http://schemas.microsoft.com/office/powerpoint/2010/main" val="22253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311D-14DD-42B7-8374-EDDEB11AA043}"/>
              </a:ext>
            </a:extLst>
          </p:cNvPr>
          <p:cNvSpPr>
            <a:spLocks noGrp="1"/>
          </p:cNvSpPr>
          <p:nvPr>
            <p:ph type="title"/>
          </p:nvPr>
        </p:nvSpPr>
        <p:spPr/>
        <p:txBody>
          <a:bodyPr/>
          <a:lstStyle/>
          <a:p>
            <a:r>
              <a:rPr lang="en-AU" dirty="0"/>
              <a:t>Menu</a:t>
            </a:r>
          </a:p>
        </p:txBody>
      </p:sp>
      <p:pic>
        <p:nvPicPr>
          <p:cNvPr id="4" name="Picture 3" descr="Diagram&#10;&#10;Description automatically generated">
            <a:extLst>
              <a:ext uri="{FF2B5EF4-FFF2-40B4-BE49-F238E27FC236}">
                <a16:creationId xmlns:a16="http://schemas.microsoft.com/office/drawing/2014/main" id="{05C6FFB1-9E9C-45A3-9FF6-DD9BE8105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392" y="2332552"/>
            <a:ext cx="5992872" cy="3450079"/>
          </a:xfrm>
          <a:prstGeom prst="rect">
            <a:avLst/>
          </a:prstGeom>
        </p:spPr>
      </p:pic>
    </p:spTree>
    <p:extLst>
      <p:ext uri="{BB962C8B-B14F-4D97-AF65-F5344CB8AC3E}">
        <p14:creationId xmlns:p14="http://schemas.microsoft.com/office/powerpoint/2010/main" val="413750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93CA-97E1-4E22-B24A-34FC11999CE3}"/>
              </a:ext>
            </a:extLst>
          </p:cNvPr>
          <p:cNvSpPr>
            <a:spLocks noGrp="1"/>
          </p:cNvSpPr>
          <p:nvPr>
            <p:ph type="title"/>
          </p:nvPr>
        </p:nvSpPr>
        <p:spPr/>
        <p:txBody>
          <a:bodyPr/>
          <a:lstStyle/>
          <a:p>
            <a:r>
              <a:rPr lang="en-AU" dirty="0"/>
              <a:t>Level select</a:t>
            </a:r>
          </a:p>
        </p:txBody>
      </p:sp>
      <p:pic>
        <p:nvPicPr>
          <p:cNvPr id="4" name="Picture 3" descr="Diagram&#10;&#10;Description automatically generated">
            <a:extLst>
              <a:ext uri="{FF2B5EF4-FFF2-40B4-BE49-F238E27FC236}">
                <a16:creationId xmlns:a16="http://schemas.microsoft.com/office/drawing/2014/main" id="{E07D7D56-C529-433A-AA45-1A7611A7B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053" y="2429164"/>
            <a:ext cx="6398431" cy="3708400"/>
          </a:xfrm>
          <a:prstGeom prst="rect">
            <a:avLst/>
          </a:prstGeom>
        </p:spPr>
      </p:pic>
    </p:spTree>
    <p:extLst>
      <p:ext uri="{BB962C8B-B14F-4D97-AF65-F5344CB8AC3E}">
        <p14:creationId xmlns:p14="http://schemas.microsoft.com/office/powerpoint/2010/main" val="9523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EC42-4FCA-49F7-917C-0DCB209DAEC8}"/>
              </a:ext>
            </a:extLst>
          </p:cNvPr>
          <p:cNvSpPr>
            <a:spLocks noGrp="1"/>
          </p:cNvSpPr>
          <p:nvPr>
            <p:ph type="title"/>
          </p:nvPr>
        </p:nvSpPr>
        <p:spPr/>
        <p:txBody>
          <a:bodyPr/>
          <a:lstStyle/>
          <a:p>
            <a:r>
              <a:rPr lang="en-AU" dirty="0"/>
              <a:t>Game Screen</a:t>
            </a:r>
          </a:p>
        </p:txBody>
      </p:sp>
      <p:pic>
        <p:nvPicPr>
          <p:cNvPr id="4" name="Picture 3" descr="Diagram&#10;&#10;Description automatically generated with medium confidence">
            <a:extLst>
              <a:ext uri="{FF2B5EF4-FFF2-40B4-BE49-F238E27FC236}">
                <a16:creationId xmlns:a16="http://schemas.microsoft.com/office/drawing/2014/main" id="{6B2FD52B-5C09-4A46-B2FC-35CD1CC90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572" y="2141383"/>
            <a:ext cx="6456856" cy="3853936"/>
          </a:xfrm>
          <a:prstGeom prst="rect">
            <a:avLst/>
          </a:prstGeom>
        </p:spPr>
      </p:pic>
    </p:spTree>
    <p:extLst>
      <p:ext uri="{BB962C8B-B14F-4D97-AF65-F5344CB8AC3E}">
        <p14:creationId xmlns:p14="http://schemas.microsoft.com/office/powerpoint/2010/main" val="171425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ABC6-55AB-43D1-B341-C64E877377E3}"/>
              </a:ext>
            </a:extLst>
          </p:cNvPr>
          <p:cNvSpPr>
            <a:spLocks noGrp="1"/>
          </p:cNvSpPr>
          <p:nvPr>
            <p:ph type="title"/>
          </p:nvPr>
        </p:nvSpPr>
        <p:spPr/>
        <p:txBody>
          <a:bodyPr/>
          <a:lstStyle/>
          <a:p>
            <a:r>
              <a:rPr lang="en-AU" dirty="0"/>
              <a:t>Instruction screen</a:t>
            </a:r>
          </a:p>
        </p:txBody>
      </p:sp>
      <p:pic>
        <p:nvPicPr>
          <p:cNvPr id="4" name="Picture 3" descr="A picture containing table&#10;&#10;Description automatically generated">
            <a:extLst>
              <a:ext uri="{FF2B5EF4-FFF2-40B4-BE49-F238E27FC236}">
                <a16:creationId xmlns:a16="http://schemas.microsoft.com/office/drawing/2014/main" id="{E05A6894-9381-46ED-98CF-5C18F7C5F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541" y="2247411"/>
            <a:ext cx="6338204" cy="3471842"/>
          </a:xfrm>
          <a:prstGeom prst="rect">
            <a:avLst/>
          </a:prstGeom>
        </p:spPr>
      </p:pic>
    </p:spTree>
    <p:extLst>
      <p:ext uri="{BB962C8B-B14F-4D97-AF65-F5344CB8AC3E}">
        <p14:creationId xmlns:p14="http://schemas.microsoft.com/office/powerpoint/2010/main" val="246367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CB34-C7E2-4D4D-A7A4-585D22C337F0}"/>
              </a:ext>
            </a:extLst>
          </p:cNvPr>
          <p:cNvSpPr>
            <a:spLocks noGrp="1"/>
          </p:cNvSpPr>
          <p:nvPr>
            <p:ph type="title"/>
          </p:nvPr>
        </p:nvSpPr>
        <p:spPr/>
        <p:txBody>
          <a:bodyPr/>
          <a:lstStyle/>
          <a:p>
            <a:endParaRPr lang="en-AU"/>
          </a:p>
        </p:txBody>
      </p:sp>
    </p:spTree>
    <p:extLst>
      <p:ext uri="{BB962C8B-B14F-4D97-AF65-F5344CB8AC3E}">
        <p14:creationId xmlns:p14="http://schemas.microsoft.com/office/powerpoint/2010/main" val="141236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68227_Human resources, from 24Slides_SL_V1" id="{617D8675-87EA-4E65-899C-EC1AA060F43B}" vid="{A0FF6A7D-4118-4569-8B1F-1CBD407F07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2.xml><?xml version="1.0" encoding="utf-8"?>
<ds:datastoreItem xmlns:ds="http://schemas.openxmlformats.org/officeDocument/2006/customXml" ds:itemID="{789EF843-5375-4D6F-A270-54A9909B0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3F418-8757-4A9C-9AAF-2EFD75A2BEF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486</TotalTime>
  <Words>244</Words>
  <Application>Microsoft Office PowerPoint</Application>
  <PresentationFormat>Widescreen</PresentationFormat>
  <Paragraphs>42</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Human resources slide 1</vt:lpstr>
      <vt:lpstr>Human resources slide 2</vt:lpstr>
      <vt:lpstr>Human resources slide 3</vt:lpstr>
      <vt:lpstr>Human resources slide 8</vt:lpstr>
      <vt:lpstr>Menu</vt:lpstr>
      <vt:lpstr>Level select</vt:lpstr>
      <vt:lpstr>Game Screen</vt:lpstr>
      <vt:lpstr>Instruction screen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Benjamin Scott</dc:creator>
  <cp:lastModifiedBy>Benjamin Scott</cp:lastModifiedBy>
  <cp:revision>3</cp:revision>
  <dcterms:created xsi:type="dcterms:W3CDTF">2021-08-23T05:48:15Z</dcterms:created>
  <dcterms:modified xsi:type="dcterms:W3CDTF">2021-08-23T13:55:07Z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