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16.jpg" ContentType="image/png"/>
  <Override PartName="/ppt/notesSlides/notesSlide18.xml" ContentType="application/vnd.openxmlformats-officedocument.presentationml.notesSlide+xml"/>
  <Override PartName="/ppt/media/image17.jpg" ContentType="image/pn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1"/>
  </p:notesMasterIdLst>
  <p:sldIdLst>
    <p:sldId id="256" r:id="rId2"/>
    <p:sldId id="306" r:id="rId3"/>
    <p:sldId id="26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320" r:id="rId16"/>
    <p:sldId id="318" r:id="rId17"/>
    <p:sldId id="319" r:id="rId18"/>
    <p:sldId id="321" r:id="rId19"/>
    <p:sldId id="322" r:id="rId20"/>
    <p:sldId id="323" r:id="rId21"/>
    <p:sldId id="324" r:id="rId22"/>
    <p:sldId id="326" r:id="rId23"/>
    <p:sldId id="325" r:id="rId24"/>
    <p:sldId id="327" r:id="rId25"/>
    <p:sldId id="328" r:id="rId26"/>
    <p:sldId id="329" r:id="rId27"/>
    <p:sldId id="332" r:id="rId28"/>
    <p:sldId id="331" r:id="rId29"/>
    <p:sldId id="330" r:id="rId30"/>
  </p:sldIdLst>
  <p:sldSz cx="9144000" cy="5143500" type="screen16x9"/>
  <p:notesSz cx="6858000" cy="9144000"/>
  <p:embeddedFontLst>
    <p:embeddedFont>
      <p:font typeface="Darker Grotesque" panose="020B0604020202020204" charset="0"/>
      <p:regular r:id="rId32"/>
      <p:bold r:id="rId33"/>
    </p:embeddedFont>
    <p:embeddedFont>
      <p:font typeface="Darker Grotesque Medium" panose="020B0604020202020204" charset="0"/>
      <p:regular r:id="rId34"/>
      <p:bold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51672D-10B3-429A-8A58-EEFC2C7F97EC}">
  <a:tblStyle styleId="{BC51672D-10B3-429A-8A58-EEFC2C7F97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6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192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57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d953a0dbdd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d953a0dbdd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89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774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116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d953a0dbdd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041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d953a0dbd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d953a0dbdd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6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67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19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dcc589ca3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dcc589ca3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838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dcc589ca3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dcc589ca3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912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dcc589ca3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dcc589ca3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669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dcc589ca3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dcc589ca3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672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72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625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64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013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70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62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02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211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36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2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90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8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0" name="Google Shape;27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1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75" name="Google Shape;275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3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23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2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5" name="Google Shape;325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2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9" name="Google Shape;329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4"/>
          <p:cNvSpPr txBox="1">
            <a:spLocks noGrp="1"/>
          </p:cNvSpPr>
          <p:nvPr>
            <p:ph type="title" idx="2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subTitle" idx="1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4"/>
          <p:cNvSpPr txBox="1">
            <a:spLocks noGrp="1"/>
          </p:cNvSpPr>
          <p:nvPr>
            <p:ph type="title" idx="3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9" name="Google Shape;339;p24"/>
          <p:cNvSpPr txBox="1">
            <a:spLocks noGrp="1"/>
          </p:cNvSpPr>
          <p:nvPr>
            <p:ph type="subTitle" idx="4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title" idx="5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subTitle" idx="6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4" name="Google Shape;34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348" name="Google Shape;348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7" name="Google Shape;527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31" name="Google Shape;531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43" name="Google Shape;543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7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7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51" name="Google Shape;551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7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556" name="Google Shape;55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62" name="Google Shape;562;p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8" name="Google Shape;568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186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5" name="Google Shape;75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9" name="Google Shape;79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9" name="Google Shape;19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03" name="Google Shape;203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2" name="Google Shape;212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8" name="Google Shape;218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1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6" name="Google Shape;256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260" name="Google Shape;260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2D6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9" r:id="rId11"/>
    <p:sldLayoutId id="2147483670" r:id="rId12"/>
    <p:sldLayoutId id="2147483681" r:id="rId13"/>
    <p:sldLayoutId id="2147483682" r:id="rId14"/>
    <p:sldLayoutId id="2147483683" r:id="rId15"/>
    <p:sldLayoutId id="2147483684" r:id="rId16"/>
    <p:sldLayoutId id="214748368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.com/features/multiplatfor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visualstudio.microsoft.com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unity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adobe.com/au/products/photoshop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quaternius.com/packs/ultimatedanimatedcharacter.html" TargetMode="External"/><Relationship Id="rId3" Type="http://schemas.openxmlformats.org/officeDocument/2006/relationships/hyperlink" Target="https://assetstore.unity.com/packages/tools/urp-vertical-fog-175935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fredpatry-music-composer.itch.io/adventure-music-pac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content/win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6.xml"/><Relationship Id="rId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8.xml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8.xml"/><Relationship Id="rId4" Type="http://schemas.openxmlformats.org/officeDocument/2006/relationships/slide" Target="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18.xml"/><Relationship Id="rId18" Type="http://schemas.openxmlformats.org/officeDocument/2006/relationships/slide" Target="slide21.xml"/><Relationship Id="rId3" Type="http://schemas.openxmlformats.org/officeDocument/2006/relationships/slide" Target="slide9.xml"/><Relationship Id="rId21" Type="http://schemas.openxmlformats.org/officeDocument/2006/relationships/slide" Target="slide26.xml"/><Relationship Id="rId7" Type="http://schemas.openxmlformats.org/officeDocument/2006/relationships/slide" Target="slide19.xml"/><Relationship Id="rId12" Type="http://schemas.openxmlformats.org/officeDocument/2006/relationships/slide" Target="slide17.xml"/><Relationship Id="rId17" Type="http://schemas.openxmlformats.org/officeDocument/2006/relationships/slide" Target="slide8.xml"/><Relationship Id="rId2" Type="http://schemas.openxmlformats.org/officeDocument/2006/relationships/notesSlide" Target="../notesSlides/notesSlide4.xml"/><Relationship Id="rId16" Type="http://schemas.openxmlformats.org/officeDocument/2006/relationships/slide" Target="slide7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24" Type="http://schemas.openxmlformats.org/officeDocument/2006/relationships/slide" Target="slide29.xml"/><Relationship Id="rId5" Type="http://schemas.openxmlformats.org/officeDocument/2006/relationships/slide" Target="slide12.xml"/><Relationship Id="rId15" Type="http://schemas.openxmlformats.org/officeDocument/2006/relationships/slide" Target="slide14.xml"/><Relationship Id="rId23" Type="http://schemas.openxmlformats.org/officeDocument/2006/relationships/slide" Target="slide28.xml"/><Relationship Id="rId10" Type="http://schemas.openxmlformats.org/officeDocument/2006/relationships/slide" Target="slide11.xml"/><Relationship Id="rId19" Type="http://schemas.openxmlformats.org/officeDocument/2006/relationships/slide" Target="slide22.xml"/><Relationship Id="rId4" Type="http://schemas.openxmlformats.org/officeDocument/2006/relationships/slide" Target="slide15.xml"/><Relationship Id="rId9" Type="http://schemas.openxmlformats.org/officeDocument/2006/relationships/slide" Target="slide10.xml"/><Relationship Id="rId14" Type="http://schemas.openxmlformats.org/officeDocument/2006/relationships/slide" Target="slide13.xml"/><Relationship Id="rId22" Type="http://schemas.openxmlformats.org/officeDocument/2006/relationships/slide" Target="slide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aternius.com/packs/ultimatedanimatedcharact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ParticleSystem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/>
          <p:nvPr/>
        </p:nvSpPr>
        <p:spPr>
          <a:xfrm>
            <a:off x="637699" y="1499350"/>
            <a:ext cx="2833035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35302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</a:rPr>
              <a:t>Journey </a:t>
            </a:r>
            <a:r>
              <a:rPr lang="en" sz="4000" b="1" dirty="0">
                <a:solidFill>
                  <a:schemeClr val="accent6"/>
                </a:solidFill>
              </a:rPr>
              <a:t>Through Crystal Peaks</a:t>
            </a:r>
            <a:endParaRPr sz="4000" b="1" dirty="0">
              <a:solidFill>
                <a:schemeClr val="accent6"/>
              </a:solidFill>
            </a:endParaRPr>
          </a:p>
        </p:txBody>
      </p:sp>
      <p:sp>
        <p:nvSpPr>
          <p:cNvPr id="581" name="Google Shape;581;p41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Puzzle Game, </a:t>
            </a:r>
            <a:br>
              <a:rPr lang="en" dirty="0"/>
            </a:br>
            <a:r>
              <a:rPr lang="en" dirty="0"/>
              <a:t>For AIE Cross-Platform Development,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Flynn May </a:t>
            </a:r>
            <a:endParaRPr dirty="0"/>
          </a:p>
        </p:txBody>
      </p:sp>
      <p:grpSp>
        <p:nvGrpSpPr>
          <p:cNvPr id="582" name="Google Shape;582;p4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583" name="Google Shape;5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E605863-F4AC-4065-8018-239BF3D0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641" y="691487"/>
            <a:ext cx="3093038" cy="30930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46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777" name="Google Shape;777;p46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6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780" name="Google Shape;780;p46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46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6"/>
          <p:cNvSpPr/>
          <p:nvPr/>
        </p:nvSpPr>
        <p:spPr>
          <a:xfrm>
            <a:off x="1799113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6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46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786" name="Google Shape;786;p46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46"/>
          <p:cNvSpPr/>
          <p:nvPr/>
        </p:nvSpPr>
        <p:spPr>
          <a:xfrm>
            <a:off x="5099038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6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6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Movement – Following a Path</a:t>
            </a:r>
            <a:endParaRPr dirty="0"/>
          </a:p>
        </p:txBody>
      </p:sp>
      <p:sp>
        <p:nvSpPr>
          <p:cNvPr id="793" name="Google Shape;793;p46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794" name="Google Shape;794;p46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Effect</a:t>
            </a:r>
            <a:endParaRPr dirty="0"/>
          </a:p>
        </p:txBody>
      </p:sp>
      <p:sp>
        <p:nvSpPr>
          <p:cNvPr id="795" name="Google Shape;795;p46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 wind like beam bouncing between various objects.</a:t>
            </a:r>
            <a:br>
              <a:rPr lang="en-AU" dirty="0"/>
            </a:br>
            <a:r>
              <a:rPr lang="en-AU" dirty="0"/>
              <a:t>When about to reach the last object the wisp fades out.</a:t>
            </a:r>
            <a:endParaRPr dirty="0"/>
          </a:p>
        </p:txBody>
      </p:sp>
      <p:sp>
        <p:nvSpPr>
          <p:cNvPr id="796" name="Google Shape;796;p46"/>
          <p:cNvSpPr txBox="1">
            <a:spLocks noGrp="1"/>
          </p:cNvSpPr>
          <p:nvPr>
            <p:ph type="subTitle" idx="4"/>
          </p:nvPr>
        </p:nvSpPr>
        <p:spPr>
          <a:xfrm>
            <a:off x="1860602" y="3209424"/>
            <a:ext cx="2122200" cy="1271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Wisps follow a path by lerping between points, the path is created when the wisps spawn, by detecting all the interactors ahead.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Wisps are made out of rotating trail objects.</a:t>
            </a:r>
            <a:endParaRPr sz="1200" dirty="0"/>
          </a:p>
        </p:txBody>
      </p:sp>
      <p:sp>
        <p:nvSpPr>
          <p:cNvPr id="797" name="Google Shape;797;p46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6"/>
          <p:cNvSpPr/>
          <p:nvPr/>
        </p:nvSpPr>
        <p:spPr>
          <a:xfrm>
            <a:off x="2654050" y="2055288"/>
            <a:ext cx="535275" cy="535275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6"/>
          <p:cNvGrpSpPr/>
          <p:nvPr/>
        </p:nvGrpSpPr>
        <p:grpSpPr>
          <a:xfrm>
            <a:off x="5983265" y="2105733"/>
            <a:ext cx="476709" cy="473399"/>
            <a:chOff x="-64781025" y="3361050"/>
            <a:chExt cx="317425" cy="315200"/>
          </a:xfrm>
        </p:grpSpPr>
        <p:sp>
          <p:nvSpPr>
            <p:cNvPr id="801" name="Google Shape;801;p46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6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06" name="Google Shape;806;p46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7" name="Google Shape;807;p46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08" name="Google Shape;808;p4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1" name="Google Shape;811;p46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12" name="Google Shape;812;p46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3" name="Google Shape;813;p46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14" name="Google Shape;814;p4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9" name="Google Shape;789;p46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65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46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777" name="Google Shape;777;p46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6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780" name="Google Shape;780;p46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46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6"/>
          <p:cNvSpPr/>
          <p:nvPr/>
        </p:nvSpPr>
        <p:spPr>
          <a:xfrm>
            <a:off x="1799113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6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46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786" name="Google Shape;786;p46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46"/>
          <p:cNvSpPr/>
          <p:nvPr/>
        </p:nvSpPr>
        <p:spPr>
          <a:xfrm>
            <a:off x="5099038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6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6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</a:t>
            </a:r>
            <a:endParaRPr dirty="0"/>
          </a:p>
        </p:txBody>
      </p:sp>
      <p:sp>
        <p:nvSpPr>
          <p:cNvPr id="793" name="Google Shape;793;p46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794" name="Google Shape;794;p46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Effect</a:t>
            </a:r>
            <a:endParaRPr dirty="0"/>
          </a:p>
        </p:txBody>
      </p:sp>
      <p:sp>
        <p:nvSpPr>
          <p:cNvPr id="795" name="Google Shape;795;p46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Objects can be interacted with, if it is in the beams path, allowing for customisable effects.</a:t>
            </a:r>
            <a:endParaRPr dirty="0"/>
          </a:p>
        </p:txBody>
      </p:sp>
      <p:sp>
        <p:nvSpPr>
          <p:cNvPr id="796" name="Google Shape;796;p46"/>
          <p:cNvSpPr txBox="1">
            <a:spLocks noGrp="1"/>
          </p:cNvSpPr>
          <p:nvPr>
            <p:ph type="subTitle" idx="4"/>
          </p:nvPr>
        </p:nvSpPr>
        <p:spPr>
          <a:xfrm>
            <a:off x="1860602" y="3209424"/>
            <a:ext cx="2122200" cy="1271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On the generation of the path all interactor effects are applied.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Paths are generated by the </a:t>
            </a:r>
            <a:r>
              <a:rPr lang="en" sz="1200" dirty="0">
                <a:solidFill>
                  <a:srgbClr val="5352EE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Beam Spawner</a:t>
            </a:r>
            <a:r>
              <a:rPr lang="en" sz="1200" i="1" dirty="0"/>
              <a:t> </a:t>
            </a:r>
            <a:r>
              <a:rPr lang="en" sz="1200" dirty="0"/>
              <a:t>object.</a:t>
            </a:r>
            <a:endParaRPr sz="1200" dirty="0"/>
          </a:p>
        </p:txBody>
      </p:sp>
      <p:sp>
        <p:nvSpPr>
          <p:cNvPr id="797" name="Google Shape;797;p46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6"/>
          <p:cNvSpPr/>
          <p:nvPr/>
        </p:nvSpPr>
        <p:spPr>
          <a:xfrm>
            <a:off x="2654050" y="2055288"/>
            <a:ext cx="535275" cy="535275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6"/>
          <p:cNvGrpSpPr/>
          <p:nvPr/>
        </p:nvGrpSpPr>
        <p:grpSpPr>
          <a:xfrm>
            <a:off x="5983265" y="2105733"/>
            <a:ext cx="476709" cy="473399"/>
            <a:chOff x="-64781025" y="3361050"/>
            <a:chExt cx="317425" cy="315200"/>
          </a:xfrm>
        </p:grpSpPr>
        <p:sp>
          <p:nvSpPr>
            <p:cNvPr id="801" name="Google Shape;801;p46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6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06" name="Google Shape;806;p46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7" name="Google Shape;807;p46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08" name="Google Shape;808;p4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1" name="Google Shape;811;p46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12" name="Google Shape;812;p46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3" name="Google Shape;813;p46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14" name="Google Shape;814;p4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9" name="Google Shape;789;p46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54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498550" y="3463586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719999" y="2150850"/>
            <a:ext cx="465327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Interactables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916" name="Google Shape;916;p49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>
                <a:solidFill>
                  <a:srgbClr val="5352E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Programmer art made in the unity editor</a:t>
            </a:r>
            <a:endParaRPr dirty="0">
              <a:solidFill>
                <a:srgbClr val="5352EE"/>
              </a:solidFill>
            </a:endParaRPr>
          </a:p>
        </p:txBody>
      </p:sp>
      <p:grpSp>
        <p:nvGrpSpPr>
          <p:cNvPr id="61" name="Google Shape;776;p46">
            <a:extLst>
              <a:ext uri="{FF2B5EF4-FFF2-40B4-BE49-F238E27FC236}">
                <a16:creationId xmlns:a16="http://schemas.microsoft.com/office/drawing/2014/main" id="{31749B48-C9BE-4DB7-AF88-E0005F01DB26}"/>
              </a:ext>
            </a:extLst>
          </p:cNvPr>
          <p:cNvGrpSpPr/>
          <p:nvPr/>
        </p:nvGrpSpPr>
        <p:grpSpPr>
          <a:xfrm>
            <a:off x="6453731" y="3020416"/>
            <a:ext cx="943514" cy="1288940"/>
            <a:chOff x="1384201" y="3266999"/>
            <a:chExt cx="943514" cy="1288940"/>
          </a:xfrm>
        </p:grpSpPr>
        <p:sp>
          <p:nvSpPr>
            <p:cNvPr id="62" name="Google Shape;777;p46">
              <a:extLst>
                <a:ext uri="{FF2B5EF4-FFF2-40B4-BE49-F238E27FC236}">
                  <a16:creationId xmlns:a16="http://schemas.microsoft.com/office/drawing/2014/main" id="{BFC2A8AE-9B85-4286-BEAB-538C470DB80A}"/>
                </a:ext>
              </a:extLst>
            </p:cNvPr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78;p46">
              <a:extLst>
                <a:ext uri="{FF2B5EF4-FFF2-40B4-BE49-F238E27FC236}">
                  <a16:creationId xmlns:a16="http://schemas.microsoft.com/office/drawing/2014/main" id="{AC131D5F-1BBB-43BE-97D3-3ECB062999B5}"/>
                </a:ext>
              </a:extLst>
            </p:cNvPr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B34EC8-F8FB-4595-AB30-3954F31E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3900" y="17087"/>
            <a:ext cx="2893218" cy="5143498"/>
          </a:xfrm>
          <a:prstGeom prst="rect">
            <a:avLst/>
          </a:prstGeom>
        </p:spPr>
      </p:pic>
      <p:grpSp>
        <p:nvGrpSpPr>
          <p:cNvPr id="64" name="Google Shape;779;p46">
            <a:extLst>
              <a:ext uri="{FF2B5EF4-FFF2-40B4-BE49-F238E27FC236}">
                <a16:creationId xmlns:a16="http://schemas.microsoft.com/office/drawing/2014/main" id="{477A1738-F646-4764-9A58-52F58408EF0F}"/>
              </a:ext>
            </a:extLst>
          </p:cNvPr>
          <p:cNvGrpSpPr/>
          <p:nvPr/>
        </p:nvGrpSpPr>
        <p:grpSpPr>
          <a:xfrm flipH="1">
            <a:off x="5904054" y="3579668"/>
            <a:ext cx="191139" cy="611250"/>
            <a:chOff x="4350974" y="3751971"/>
            <a:chExt cx="177328" cy="567083"/>
          </a:xfrm>
        </p:grpSpPr>
        <p:sp>
          <p:nvSpPr>
            <p:cNvPr id="65" name="Google Shape;780;p46">
              <a:extLst>
                <a:ext uri="{FF2B5EF4-FFF2-40B4-BE49-F238E27FC236}">
                  <a16:creationId xmlns:a16="http://schemas.microsoft.com/office/drawing/2014/main" id="{4154EFA6-D095-4F5C-98D0-38D68D07C008}"/>
                </a:ext>
              </a:extLst>
            </p:cNvPr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81;p46">
              <a:extLst>
                <a:ext uri="{FF2B5EF4-FFF2-40B4-BE49-F238E27FC236}">
                  <a16:creationId xmlns:a16="http://schemas.microsoft.com/office/drawing/2014/main" id="{D6177AA5-3F60-455C-9397-7F1D995B6CDE}"/>
                </a:ext>
              </a:extLst>
            </p:cNvPr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782;p46">
            <a:extLst>
              <a:ext uri="{FF2B5EF4-FFF2-40B4-BE49-F238E27FC236}">
                <a16:creationId xmlns:a16="http://schemas.microsoft.com/office/drawing/2014/main" id="{1AB727A9-BE5C-451D-A8AF-8861F5535798}"/>
              </a:ext>
            </a:extLst>
          </p:cNvPr>
          <p:cNvSpPr/>
          <p:nvPr/>
        </p:nvSpPr>
        <p:spPr>
          <a:xfrm rot="-5400000" flipH="1" flipV="1">
            <a:off x="6296177" y="3955631"/>
            <a:ext cx="80195" cy="801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13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Events</a:t>
            </a:r>
            <a:endParaRPr dirty="0"/>
          </a:p>
        </p:txBody>
      </p:sp>
      <p:sp>
        <p:nvSpPr>
          <p:cNvPr id="1658" name="Google Shape;1658;p63"/>
          <p:cNvSpPr txBox="1"/>
          <p:nvPr/>
        </p:nvSpPr>
        <p:spPr>
          <a:xfrm>
            <a:off x="6449875" y="21862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Called when the interactor is no longer found by the raycast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61" name="Google Shape;1661;p63"/>
          <p:cNvSpPr txBox="1"/>
          <p:nvPr/>
        </p:nvSpPr>
        <p:spPr>
          <a:xfrm>
            <a:off x="921071" y="2186206"/>
            <a:ext cx="185040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Called the very first frame of being found by the spawners raycast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663" name="Google Shape;1663;p63"/>
          <p:cNvSpPr txBox="1"/>
          <p:nvPr/>
        </p:nvSpPr>
        <p:spPr>
          <a:xfrm>
            <a:off x="3738504" y="3337258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Called every frame after the first, if the raycast can still find this interactor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1664" name="Google Shape;1664;p63"/>
          <p:cNvCxnSpPr/>
          <p:nvPr/>
        </p:nvCxnSpPr>
        <p:spPr>
          <a:xfrm>
            <a:off x="709775" y="2946750"/>
            <a:ext cx="7700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65" name="Google Shape;1665;p63"/>
          <p:cNvSpPr/>
          <p:nvPr/>
        </p:nvSpPr>
        <p:spPr>
          <a:xfrm>
            <a:off x="4079171" y="2777700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OnStay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6" name="Google Shape;1666;p63"/>
          <p:cNvSpPr/>
          <p:nvPr/>
        </p:nvSpPr>
        <p:spPr>
          <a:xfrm>
            <a:off x="6769375" y="2777700"/>
            <a:ext cx="99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OnExit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7" name="Google Shape;1667;p63"/>
          <p:cNvSpPr/>
          <p:nvPr/>
        </p:nvSpPr>
        <p:spPr>
          <a:xfrm>
            <a:off x="1311184" y="2777700"/>
            <a:ext cx="1070182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OnEnter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8" name="Google Shape;1668;p63"/>
          <p:cNvSpPr/>
          <p:nvPr/>
        </p:nvSpPr>
        <p:spPr>
          <a:xfrm>
            <a:off x="1445625" y="3280838"/>
            <a:ext cx="801300" cy="801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63"/>
          <p:cNvSpPr/>
          <p:nvPr/>
        </p:nvSpPr>
        <p:spPr>
          <a:xfrm>
            <a:off x="6864925" y="3280838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63"/>
          <p:cNvSpPr/>
          <p:nvPr/>
        </p:nvSpPr>
        <p:spPr>
          <a:xfrm>
            <a:off x="4174721" y="1791725"/>
            <a:ext cx="801300" cy="801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3" name="Google Shape;1683;p63"/>
          <p:cNvCxnSpPr>
            <a:cxnSpLocks/>
            <a:stCxn id="1667" idx="2"/>
            <a:endCxn id="1668" idx="0"/>
          </p:cNvCxnSpPr>
          <p:nvPr/>
        </p:nvCxnSpPr>
        <p:spPr>
          <a:xfrm>
            <a:off x="1846275" y="3115800"/>
            <a:ext cx="0" cy="165038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4" name="Google Shape;1684;p63"/>
          <p:cNvCxnSpPr>
            <a:cxnSpLocks/>
            <a:endCxn id="1681" idx="0"/>
          </p:cNvCxnSpPr>
          <p:nvPr/>
        </p:nvCxnSpPr>
        <p:spPr>
          <a:xfrm>
            <a:off x="7265575" y="3115838"/>
            <a:ext cx="0" cy="165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5" name="Google Shape;1685;p63"/>
          <p:cNvCxnSpPr>
            <a:stCxn id="1682" idx="4"/>
            <a:endCxn id="1665" idx="0"/>
          </p:cNvCxnSpPr>
          <p:nvPr/>
        </p:nvCxnSpPr>
        <p:spPr>
          <a:xfrm>
            <a:off x="4575371" y="2593025"/>
            <a:ext cx="0" cy="184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5EA1DA4-6A99-4E4E-A0E7-FB64D915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22" y="3280838"/>
            <a:ext cx="834021" cy="834021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A4AE2CA-F186-429E-B647-78E2B832C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777" y="3247855"/>
            <a:ext cx="867266" cy="867266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E8E93263-EBE0-4D87-9867-14136659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888" y="1768399"/>
            <a:ext cx="846224" cy="84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8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3595871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48"/>
          <p:cNvGrpSpPr/>
          <p:nvPr/>
        </p:nvGrpSpPr>
        <p:grpSpPr>
          <a:xfrm>
            <a:off x="1115247" y="1850950"/>
            <a:ext cx="1750805" cy="94001"/>
            <a:chOff x="3569131" y="3296864"/>
            <a:chExt cx="2721600" cy="146100"/>
          </a:xfrm>
        </p:grpSpPr>
        <p:sp>
          <p:nvSpPr>
            <p:cNvPr id="855" name="Google Shape;855;p48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48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857" name="Google Shape;857;p4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0" name="Google Shape;860;p48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861" name="Google Shape;861;p48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48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863" name="Google Shape;863;p4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6" name="Google Shape;866;p48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867" name="Google Shape;867;p48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8" name="Google Shape;868;p48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869" name="Google Shape;869;p4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2" name="Google Shape;872;p48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8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Interactors</a:t>
            </a:r>
            <a:endParaRPr dirty="0"/>
          </a:p>
        </p:txBody>
      </p:sp>
      <p:sp>
        <p:nvSpPr>
          <p:cNvPr id="876" name="Google Shape;876;p48"/>
          <p:cNvSpPr txBox="1">
            <a:spLocks noGrp="1"/>
          </p:cNvSpPr>
          <p:nvPr>
            <p:ph type="title" idx="2"/>
          </p:nvPr>
        </p:nvSpPr>
        <p:spPr>
          <a:xfrm>
            <a:off x="986989" y="3431500"/>
            <a:ext cx="2076722" cy="17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Wisp Spawner</a:t>
            </a:r>
            <a:endParaRPr dirty="0"/>
          </a:p>
        </p:txBody>
      </p:sp>
      <p:sp>
        <p:nvSpPr>
          <p:cNvPr id="877" name="Google Shape;877;p48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Builds a path using a raycast when it hits another interactor it runs their events.</a:t>
            </a:r>
            <a:endParaRPr dirty="0"/>
          </a:p>
        </p:txBody>
      </p:sp>
      <p:sp>
        <p:nvSpPr>
          <p:cNvPr id="878" name="Google Shape;878;p48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Reflector</a:t>
            </a:r>
            <a:endParaRPr dirty="0"/>
          </a:p>
        </p:txBody>
      </p:sp>
      <p:sp>
        <p:nvSpPr>
          <p:cNvPr id="879" name="Google Shape;879;p48"/>
          <p:cNvSpPr txBox="1">
            <a:spLocks noGrp="1"/>
          </p:cNvSpPr>
          <p:nvPr>
            <p:ph type="subTitle" idx="4"/>
          </p:nvPr>
        </p:nvSpPr>
        <p:spPr>
          <a:xfrm>
            <a:off x="3266387" y="3839414"/>
            <a:ext cx="2611224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The OnEnter and OnStay event reflects the raycasts vector along the front panels normal using Unity’s Vector3.Reflect, then continues to build the path same as the spawner</a:t>
            </a:r>
            <a:endParaRPr dirty="0"/>
          </a:p>
        </p:txBody>
      </p:sp>
      <p:sp>
        <p:nvSpPr>
          <p:cNvPr id="880" name="Google Shape;880;p48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</a:t>
            </a:r>
            <a:endParaRPr dirty="0"/>
          </a:p>
        </p:txBody>
      </p:sp>
      <p:sp>
        <p:nvSpPr>
          <p:cNvPr id="881" name="Google Shape;881;p48"/>
          <p:cNvSpPr txBox="1">
            <a:spLocks noGrp="1"/>
          </p:cNvSpPr>
          <p:nvPr>
            <p:ph type="subTitle" idx="6"/>
          </p:nvPr>
        </p:nvSpPr>
        <p:spPr>
          <a:xfrm>
            <a:off x="5959416" y="3829075"/>
            <a:ext cx="2419564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OnEnter event toggles the light on, OnExit toggles the light off. Lights switch between two materials depending on their state.</a:t>
            </a:r>
            <a:endParaRPr dirty="0"/>
          </a:p>
        </p:txBody>
      </p:sp>
      <p:sp>
        <p:nvSpPr>
          <p:cNvPr id="882" name="Google Shape;882;p48"/>
          <p:cNvSpPr/>
          <p:nvPr/>
        </p:nvSpPr>
        <p:spPr>
          <a:xfrm>
            <a:off x="1624700" y="2018675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4171421" y="2018675"/>
            <a:ext cx="801300" cy="801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8"/>
          <p:cNvSpPr/>
          <p:nvPr/>
        </p:nvSpPr>
        <p:spPr>
          <a:xfrm>
            <a:off x="6243397" y="2006401"/>
            <a:ext cx="801300" cy="801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8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8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8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9A77ECE4-B999-4E22-89F5-C63E67CE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04" y="2186196"/>
            <a:ext cx="472023" cy="441709"/>
          </a:xfrm>
          <a:prstGeom prst="rect">
            <a:avLst/>
          </a:prstGeom>
        </p:spPr>
      </p:pic>
      <p:pic>
        <p:nvPicPr>
          <p:cNvPr id="9" name="Picture 8" descr="A picture containing envelope&#10;&#10;Description automatically generated">
            <a:extLst>
              <a:ext uri="{FF2B5EF4-FFF2-40B4-BE49-F238E27FC236}">
                <a16:creationId xmlns:a16="http://schemas.microsoft.com/office/drawing/2014/main" id="{2EDAE5F0-15DA-405A-ADE2-118B39CD9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658" y="2142645"/>
            <a:ext cx="646683" cy="61785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5536237-A904-449E-94D0-4BB711CBF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637" y="2123721"/>
            <a:ext cx="599426" cy="572700"/>
          </a:xfrm>
          <a:prstGeom prst="rect">
            <a:avLst/>
          </a:prstGeom>
        </p:spPr>
      </p:pic>
      <p:sp>
        <p:nvSpPr>
          <p:cNvPr id="69" name="Google Shape;884;p48">
            <a:extLst>
              <a:ext uri="{FF2B5EF4-FFF2-40B4-BE49-F238E27FC236}">
                <a16:creationId xmlns:a16="http://schemas.microsoft.com/office/drawing/2014/main" id="{11C5BFE3-8244-4F19-A849-16C10F4906DF}"/>
              </a:ext>
            </a:extLst>
          </p:cNvPr>
          <p:cNvSpPr/>
          <p:nvPr/>
        </p:nvSpPr>
        <p:spPr>
          <a:xfrm>
            <a:off x="7169198" y="1985471"/>
            <a:ext cx="801300" cy="801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CE76E-35F8-4744-92BF-C1F90BC68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843" y="2170828"/>
            <a:ext cx="482010" cy="4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498550" y="3463586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719999" y="2150850"/>
            <a:ext cx="465327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Cross-Platform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916" name="Google Shape;916;p49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5352E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 allows building to multiple platforms</a:t>
            </a:r>
            <a:endParaRPr lang="en-US" dirty="0">
              <a:solidFill>
                <a:srgbClr val="5352EE"/>
              </a:solidFill>
            </a:endParaRPr>
          </a:p>
        </p:txBody>
      </p:sp>
      <p:grpSp>
        <p:nvGrpSpPr>
          <p:cNvPr id="61" name="Google Shape;776;p46">
            <a:extLst>
              <a:ext uri="{FF2B5EF4-FFF2-40B4-BE49-F238E27FC236}">
                <a16:creationId xmlns:a16="http://schemas.microsoft.com/office/drawing/2014/main" id="{31749B48-C9BE-4DB7-AF88-E0005F01DB26}"/>
              </a:ext>
            </a:extLst>
          </p:cNvPr>
          <p:cNvGrpSpPr/>
          <p:nvPr/>
        </p:nvGrpSpPr>
        <p:grpSpPr>
          <a:xfrm>
            <a:off x="6453731" y="3020416"/>
            <a:ext cx="943514" cy="1288940"/>
            <a:chOff x="1384201" y="3266999"/>
            <a:chExt cx="943514" cy="1288940"/>
          </a:xfrm>
        </p:grpSpPr>
        <p:sp>
          <p:nvSpPr>
            <p:cNvPr id="62" name="Google Shape;777;p46">
              <a:extLst>
                <a:ext uri="{FF2B5EF4-FFF2-40B4-BE49-F238E27FC236}">
                  <a16:creationId xmlns:a16="http://schemas.microsoft.com/office/drawing/2014/main" id="{BFC2A8AE-9B85-4286-BEAB-538C470DB80A}"/>
                </a:ext>
              </a:extLst>
            </p:cNvPr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78;p46">
              <a:extLst>
                <a:ext uri="{FF2B5EF4-FFF2-40B4-BE49-F238E27FC236}">
                  <a16:creationId xmlns:a16="http://schemas.microsoft.com/office/drawing/2014/main" id="{AC131D5F-1BBB-43BE-97D3-3ECB062999B5}"/>
                </a:ext>
              </a:extLst>
            </p:cNvPr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B34EC8-F8FB-4595-AB30-3954F31E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3900" y="17087"/>
            <a:ext cx="2893217" cy="5143498"/>
          </a:xfrm>
          <a:prstGeom prst="rect">
            <a:avLst/>
          </a:prstGeom>
        </p:spPr>
      </p:pic>
      <p:grpSp>
        <p:nvGrpSpPr>
          <p:cNvPr id="64" name="Google Shape;779;p46">
            <a:extLst>
              <a:ext uri="{FF2B5EF4-FFF2-40B4-BE49-F238E27FC236}">
                <a16:creationId xmlns:a16="http://schemas.microsoft.com/office/drawing/2014/main" id="{477A1738-F646-4764-9A58-52F58408EF0F}"/>
              </a:ext>
            </a:extLst>
          </p:cNvPr>
          <p:cNvGrpSpPr/>
          <p:nvPr/>
        </p:nvGrpSpPr>
        <p:grpSpPr>
          <a:xfrm flipH="1">
            <a:off x="5904054" y="3579668"/>
            <a:ext cx="191139" cy="611250"/>
            <a:chOff x="4350974" y="3751971"/>
            <a:chExt cx="177328" cy="567083"/>
          </a:xfrm>
        </p:grpSpPr>
        <p:sp>
          <p:nvSpPr>
            <p:cNvPr id="65" name="Google Shape;780;p46">
              <a:extLst>
                <a:ext uri="{FF2B5EF4-FFF2-40B4-BE49-F238E27FC236}">
                  <a16:creationId xmlns:a16="http://schemas.microsoft.com/office/drawing/2014/main" id="{4154EFA6-D095-4F5C-98D0-38D68D07C008}"/>
                </a:ext>
              </a:extLst>
            </p:cNvPr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81;p46">
              <a:extLst>
                <a:ext uri="{FF2B5EF4-FFF2-40B4-BE49-F238E27FC236}">
                  <a16:creationId xmlns:a16="http://schemas.microsoft.com/office/drawing/2014/main" id="{D6177AA5-3F60-455C-9397-7F1D995B6CDE}"/>
                </a:ext>
              </a:extLst>
            </p:cNvPr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782;p46">
            <a:extLst>
              <a:ext uri="{FF2B5EF4-FFF2-40B4-BE49-F238E27FC236}">
                <a16:creationId xmlns:a16="http://schemas.microsoft.com/office/drawing/2014/main" id="{1AB727A9-BE5C-451D-A8AF-8861F5535798}"/>
              </a:ext>
            </a:extLst>
          </p:cNvPr>
          <p:cNvSpPr/>
          <p:nvPr/>
        </p:nvSpPr>
        <p:spPr>
          <a:xfrm rot="-5400000" flipH="1" flipV="1">
            <a:off x="6296177" y="3955631"/>
            <a:ext cx="80195" cy="801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34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71"/>
          <p:cNvSpPr/>
          <p:nvPr/>
        </p:nvSpPr>
        <p:spPr>
          <a:xfrm rot="18910568" flipH="1">
            <a:off x="1470049" y="1107412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71"/>
          <p:cNvSpPr/>
          <p:nvPr/>
        </p:nvSpPr>
        <p:spPr>
          <a:xfrm rot="945579">
            <a:off x="3992225" y="1899016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71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</a:t>
            </a:r>
            <a:endParaRPr dirty="0"/>
          </a:p>
        </p:txBody>
      </p:sp>
      <p:sp>
        <p:nvSpPr>
          <p:cNvPr id="2144" name="Google Shape;2144;p71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Journey Through Crystal Peaks is compatible with android devices and uses touch-based input to move and interact with the game.</a:t>
            </a:r>
            <a:endParaRPr dirty="0"/>
          </a:p>
        </p:txBody>
      </p:sp>
      <p:grpSp>
        <p:nvGrpSpPr>
          <p:cNvPr id="2145" name="Google Shape;2145;p71"/>
          <p:cNvGrpSpPr/>
          <p:nvPr/>
        </p:nvGrpSpPr>
        <p:grpSpPr>
          <a:xfrm rot="16200000">
            <a:off x="1981162" y="939898"/>
            <a:ext cx="1554258" cy="3149998"/>
            <a:chOff x="1947300" y="238125"/>
            <a:chExt cx="2584399" cy="5237776"/>
          </a:xfrm>
        </p:grpSpPr>
        <p:sp>
          <p:nvSpPr>
            <p:cNvPr id="2146" name="Google Shape;2146;p71"/>
            <p:cNvSpPr/>
            <p:nvPr/>
          </p:nvSpPr>
          <p:spPr>
            <a:xfrm>
              <a:off x="1947300" y="238125"/>
              <a:ext cx="2584399" cy="5237776"/>
            </a:xfrm>
            <a:custGeom>
              <a:avLst/>
              <a:gdLst/>
              <a:ahLst/>
              <a:cxnLst/>
              <a:rect l="l" t="t" r="r" b="b"/>
              <a:pathLst>
                <a:path w="103376" h="209511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1"/>
            <p:cNvSpPr/>
            <p:nvPr/>
          </p:nvSpPr>
          <p:spPr>
            <a:xfrm>
              <a:off x="2001076" y="311773"/>
              <a:ext cx="2476848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1"/>
            <p:cNvSpPr/>
            <p:nvPr/>
          </p:nvSpPr>
          <p:spPr>
            <a:xfrm>
              <a:off x="2001061" y="677322"/>
              <a:ext cx="2476848" cy="4564316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49" name="Google Shape;2149;p71"/>
          <p:cNvGrpSpPr/>
          <p:nvPr/>
        </p:nvGrpSpPr>
        <p:grpSpPr>
          <a:xfrm>
            <a:off x="3813582" y="3020774"/>
            <a:ext cx="1074309" cy="356822"/>
            <a:chOff x="1725115" y="1291147"/>
            <a:chExt cx="519090" cy="172403"/>
          </a:xfrm>
        </p:grpSpPr>
        <p:sp>
          <p:nvSpPr>
            <p:cNvPr id="2150" name="Google Shape;2150;p71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1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1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71"/>
          <p:cNvGrpSpPr/>
          <p:nvPr/>
        </p:nvGrpSpPr>
        <p:grpSpPr>
          <a:xfrm rot="-1933770">
            <a:off x="1479472" y="3321442"/>
            <a:ext cx="620120" cy="233909"/>
            <a:chOff x="6872640" y="3300197"/>
            <a:chExt cx="620134" cy="233914"/>
          </a:xfrm>
        </p:grpSpPr>
        <p:sp>
          <p:nvSpPr>
            <p:cNvPr id="2154" name="Google Shape;2154;p71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71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7" name="Google Shape;2157;p71"/>
          <p:cNvGrpSpPr/>
          <p:nvPr/>
        </p:nvGrpSpPr>
        <p:grpSpPr>
          <a:xfrm rot="3600212">
            <a:off x="3917208" y="1495169"/>
            <a:ext cx="543047" cy="204817"/>
            <a:chOff x="6872640" y="3300197"/>
            <a:chExt cx="620134" cy="233914"/>
          </a:xfrm>
        </p:grpSpPr>
        <p:sp>
          <p:nvSpPr>
            <p:cNvPr id="2158" name="Google Shape;2158;p71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1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47A5E2A-C13D-4E1F-8A59-CC4DC91BD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873" y="1855686"/>
            <a:ext cx="2710084" cy="131841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15534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73"/>
          <p:cNvSpPr/>
          <p:nvPr/>
        </p:nvSpPr>
        <p:spPr>
          <a:xfrm rot="945579">
            <a:off x="4116432" y="183579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73"/>
          <p:cNvSpPr/>
          <p:nvPr/>
        </p:nvSpPr>
        <p:spPr>
          <a:xfrm flipH="1">
            <a:off x="1256563" y="200691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73"/>
          <p:cNvGrpSpPr/>
          <p:nvPr/>
        </p:nvGrpSpPr>
        <p:grpSpPr>
          <a:xfrm>
            <a:off x="1521788" y="1557019"/>
            <a:ext cx="2788750" cy="2516535"/>
            <a:chOff x="925388" y="1643824"/>
            <a:chExt cx="2788750" cy="2516535"/>
          </a:xfrm>
        </p:grpSpPr>
        <p:sp>
          <p:nvSpPr>
            <p:cNvPr id="2191" name="Google Shape;2191;p73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3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73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Windows</a:t>
            </a:r>
            <a:endParaRPr dirty="0"/>
          </a:p>
        </p:txBody>
      </p:sp>
      <p:sp>
        <p:nvSpPr>
          <p:cNvPr id="2194" name="Google Shape;2194;p73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Journey Through Crystal Peaks is compatible with windows using mouse input to move and interact with the game.</a:t>
            </a:r>
          </a:p>
        </p:txBody>
      </p:sp>
      <p:grpSp>
        <p:nvGrpSpPr>
          <p:cNvPr id="2195" name="Google Shape;2195;p73"/>
          <p:cNvGrpSpPr/>
          <p:nvPr/>
        </p:nvGrpSpPr>
        <p:grpSpPr>
          <a:xfrm>
            <a:off x="3633449" y="891167"/>
            <a:ext cx="1074309" cy="356822"/>
            <a:chOff x="1725115" y="1291147"/>
            <a:chExt cx="519090" cy="172403"/>
          </a:xfrm>
        </p:grpSpPr>
        <p:sp>
          <p:nvSpPr>
            <p:cNvPr id="2196" name="Google Shape;2196;p73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3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3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73"/>
          <p:cNvGrpSpPr/>
          <p:nvPr/>
        </p:nvGrpSpPr>
        <p:grpSpPr>
          <a:xfrm rot="-1933770">
            <a:off x="3583559" y="3917672"/>
            <a:ext cx="620120" cy="233909"/>
            <a:chOff x="6872640" y="3300197"/>
            <a:chExt cx="620134" cy="233914"/>
          </a:xfrm>
        </p:grpSpPr>
        <p:sp>
          <p:nvSpPr>
            <p:cNvPr id="2200" name="Google Shape;2200;p73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3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A11205C-97A3-4FD0-95C9-76A956A2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784" y="1991427"/>
            <a:ext cx="2411241" cy="1356323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35631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73"/>
          <p:cNvSpPr/>
          <p:nvPr/>
        </p:nvSpPr>
        <p:spPr>
          <a:xfrm rot="945579">
            <a:off x="4116432" y="183579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73"/>
          <p:cNvSpPr/>
          <p:nvPr/>
        </p:nvSpPr>
        <p:spPr>
          <a:xfrm flipH="1">
            <a:off x="1256563" y="200691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0" name="Google Shape;2190;p73"/>
          <p:cNvGrpSpPr/>
          <p:nvPr/>
        </p:nvGrpSpPr>
        <p:grpSpPr>
          <a:xfrm>
            <a:off x="1521788" y="1557019"/>
            <a:ext cx="2788750" cy="2516535"/>
            <a:chOff x="925388" y="1643824"/>
            <a:chExt cx="2788750" cy="2516535"/>
          </a:xfrm>
        </p:grpSpPr>
        <p:sp>
          <p:nvSpPr>
            <p:cNvPr id="2191" name="Google Shape;2191;p73"/>
            <p:cNvSpPr/>
            <p:nvPr/>
          </p:nvSpPr>
          <p:spPr>
            <a:xfrm>
              <a:off x="925388" y="1643824"/>
              <a:ext cx="2788750" cy="2516535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3"/>
            <p:cNvSpPr/>
            <p:nvPr/>
          </p:nvSpPr>
          <p:spPr>
            <a:xfrm>
              <a:off x="1039047" y="1775405"/>
              <a:ext cx="2518200" cy="18819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73"/>
          <p:cNvSpPr txBox="1">
            <a:spLocks noGrp="1"/>
          </p:cNvSpPr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HTML5 WebGl</a:t>
            </a:r>
            <a:endParaRPr dirty="0"/>
          </a:p>
        </p:txBody>
      </p:sp>
      <p:sp>
        <p:nvSpPr>
          <p:cNvPr id="2194" name="Google Shape;2194;p73"/>
          <p:cNvSpPr txBox="1">
            <a:spLocks noGrp="1"/>
          </p:cNvSpPr>
          <p:nvPr>
            <p:ph type="subTitle" idx="1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Journey Through Crystal Peaks is compatible with through a browser using mouse input to move and interact with the game.</a:t>
            </a:r>
          </a:p>
        </p:txBody>
      </p:sp>
      <p:grpSp>
        <p:nvGrpSpPr>
          <p:cNvPr id="2195" name="Google Shape;2195;p73"/>
          <p:cNvGrpSpPr/>
          <p:nvPr/>
        </p:nvGrpSpPr>
        <p:grpSpPr>
          <a:xfrm>
            <a:off x="3633449" y="891167"/>
            <a:ext cx="1074309" cy="356822"/>
            <a:chOff x="1725115" y="1291147"/>
            <a:chExt cx="519090" cy="172403"/>
          </a:xfrm>
        </p:grpSpPr>
        <p:sp>
          <p:nvSpPr>
            <p:cNvPr id="2196" name="Google Shape;2196;p73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3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3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73"/>
          <p:cNvGrpSpPr/>
          <p:nvPr/>
        </p:nvGrpSpPr>
        <p:grpSpPr>
          <a:xfrm rot="-1933770">
            <a:off x="3583559" y="3917672"/>
            <a:ext cx="620120" cy="233909"/>
            <a:chOff x="6872640" y="3300197"/>
            <a:chExt cx="620134" cy="233914"/>
          </a:xfrm>
        </p:grpSpPr>
        <p:sp>
          <p:nvSpPr>
            <p:cNvPr id="2200" name="Google Shape;2200;p73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3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A11205C-97A3-4FD0-95C9-76A956A2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05784" y="2016544"/>
            <a:ext cx="2411241" cy="130608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99269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498550" y="3463586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719999" y="2150850"/>
            <a:ext cx="465327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Assets &amp; Software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916" name="Google Shape;916;p49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>
                <a:solidFill>
                  <a:srgbClr val="5352E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 is our game engine of choice</a:t>
            </a:r>
            <a:endParaRPr dirty="0">
              <a:solidFill>
                <a:srgbClr val="5352EE"/>
              </a:solidFill>
            </a:endParaRPr>
          </a:p>
        </p:txBody>
      </p:sp>
      <p:grpSp>
        <p:nvGrpSpPr>
          <p:cNvPr id="61" name="Google Shape;776;p46">
            <a:extLst>
              <a:ext uri="{FF2B5EF4-FFF2-40B4-BE49-F238E27FC236}">
                <a16:creationId xmlns:a16="http://schemas.microsoft.com/office/drawing/2014/main" id="{31749B48-C9BE-4DB7-AF88-E0005F01DB26}"/>
              </a:ext>
            </a:extLst>
          </p:cNvPr>
          <p:cNvGrpSpPr/>
          <p:nvPr/>
        </p:nvGrpSpPr>
        <p:grpSpPr>
          <a:xfrm>
            <a:off x="6453731" y="3020416"/>
            <a:ext cx="943514" cy="1288940"/>
            <a:chOff x="1384201" y="3266999"/>
            <a:chExt cx="943514" cy="1288940"/>
          </a:xfrm>
        </p:grpSpPr>
        <p:sp>
          <p:nvSpPr>
            <p:cNvPr id="62" name="Google Shape;777;p46">
              <a:extLst>
                <a:ext uri="{FF2B5EF4-FFF2-40B4-BE49-F238E27FC236}">
                  <a16:creationId xmlns:a16="http://schemas.microsoft.com/office/drawing/2014/main" id="{BFC2A8AE-9B85-4286-BEAB-538C470DB80A}"/>
                </a:ext>
              </a:extLst>
            </p:cNvPr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78;p46">
              <a:extLst>
                <a:ext uri="{FF2B5EF4-FFF2-40B4-BE49-F238E27FC236}">
                  <a16:creationId xmlns:a16="http://schemas.microsoft.com/office/drawing/2014/main" id="{AC131D5F-1BBB-43BE-97D3-3ECB062999B5}"/>
                </a:ext>
              </a:extLst>
            </p:cNvPr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B34EC8-F8FB-4595-AB30-3954F31E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3900" y="17087"/>
            <a:ext cx="2893217" cy="5143498"/>
          </a:xfrm>
          <a:prstGeom prst="rect">
            <a:avLst/>
          </a:prstGeom>
        </p:spPr>
      </p:pic>
      <p:grpSp>
        <p:nvGrpSpPr>
          <p:cNvPr id="64" name="Google Shape;779;p46">
            <a:extLst>
              <a:ext uri="{FF2B5EF4-FFF2-40B4-BE49-F238E27FC236}">
                <a16:creationId xmlns:a16="http://schemas.microsoft.com/office/drawing/2014/main" id="{477A1738-F646-4764-9A58-52F58408EF0F}"/>
              </a:ext>
            </a:extLst>
          </p:cNvPr>
          <p:cNvGrpSpPr/>
          <p:nvPr/>
        </p:nvGrpSpPr>
        <p:grpSpPr>
          <a:xfrm flipH="1">
            <a:off x="5904054" y="3579668"/>
            <a:ext cx="191139" cy="611250"/>
            <a:chOff x="4350974" y="3751971"/>
            <a:chExt cx="177328" cy="567083"/>
          </a:xfrm>
        </p:grpSpPr>
        <p:sp>
          <p:nvSpPr>
            <p:cNvPr id="65" name="Google Shape;780;p46">
              <a:extLst>
                <a:ext uri="{FF2B5EF4-FFF2-40B4-BE49-F238E27FC236}">
                  <a16:creationId xmlns:a16="http://schemas.microsoft.com/office/drawing/2014/main" id="{4154EFA6-D095-4F5C-98D0-38D68D07C008}"/>
                </a:ext>
              </a:extLst>
            </p:cNvPr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81;p46">
              <a:extLst>
                <a:ext uri="{FF2B5EF4-FFF2-40B4-BE49-F238E27FC236}">
                  <a16:creationId xmlns:a16="http://schemas.microsoft.com/office/drawing/2014/main" id="{D6177AA5-3F60-455C-9397-7F1D995B6CDE}"/>
                </a:ext>
              </a:extLst>
            </p:cNvPr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782;p46">
            <a:extLst>
              <a:ext uri="{FF2B5EF4-FFF2-40B4-BE49-F238E27FC236}">
                <a16:creationId xmlns:a16="http://schemas.microsoft.com/office/drawing/2014/main" id="{1AB727A9-BE5C-451D-A8AF-8861F5535798}"/>
              </a:ext>
            </a:extLst>
          </p:cNvPr>
          <p:cNvSpPr/>
          <p:nvPr/>
        </p:nvSpPr>
        <p:spPr>
          <a:xfrm rot="-5400000" flipH="1" flipV="1">
            <a:off x="6296177" y="3955631"/>
            <a:ext cx="80195" cy="801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9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4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4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4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44"/>
          <p:cNvSpPr/>
          <p:nvPr/>
        </p:nvSpPr>
        <p:spPr>
          <a:xfrm>
            <a:off x="953700" y="1370270"/>
            <a:ext cx="7236600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4"/>
          <p:cNvSpPr txBox="1">
            <a:spLocks noGrp="1"/>
          </p:cNvSpPr>
          <p:nvPr>
            <p:ph type="subTitle" idx="1"/>
          </p:nvPr>
        </p:nvSpPr>
        <p:spPr>
          <a:xfrm>
            <a:off x="1782989" y="1819588"/>
            <a:ext cx="5602912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Find yourself in a world fueled by magic and the will to explore. Journey through various levels solving challenging puzzles, with increasing difficulty, by guiding wisps to the light.</a:t>
            </a:r>
            <a:endParaRPr sz="2400" dirty="0"/>
          </a:p>
        </p:txBody>
      </p:sp>
      <p:sp>
        <p:nvSpPr>
          <p:cNvPr id="689" name="Google Shape;689;p44"/>
          <p:cNvSpPr/>
          <p:nvPr/>
        </p:nvSpPr>
        <p:spPr>
          <a:xfrm>
            <a:off x="5113788" y="3348364"/>
            <a:ext cx="33090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4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Pitch</a:t>
            </a:r>
            <a:endParaRPr dirty="0"/>
          </a:p>
        </p:txBody>
      </p:sp>
      <p:sp>
        <p:nvSpPr>
          <p:cNvPr id="700" name="Google Shape;700;p44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4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4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4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69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7" name="Google Shape;2207;p74"/>
          <p:cNvGrpSpPr/>
          <p:nvPr/>
        </p:nvGrpSpPr>
        <p:grpSpPr>
          <a:xfrm>
            <a:off x="1049150" y="1694863"/>
            <a:ext cx="1952400" cy="1133400"/>
            <a:chOff x="1049150" y="1694863"/>
            <a:chExt cx="1952400" cy="1133400"/>
          </a:xfrm>
        </p:grpSpPr>
        <p:sp>
          <p:nvSpPr>
            <p:cNvPr id="2208" name="Google Shape;2208;p74"/>
            <p:cNvSpPr/>
            <p:nvPr/>
          </p:nvSpPr>
          <p:spPr>
            <a:xfrm>
              <a:off x="1049150" y="1694863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74"/>
            <p:cNvGrpSpPr/>
            <p:nvPr/>
          </p:nvGrpSpPr>
          <p:grpSpPr>
            <a:xfrm>
              <a:off x="1115247" y="1763750"/>
              <a:ext cx="1750805" cy="94001"/>
              <a:chOff x="3569131" y="3296864"/>
              <a:chExt cx="2721600" cy="146100"/>
            </a:xfrm>
          </p:grpSpPr>
          <p:sp>
            <p:nvSpPr>
              <p:cNvPr id="2210" name="Google Shape;2210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1" name="Google Shape;2211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12" name="Google Shape;2212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15" name="Google Shape;2215;p74"/>
          <p:cNvGrpSpPr/>
          <p:nvPr/>
        </p:nvGrpSpPr>
        <p:grpSpPr>
          <a:xfrm>
            <a:off x="6142599" y="1694863"/>
            <a:ext cx="1952400" cy="1133400"/>
            <a:chOff x="6142599" y="1694863"/>
            <a:chExt cx="1952400" cy="1133400"/>
          </a:xfrm>
        </p:grpSpPr>
        <p:sp>
          <p:nvSpPr>
            <p:cNvPr id="2216" name="Google Shape;2216;p74"/>
            <p:cNvSpPr/>
            <p:nvPr/>
          </p:nvSpPr>
          <p:spPr>
            <a:xfrm>
              <a:off x="6142599" y="1694863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7" name="Google Shape;2217;p74"/>
            <p:cNvGrpSpPr/>
            <p:nvPr/>
          </p:nvGrpSpPr>
          <p:grpSpPr>
            <a:xfrm>
              <a:off x="6243397" y="1763750"/>
              <a:ext cx="1750805" cy="94001"/>
              <a:chOff x="3569131" y="3296864"/>
              <a:chExt cx="2721600" cy="146100"/>
            </a:xfrm>
          </p:grpSpPr>
          <p:sp>
            <p:nvSpPr>
              <p:cNvPr id="2218" name="Google Shape;2218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9" name="Google Shape;2219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20" name="Google Shape;2220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23" name="Google Shape;2223;p74"/>
          <p:cNvGrpSpPr/>
          <p:nvPr/>
        </p:nvGrpSpPr>
        <p:grpSpPr>
          <a:xfrm>
            <a:off x="3595871" y="3112538"/>
            <a:ext cx="1952400" cy="1133400"/>
            <a:chOff x="3595871" y="3112538"/>
            <a:chExt cx="1952400" cy="1133400"/>
          </a:xfrm>
        </p:grpSpPr>
        <p:sp>
          <p:nvSpPr>
            <p:cNvPr id="2224" name="Google Shape;2224;p74"/>
            <p:cNvSpPr/>
            <p:nvPr/>
          </p:nvSpPr>
          <p:spPr>
            <a:xfrm>
              <a:off x="3595871" y="3112538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5" name="Google Shape;2225;p74"/>
            <p:cNvGrpSpPr/>
            <p:nvPr/>
          </p:nvGrpSpPr>
          <p:grpSpPr>
            <a:xfrm>
              <a:off x="3696672" y="3176300"/>
              <a:ext cx="1750805" cy="94001"/>
              <a:chOff x="3569131" y="3296864"/>
              <a:chExt cx="2721600" cy="146100"/>
            </a:xfrm>
          </p:grpSpPr>
          <p:sp>
            <p:nvSpPr>
              <p:cNvPr id="2226" name="Google Shape;2226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27" name="Google Shape;2227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28" name="Google Shape;2228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89" name="Google Shape;2289;p74"/>
          <p:cNvSpPr/>
          <p:nvPr/>
        </p:nvSpPr>
        <p:spPr>
          <a:xfrm>
            <a:off x="3595871" y="1715213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74"/>
          <p:cNvSpPr txBox="1">
            <a:spLocks noGrp="1"/>
          </p:cNvSpPr>
          <p:nvPr>
            <p:ph type="title" idx="3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352E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</a:t>
            </a:r>
            <a:endParaRPr dirty="0">
              <a:solidFill>
                <a:srgbClr val="5352EE"/>
              </a:solidFill>
            </a:endParaRPr>
          </a:p>
        </p:txBody>
      </p:sp>
      <p:sp>
        <p:nvSpPr>
          <p:cNvPr id="2291" name="Google Shape;2291;p74"/>
          <p:cNvSpPr txBox="1">
            <a:spLocks noGrp="1"/>
          </p:cNvSpPr>
          <p:nvPr>
            <p:ph type="subTitle" idx="4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Microsoft IDE with unity development support.</a:t>
            </a:r>
            <a:endParaRPr dirty="0"/>
          </a:p>
        </p:txBody>
      </p:sp>
      <p:sp>
        <p:nvSpPr>
          <p:cNvPr id="2292" name="Google Shape;2292;p74"/>
          <p:cNvSpPr/>
          <p:nvPr/>
        </p:nvSpPr>
        <p:spPr>
          <a:xfrm>
            <a:off x="1049150" y="318873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74"/>
          <p:cNvSpPr/>
          <p:nvPr/>
        </p:nvSpPr>
        <p:spPr>
          <a:xfrm>
            <a:off x="6142599" y="318873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74"/>
          <p:cNvSpPr/>
          <p:nvPr/>
        </p:nvSpPr>
        <p:spPr>
          <a:xfrm>
            <a:off x="1049150" y="2967100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74"/>
          <p:cNvSpPr/>
          <p:nvPr/>
        </p:nvSpPr>
        <p:spPr>
          <a:xfrm>
            <a:off x="3595875" y="2878075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74"/>
          <p:cNvSpPr/>
          <p:nvPr/>
        </p:nvSpPr>
        <p:spPr>
          <a:xfrm>
            <a:off x="6142600" y="2967100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</a:t>
            </a:r>
            <a:endParaRPr dirty="0"/>
          </a:p>
        </p:txBody>
      </p:sp>
      <p:sp>
        <p:nvSpPr>
          <p:cNvPr id="2298" name="Google Shape;2298;p74"/>
          <p:cNvSpPr txBox="1">
            <a:spLocks noGrp="1"/>
          </p:cNvSpPr>
          <p:nvPr>
            <p:ph type="title" idx="2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35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</a:t>
            </a:r>
            <a:endParaRPr dirty="0">
              <a:solidFill>
                <a:srgbClr val="5352EE"/>
              </a:solidFill>
            </a:endParaRPr>
          </a:p>
        </p:txBody>
      </p:sp>
      <p:sp>
        <p:nvSpPr>
          <p:cNvPr id="2299" name="Google Shape;2299;p74"/>
          <p:cNvSpPr txBox="1">
            <a:spLocks noGrp="1"/>
          </p:cNvSpPr>
          <p:nvPr>
            <p:ph type="subTitle" idx="1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all-in-one game engine with a custom C# scripting API, used to build our game.</a:t>
            </a:r>
            <a:endParaRPr dirty="0"/>
          </a:p>
        </p:txBody>
      </p:sp>
      <p:sp>
        <p:nvSpPr>
          <p:cNvPr id="2300" name="Google Shape;2300;p74"/>
          <p:cNvSpPr txBox="1">
            <a:spLocks noGrp="1"/>
          </p:cNvSpPr>
          <p:nvPr>
            <p:ph type="title" idx="5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352EE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dirty="0">
              <a:solidFill>
                <a:srgbClr val="5352EE"/>
              </a:solidFill>
            </a:endParaRPr>
          </a:p>
        </p:txBody>
      </p:sp>
      <p:sp>
        <p:nvSpPr>
          <p:cNvPr id="2301" name="Google Shape;2301;p74"/>
          <p:cNvSpPr txBox="1">
            <a:spLocks noGrp="1"/>
          </p:cNvSpPr>
          <p:nvPr>
            <p:ph type="subTitle" idx="6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Backing up work, and file sharing.</a:t>
            </a:r>
            <a:endParaRPr dirty="0"/>
          </a:p>
        </p:txBody>
      </p:sp>
      <p:sp>
        <p:nvSpPr>
          <p:cNvPr id="97" name="Google Shape;882;p48">
            <a:extLst>
              <a:ext uri="{FF2B5EF4-FFF2-40B4-BE49-F238E27FC236}">
                <a16:creationId xmlns:a16="http://schemas.microsoft.com/office/drawing/2014/main" id="{151D1CB5-C4ED-4658-A94E-A60DF6BDCA7F}"/>
              </a:ext>
            </a:extLst>
          </p:cNvPr>
          <p:cNvSpPr/>
          <p:nvPr/>
        </p:nvSpPr>
        <p:spPr>
          <a:xfrm>
            <a:off x="1624697" y="1942357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882;p48">
            <a:extLst>
              <a:ext uri="{FF2B5EF4-FFF2-40B4-BE49-F238E27FC236}">
                <a16:creationId xmlns:a16="http://schemas.microsoft.com/office/drawing/2014/main" id="{00F34F30-05F2-4FCF-8125-56F3F4F0CF54}"/>
              </a:ext>
            </a:extLst>
          </p:cNvPr>
          <p:cNvSpPr/>
          <p:nvPr/>
        </p:nvSpPr>
        <p:spPr>
          <a:xfrm>
            <a:off x="4171350" y="3375304"/>
            <a:ext cx="801300" cy="801300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882;p48">
            <a:extLst>
              <a:ext uri="{FF2B5EF4-FFF2-40B4-BE49-F238E27FC236}">
                <a16:creationId xmlns:a16="http://schemas.microsoft.com/office/drawing/2014/main" id="{2F506913-94DC-425A-ABA9-EA81636600D4}"/>
              </a:ext>
            </a:extLst>
          </p:cNvPr>
          <p:cNvSpPr/>
          <p:nvPr/>
        </p:nvSpPr>
        <p:spPr>
          <a:xfrm>
            <a:off x="6733193" y="1908328"/>
            <a:ext cx="801300" cy="801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6A9A948-83AC-4747-885D-F48E233C8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460" y="1989448"/>
            <a:ext cx="626766" cy="626766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B27EDC15-5E41-40B5-9677-397EA7AD3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938" y="2060646"/>
            <a:ext cx="564724" cy="56472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ED5524C-B1C5-4A31-A84A-7BD1A3BD7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510" y="3466465"/>
            <a:ext cx="618980" cy="6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86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7" name="Google Shape;2207;p74"/>
          <p:cNvGrpSpPr/>
          <p:nvPr/>
        </p:nvGrpSpPr>
        <p:grpSpPr>
          <a:xfrm>
            <a:off x="2508150" y="1694863"/>
            <a:ext cx="1952400" cy="1133400"/>
            <a:chOff x="1049150" y="1694863"/>
            <a:chExt cx="1952400" cy="1133400"/>
          </a:xfrm>
        </p:grpSpPr>
        <p:sp>
          <p:nvSpPr>
            <p:cNvPr id="2208" name="Google Shape;2208;p74"/>
            <p:cNvSpPr/>
            <p:nvPr/>
          </p:nvSpPr>
          <p:spPr>
            <a:xfrm>
              <a:off x="1049150" y="1694863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74"/>
            <p:cNvGrpSpPr/>
            <p:nvPr/>
          </p:nvGrpSpPr>
          <p:grpSpPr>
            <a:xfrm>
              <a:off x="1115247" y="1763750"/>
              <a:ext cx="1750805" cy="94001"/>
              <a:chOff x="3569131" y="3296864"/>
              <a:chExt cx="2721600" cy="146100"/>
            </a:xfrm>
          </p:grpSpPr>
          <p:sp>
            <p:nvSpPr>
              <p:cNvPr id="2210" name="Google Shape;2210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1" name="Google Shape;2211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12" name="Google Shape;2212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15" name="Google Shape;2215;p74"/>
          <p:cNvGrpSpPr/>
          <p:nvPr/>
        </p:nvGrpSpPr>
        <p:grpSpPr>
          <a:xfrm>
            <a:off x="4716875" y="1694863"/>
            <a:ext cx="1952400" cy="1133400"/>
            <a:chOff x="6142599" y="1694863"/>
            <a:chExt cx="1952400" cy="1133400"/>
          </a:xfrm>
        </p:grpSpPr>
        <p:sp>
          <p:nvSpPr>
            <p:cNvPr id="2216" name="Google Shape;2216;p74"/>
            <p:cNvSpPr/>
            <p:nvPr/>
          </p:nvSpPr>
          <p:spPr>
            <a:xfrm>
              <a:off x="6142599" y="1694863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7" name="Google Shape;2217;p74"/>
            <p:cNvGrpSpPr/>
            <p:nvPr/>
          </p:nvGrpSpPr>
          <p:grpSpPr>
            <a:xfrm>
              <a:off x="6243397" y="1763750"/>
              <a:ext cx="1750805" cy="94001"/>
              <a:chOff x="3569131" y="3296864"/>
              <a:chExt cx="2721600" cy="146100"/>
            </a:xfrm>
          </p:grpSpPr>
          <p:sp>
            <p:nvSpPr>
              <p:cNvPr id="2218" name="Google Shape;2218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9" name="Google Shape;2219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20" name="Google Shape;2220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92" name="Google Shape;2292;p74"/>
          <p:cNvSpPr/>
          <p:nvPr/>
        </p:nvSpPr>
        <p:spPr>
          <a:xfrm>
            <a:off x="2508150" y="318873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74"/>
          <p:cNvSpPr/>
          <p:nvPr/>
        </p:nvSpPr>
        <p:spPr>
          <a:xfrm>
            <a:off x="4716875" y="318873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74"/>
          <p:cNvSpPr/>
          <p:nvPr/>
        </p:nvSpPr>
        <p:spPr>
          <a:xfrm>
            <a:off x="2508150" y="2967100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74"/>
          <p:cNvSpPr/>
          <p:nvPr/>
        </p:nvSpPr>
        <p:spPr>
          <a:xfrm>
            <a:off x="4716876" y="2967100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</a:t>
            </a:r>
            <a:endParaRPr dirty="0"/>
          </a:p>
        </p:txBody>
      </p:sp>
      <p:sp>
        <p:nvSpPr>
          <p:cNvPr id="2298" name="Google Shape;2298;p74"/>
          <p:cNvSpPr txBox="1">
            <a:spLocks noGrp="1"/>
          </p:cNvSpPr>
          <p:nvPr>
            <p:ph type="title" idx="2"/>
          </p:nvPr>
        </p:nvSpPr>
        <p:spPr>
          <a:xfrm>
            <a:off x="2514550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352E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endParaRPr dirty="0">
              <a:solidFill>
                <a:srgbClr val="5352EE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299" name="Google Shape;2299;p74"/>
          <p:cNvSpPr txBox="1">
            <a:spLocks noGrp="1"/>
          </p:cNvSpPr>
          <p:nvPr>
            <p:ph type="subTitle" idx="1"/>
          </p:nvPr>
        </p:nvSpPr>
        <p:spPr>
          <a:xfrm>
            <a:off x="2396700" y="356880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unity supported object-orientated programming language.</a:t>
            </a:r>
            <a:endParaRPr dirty="0"/>
          </a:p>
        </p:txBody>
      </p:sp>
      <p:sp>
        <p:nvSpPr>
          <p:cNvPr id="2300" name="Google Shape;2300;p74"/>
          <p:cNvSpPr txBox="1">
            <a:spLocks noGrp="1"/>
          </p:cNvSpPr>
          <p:nvPr>
            <p:ph type="title" idx="5"/>
          </p:nvPr>
        </p:nvSpPr>
        <p:spPr>
          <a:xfrm>
            <a:off x="4753369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535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Photoshop</a:t>
            </a:r>
            <a:endParaRPr lang="en-AU" dirty="0">
              <a:solidFill>
                <a:srgbClr val="5352EE"/>
              </a:solidFill>
            </a:endParaRPr>
          </a:p>
        </p:txBody>
      </p:sp>
      <p:sp>
        <p:nvSpPr>
          <p:cNvPr id="2301" name="Google Shape;2301;p74"/>
          <p:cNvSpPr txBox="1">
            <a:spLocks noGrp="1"/>
          </p:cNvSpPr>
          <p:nvPr>
            <p:ph type="subTitle" idx="6"/>
          </p:nvPr>
        </p:nvSpPr>
        <p:spPr>
          <a:xfrm>
            <a:off x="4605426" y="356880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photo editing software used to plan out the game, and mockup wireframes</a:t>
            </a:r>
          </a:p>
        </p:txBody>
      </p:sp>
      <p:sp>
        <p:nvSpPr>
          <p:cNvPr id="97" name="Google Shape;882;p48">
            <a:extLst>
              <a:ext uri="{FF2B5EF4-FFF2-40B4-BE49-F238E27FC236}">
                <a16:creationId xmlns:a16="http://schemas.microsoft.com/office/drawing/2014/main" id="{151D1CB5-C4ED-4658-A94E-A60DF6BDCA7F}"/>
              </a:ext>
            </a:extLst>
          </p:cNvPr>
          <p:cNvSpPr/>
          <p:nvPr/>
        </p:nvSpPr>
        <p:spPr>
          <a:xfrm>
            <a:off x="3083697" y="1942357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882;p48">
            <a:extLst>
              <a:ext uri="{FF2B5EF4-FFF2-40B4-BE49-F238E27FC236}">
                <a16:creationId xmlns:a16="http://schemas.microsoft.com/office/drawing/2014/main" id="{2F506913-94DC-425A-ABA9-EA81636600D4}"/>
              </a:ext>
            </a:extLst>
          </p:cNvPr>
          <p:cNvSpPr/>
          <p:nvPr/>
        </p:nvSpPr>
        <p:spPr>
          <a:xfrm>
            <a:off x="5307469" y="1908328"/>
            <a:ext cx="801300" cy="801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B677EFC-8D7E-4D13-A316-8AFAB6659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849" y="2077154"/>
            <a:ext cx="522540" cy="52254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99DBF89-2C78-4B96-B931-C1404BD8B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734" y="1999759"/>
            <a:ext cx="681226" cy="6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3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7" name="Google Shape;2207;p74"/>
          <p:cNvGrpSpPr/>
          <p:nvPr/>
        </p:nvGrpSpPr>
        <p:grpSpPr>
          <a:xfrm>
            <a:off x="1049150" y="1694863"/>
            <a:ext cx="1952400" cy="1133400"/>
            <a:chOff x="1049150" y="1694863"/>
            <a:chExt cx="1952400" cy="1133400"/>
          </a:xfrm>
        </p:grpSpPr>
        <p:sp>
          <p:nvSpPr>
            <p:cNvPr id="2208" name="Google Shape;2208;p74"/>
            <p:cNvSpPr/>
            <p:nvPr/>
          </p:nvSpPr>
          <p:spPr>
            <a:xfrm>
              <a:off x="1049150" y="1694863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74"/>
            <p:cNvGrpSpPr/>
            <p:nvPr/>
          </p:nvGrpSpPr>
          <p:grpSpPr>
            <a:xfrm>
              <a:off x="1115247" y="1763750"/>
              <a:ext cx="1750805" cy="94001"/>
              <a:chOff x="3569131" y="3296864"/>
              <a:chExt cx="2721600" cy="146100"/>
            </a:xfrm>
          </p:grpSpPr>
          <p:sp>
            <p:nvSpPr>
              <p:cNvPr id="2210" name="Google Shape;2210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1" name="Google Shape;2211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12" name="Google Shape;2212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15" name="Google Shape;2215;p74"/>
          <p:cNvGrpSpPr/>
          <p:nvPr/>
        </p:nvGrpSpPr>
        <p:grpSpPr>
          <a:xfrm>
            <a:off x="6142599" y="1694863"/>
            <a:ext cx="1952400" cy="1133400"/>
            <a:chOff x="6142599" y="1694863"/>
            <a:chExt cx="1952400" cy="1133400"/>
          </a:xfrm>
        </p:grpSpPr>
        <p:sp>
          <p:nvSpPr>
            <p:cNvPr id="2216" name="Google Shape;2216;p74"/>
            <p:cNvSpPr/>
            <p:nvPr/>
          </p:nvSpPr>
          <p:spPr>
            <a:xfrm>
              <a:off x="6142599" y="1694863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7" name="Google Shape;2217;p74"/>
            <p:cNvGrpSpPr/>
            <p:nvPr/>
          </p:nvGrpSpPr>
          <p:grpSpPr>
            <a:xfrm>
              <a:off x="6243397" y="1763750"/>
              <a:ext cx="1750805" cy="94001"/>
              <a:chOff x="3569131" y="3296864"/>
              <a:chExt cx="2721600" cy="146100"/>
            </a:xfrm>
          </p:grpSpPr>
          <p:sp>
            <p:nvSpPr>
              <p:cNvPr id="2218" name="Google Shape;2218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9" name="Google Shape;2219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20" name="Google Shape;2220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23" name="Google Shape;2223;p74"/>
          <p:cNvGrpSpPr/>
          <p:nvPr/>
        </p:nvGrpSpPr>
        <p:grpSpPr>
          <a:xfrm>
            <a:off x="3595871" y="3112538"/>
            <a:ext cx="1952400" cy="1133400"/>
            <a:chOff x="3595871" y="3112538"/>
            <a:chExt cx="1952400" cy="1133400"/>
          </a:xfrm>
        </p:grpSpPr>
        <p:sp>
          <p:nvSpPr>
            <p:cNvPr id="2224" name="Google Shape;2224;p74"/>
            <p:cNvSpPr/>
            <p:nvPr/>
          </p:nvSpPr>
          <p:spPr>
            <a:xfrm>
              <a:off x="3595871" y="3112538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5" name="Google Shape;2225;p74"/>
            <p:cNvGrpSpPr/>
            <p:nvPr/>
          </p:nvGrpSpPr>
          <p:grpSpPr>
            <a:xfrm>
              <a:off x="3696672" y="3176300"/>
              <a:ext cx="1750805" cy="94001"/>
              <a:chOff x="3569131" y="3296864"/>
              <a:chExt cx="2721600" cy="146100"/>
            </a:xfrm>
          </p:grpSpPr>
          <p:sp>
            <p:nvSpPr>
              <p:cNvPr id="2226" name="Google Shape;2226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27" name="Google Shape;2227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28" name="Google Shape;2228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89" name="Google Shape;2289;p74"/>
          <p:cNvSpPr/>
          <p:nvPr/>
        </p:nvSpPr>
        <p:spPr>
          <a:xfrm>
            <a:off x="3595871" y="1715213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74"/>
          <p:cNvSpPr txBox="1">
            <a:spLocks noGrp="1"/>
          </p:cNvSpPr>
          <p:nvPr>
            <p:ph type="title" idx="3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5352E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URP Vertical Fog</a:t>
            </a:r>
            <a:endParaRPr sz="1400" dirty="0">
              <a:solidFill>
                <a:srgbClr val="5352EE"/>
              </a:solidFill>
            </a:endParaRPr>
          </a:p>
        </p:txBody>
      </p:sp>
      <p:sp>
        <p:nvSpPr>
          <p:cNvPr id="2291" name="Google Shape;2291;p74"/>
          <p:cNvSpPr txBox="1">
            <a:spLocks noGrp="1"/>
          </p:cNvSpPr>
          <p:nvPr>
            <p:ph type="subTitle" idx="4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unity asset made by LushkinR, used for the </a:t>
            </a:r>
            <a:r>
              <a:rPr lang="en" i="1" dirty="0"/>
              <a:t>void</a:t>
            </a:r>
            <a:endParaRPr dirty="0"/>
          </a:p>
        </p:txBody>
      </p:sp>
      <p:sp>
        <p:nvSpPr>
          <p:cNvPr id="2292" name="Google Shape;2292;p74"/>
          <p:cNvSpPr/>
          <p:nvPr/>
        </p:nvSpPr>
        <p:spPr>
          <a:xfrm>
            <a:off x="1049150" y="318873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74"/>
          <p:cNvSpPr/>
          <p:nvPr/>
        </p:nvSpPr>
        <p:spPr>
          <a:xfrm>
            <a:off x="6142599" y="318873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74"/>
          <p:cNvSpPr/>
          <p:nvPr/>
        </p:nvSpPr>
        <p:spPr>
          <a:xfrm>
            <a:off x="1049150" y="2967100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74"/>
          <p:cNvSpPr/>
          <p:nvPr/>
        </p:nvSpPr>
        <p:spPr>
          <a:xfrm>
            <a:off x="3595875" y="2878075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74"/>
          <p:cNvSpPr/>
          <p:nvPr/>
        </p:nvSpPr>
        <p:spPr>
          <a:xfrm>
            <a:off x="6142600" y="2967100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Assets Used</a:t>
            </a:r>
            <a:endParaRPr dirty="0"/>
          </a:p>
        </p:txBody>
      </p:sp>
      <p:sp>
        <p:nvSpPr>
          <p:cNvPr id="2299" name="Google Shape;2299;p74"/>
          <p:cNvSpPr txBox="1">
            <a:spLocks noGrp="1"/>
          </p:cNvSpPr>
          <p:nvPr>
            <p:ph type="subTitle" idx="1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character pack made by Quaternius, Used for the player model</a:t>
            </a:r>
            <a:endParaRPr dirty="0"/>
          </a:p>
        </p:txBody>
      </p:sp>
      <p:sp>
        <p:nvSpPr>
          <p:cNvPr id="2300" name="Google Shape;2300;p74"/>
          <p:cNvSpPr txBox="1">
            <a:spLocks noGrp="1"/>
          </p:cNvSpPr>
          <p:nvPr>
            <p:ph type="title" idx="5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535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Adventure Music Pack</a:t>
            </a:r>
            <a:endParaRPr sz="1100" dirty="0">
              <a:solidFill>
                <a:srgbClr val="5352EE"/>
              </a:solidFill>
            </a:endParaRPr>
          </a:p>
        </p:txBody>
      </p:sp>
      <p:sp>
        <p:nvSpPr>
          <p:cNvPr id="2301" name="Google Shape;2301;p74"/>
          <p:cNvSpPr txBox="1">
            <a:spLocks noGrp="1"/>
          </p:cNvSpPr>
          <p:nvPr>
            <p:ph type="subTitle" idx="6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music pack made by Fred Patry, Used as background music</a:t>
            </a:r>
            <a:endParaRPr dirty="0"/>
          </a:p>
        </p:txBody>
      </p:sp>
      <p:sp>
        <p:nvSpPr>
          <p:cNvPr id="97" name="Google Shape;882;p48">
            <a:extLst>
              <a:ext uri="{FF2B5EF4-FFF2-40B4-BE49-F238E27FC236}">
                <a16:creationId xmlns:a16="http://schemas.microsoft.com/office/drawing/2014/main" id="{151D1CB5-C4ED-4658-A94E-A60DF6BDCA7F}"/>
              </a:ext>
            </a:extLst>
          </p:cNvPr>
          <p:cNvSpPr/>
          <p:nvPr/>
        </p:nvSpPr>
        <p:spPr>
          <a:xfrm>
            <a:off x="1624697" y="1942357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882;p48">
            <a:extLst>
              <a:ext uri="{FF2B5EF4-FFF2-40B4-BE49-F238E27FC236}">
                <a16:creationId xmlns:a16="http://schemas.microsoft.com/office/drawing/2014/main" id="{00F34F30-05F2-4FCF-8125-56F3F4F0CF54}"/>
              </a:ext>
            </a:extLst>
          </p:cNvPr>
          <p:cNvSpPr/>
          <p:nvPr/>
        </p:nvSpPr>
        <p:spPr>
          <a:xfrm>
            <a:off x="4171350" y="3375304"/>
            <a:ext cx="801300" cy="801300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882;p48">
            <a:extLst>
              <a:ext uri="{FF2B5EF4-FFF2-40B4-BE49-F238E27FC236}">
                <a16:creationId xmlns:a16="http://schemas.microsoft.com/office/drawing/2014/main" id="{2F506913-94DC-425A-ABA9-EA81636600D4}"/>
              </a:ext>
            </a:extLst>
          </p:cNvPr>
          <p:cNvSpPr/>
          <p:nvPr/>
        </p:nvSpPr>
        <p:spPr>
          <a:xfrm>
            <a:off x="6733193" y="1908328"/>
            <a:ext cx="801300" cy="801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9A948-83AC-4747-885D-F48E233C80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820460" y="1989448"/>
            <a:ext cx="626766" cy="626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EDC15-5E41-40B5-9677-397EA7AD305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3704" y="886411"/>
            <a:ext cx="2913192" cy="2913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5524C-B1C5-4A31-A84A-7BD1A3BD75F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262511" y="3466465"/>
            <a:ext cx="618978" cy="618978"/>
          </a:xfrm>
          <a:prstGeom prst="rect">
            <a:avLst/>
          </a:prstGeom>
        </p:spPr>
      </p:pic>
      <p:sp>
        <p:nvSpPr>
          <p:cNvPr id="2298" name="Google Shape;2298;p74"/>
          <p:cNvSpPr txBox="1">
            <a:spLocks noGrp="1"/>
          </p:cNvSpPr>
          <p:nvPr>
            <p:ph type="title" idx="2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5352EE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Ult. Animated Character Pack</a:t>
            </a:r>
            <a:endParaRPr sz="800" dirty="0">
              <a:solidFill>
                <a:srgbClr val="535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5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7" name="Google Shape;2207;p74"/>
          <p:cNvGrpSpPr/>
          <p:nvPr/>
        </p:nvGrpSpPr>
        <p:grpSpPr>
          <a:xfrm>
            <a:off x="3595803" y="1704643"/>
            <a:ext cx="1952400" cy="1133400"/>
            <a:chOff x="1049150" y="1694863"/>
            <a:chExt cx="1952400" cy="1133400"/>
          </a:xfrm>
        </p:grpSpPr>
        <p:sp>
          <p:nvSpPr>
            <p:cNvPr id="2208" name="Google Shape;2208;p74"/>
            <p:cNvSpPr/>
            <p:nvPr/>
          </p:nvSpPr>
          <p:spPr>
            <a:xfrm>
              <a:off x="1049150" y="1694863"/>
              <a:ext cx="1952400" cy="1133400"/>
            </a:xfrm>
            <a:prstGeom prst="roundRect">
              <a:avLst>
                <a:gd name="adj" fmla="val 8547"/>
              </a:avLst>
            </a:prstGeom>
            <a:solidFill>
              <a:schemeClr val="accent6"/>
            </a:solidFill>
            <a:ln>
              <a:noFill/>
            </a:ln>
            <a:effectLst>
              <a:reflection stA="8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74"/>
            <p:cNvGrpSpPr/>
            <p:nvPr/>
          </p:nvGrpSpPr>
          <p:grpSpPr>
            <a:xfrm>
              <a:off x="1115247" y="1763750"/>
              <a:ext cx="1750805" cy="94001"/>
              <a:chOff x="3569131" y="3296864"/>
              <a:chExt cx="2721600" cy="146100"/>
            </a:xfrm>
          </p:grpSpPr>
          <p:sp>
            <p:nvSpPr>
              <p:cNvPr id="2210" name="Google Shape;2210;p74"/>
              <p:cNvSpPr/>
              <p:nvPr/>
            </p:nvSpPr>
            <p:spPr>
              <a:xfrm>
                <a:off x="3569131" y="3296864"/>
                <a:ext cx="2721600" cy="146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1" name="Google Shape;2211;p74"/>
              <p:cNvGrpSpPr/>
              <p:nvPr/>
            </p:nvGrpSpPr>
            <p:grpSpPr>
              <a:xfrm rot="10800000" flipH="1">
                <a:off x="3595847" y="3322949"/>
                <a:ext cx="429322" cy="93999"/>
                <a:chOff x="5795037" y="809024"/>
                <a:chExt cx="431653" cy="94500"/>
              </a:xfrm>
            </p:grpSpPr>
            <p:sp>
              <p:nvSpPr>
                <p:cNvPr id="2212" name="Google Shape;2212;p74"/>
                <p:cNvSpPr/>
                <p:nvPr/>
              </p:nvSpPr>
              <p:spPr>
                <a:xfrm>
                  <a:off x="5795037" y="809024"/>
                  <a:ext cx="94500" cy="94500"/>
                </a:xfrm>
                <a:prstGeom prst="ellipse">
                  <a:avLst/>
                </a:prstGeom>
                <a:solidFill>
                  <a:srgbClr val="81EEEB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74"/>
                <p:cNvSpPr/>
                <p:nvPr/>
              </p:nvSpPr>
              <p:spPr>
                <a:xfrm>
                  <a:off x="5963614" y="809024"/>
                  <a:ext cx="94500" cy="94500"/>
                </a:xfrm>
                <a:prstGeom prst="ellipse">
                  <a:avLst/>
                </a:prstGeom>
                <a:solidFill>
                  <a:srgbClr val="A1C3F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74"/>
                <p:cNvSpPr/>
                <p:nvPr/>
              </p:nvSpPr>
              <p:spPr>
                <a:xfrm>
                  <a:off x="6132190" y="809024"/>
                  <a:ext cx="94500" cy="94500"/>
                </a:xfrm>
                <a:prstGeom prst="ellipse">
                  <a:avLst/>
                </a:prstGeom>
                <a:solidFill>
                  <a:srgbClr val="FFC3D0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92" name="Google Shape;2292;p74"/>
          <p:cNvSpPr/>
          <p:nvPr/>
        </p:nvSpPr>
        <p:spPr>
          <a:xfrm>
            <a:off x="3595803" y="3198518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74"/>
          <p:cNvSpPr/>
          <p:nvPr/>
        </p:nvSpPr>
        <p:spPr>
          <a:xfrm>
            <a:off x="3595803" y="2976880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Assets Used</a:t>
            </a:r>
            <a:endParaRPr dirty="0"/>
          </a:p>
        </p:txBody>
      </p:sp>
      <p:sp>
        <p:nvSpPr>
          <p:cNvPr id="2298" name="Google Shape;2298;p74"/>
          <p:cNvSpPr txBox="1">
            <a:spLocks noGrp="1"/>
          </p:cNvSpPr>
          <p:nvPr>
            <p:ph type="title" idx="2"/>
          </p:nvPr>
        </p:nvSpPr>
        <p:spPr>
          <a:xfrm>
            <a:off x="3602203" y="3285280"/>
            <a:ext cx="19095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352E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</a:t>
            </a:r>
            <a:endParaRPr dirty="0">
              <a:solidFill>
                <a:srgbClr val="5352EE"/>
              </a:solidFill>
            </a:endParaRPr>
          </a:p>
        </p:txBody>
      </p:sp>
      <p:sp>
        <p:nvSpPr>
          <p:cNvPr id="2299" name="Google Shape;2299;p74"/>
          <p:cNvSpPr txBox="1">
            <a:spLocks noGrp="1"/>
          </p:cNvSpPr>
          <p:nvPr>
            <p:ph type="subTitle" idx="1"/>
          </p:nvPr>
        </p:nvSpPr>
        <p:spPr>
          <a:xfrm>
            <a:off x="3484353" y="357858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sound pack made by </a:t>
            </a:r>
            <a:r>
              <a:rPr lang="en-US" dirty="0" err="1"/>
              <a:t>IgnasD</a:t>
            </a:r>
            <a:r>
              <a:rPr lang="en-US" dirty="0"/>
              <a:t>, Used for the wisps sound</a:t>
            </a:r>
          </a:p>
        </p:txBody>
      </p:sp>
      <p:sp>
        <p:nvSpPr>
          <p:cNvPr id="97" name="Google Shape;882;p48">
            <a:extLst>
              <a:ext uri="{FF2B5EF4-FFF2-40B4-BE49-F238E27FC236}">
                <a16:creationId xmlns:a16="http://schemas.microsoft.com/office/drawing/2014/main" id="{151D1CB5-C4ED-4658-A94E-A60DF6BDCA7F}"/>
              </a:ext>
            </a:extLst>
          </p:cNvPr>
          <p:cNvSpPr/>
          <p:nvPr/>
        </p:nvSpPr>
        <p:spPr>
          <a:xfrm>
            <a:off x="4171350" y="1952137"/>
            <a:ext cx="801300" cy="801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575DB50-E189-41B5-97D9-1C4CC8115C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58617" y="2005375"/>
            <a:ext cx="626766" cy="6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52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498550" y="3463586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719999" y="2150850"/>
            <a:ext cx="465327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GUI Wireframes</a:t>
            </a:r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916" name="Google Shape;916;p49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>
                <a:solidFill>
                  <a:srgbClr val="5352E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Draw.io is an easy to use wireframe tool</a:t>
            </a:r>
            <a:endParaRPr dirty="0">
              <a:solidFill>
                <a:srgbClr val="5352EE"/>
              </a:solidFill>
            </a:endParaRPr>
          </a:p>
        </p:txBody>
      </p:sp>
      <p:grpSp>
        <p:nvGrpSpPr>
          <p:cNvPr id="61" name="Google Shape;776;p46">
            <a:extLst>
              <a:ext uri="{FF2B5EF4-FFF2-40B4-BE49-F238E27FC236}">
                <a16:creationId xmlns:a16="http://schemas.microsoft.com/office/drawing/2014/main" id="{31749B48-C9BE-4DB7-AF88-E0005F01DB26}"/>
              </a:ext>
            </a:extLst>
          </p:cNvPr>
          <p:cNvGrpSpPr/>
          <p:nvPr/>
        </p:nvGrpSpPr>
        <p:grpSpPr>
          <a:xfrm>
            <a:off x="6453731" y="3020416"/>
            <a:ext cx="943514" cy="1288940"/>
            <a:chOff x="1384201" y="3266999"/>
            <a:chExt cx="943514" cy="1288940"/>
          </a:xfrm>
        </p:grpSpPr>
        <p:sp>
          <p:nvSpPr>
            <p:cNvPr id="62" name="Google Shape;777;p46">
              <a:extLst>
                <a:ext uri="{FF2B5EF4-FFF2-40B4-BE49-F238E27FC236}">
                  <a16:creationId xmlns:a16="http://schemas.microsoft.com/office/drawing/2014/main" id="{BFC2A8AE-9B85-4286-BEAB-538C470DB80A}"/>
                </a:ext>
              </a:extLst>
            </p:cNvPr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78;p46">
              <a:extLst>
                <a:ext uri="{FF2B5EF4-FFF2-40B4-BE49-F238E27FC236}">
                  <a16:creationId xmlns:a16="http://schemas.microsoft.com/office/drawing/2014/main" id="{AC131D5F-1BBB-43BE-97D3-3ECB062999B5}"/>
                </a:ext>
              </a:extLst>
            </p:cNvPr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B34EC8-F8FB-4595-AB30-3954F31E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3900" y="17087"/>
            <a:ext cx="2893217" cy="5143498"/>
          </a:xfrm>
          <a:prstGeom prst="rect">
            <a:avLst/>
          </a:prstGeom>
        </p:spPr>
      </p:pic>
      <p:grpSp>
        <p:nvGrpSpPr>
          <p:cNvPr id="64" name="Google Shape;779;p46">
            <a:extLst>
              <a:ext uri="{FF2B5EF4-FFF2-40B4-BE49-F238E27FC236}">
                <a16:creationId xmlns:a16="http://schemas.microsoft.com/office/drawing/2014/main" id="{477A1738-F646-4764-9A58-52F58408EF0F}"/>
              </a:ext>
            </a:extLst>
          </p:cNvPr>
          <p:cNvGrpSpPr/>
          <p:nvPr/>
        </p:nvGrpSpPr>
        <p:grpSpPr>
          <a:xfrm flipH="1">
            <a:off x="5904054" y="3579668"/>
            <a:ext cx="191139" cy="611250"/>
            <a:chOff x="4350974" y="3751971"/>
            <a:chExt cx="177328" cy="567083"/>
          </a:xfrm>
        </p:grpSpPr>
        <p:sp>
          <p:nvSpPr>
            <p:cNvPr id="65" name="Google Shape;780;p46">
              <a:extLst>
                <a:ext uri="{FF2B5EF4-FFF2-40B4-BE49-F238E27FC236}">
                  <a16:creationId xmlns:a16="http://schemas.microsoft.com/office/drawing/2014/main" id="{4154EFA6-D095-4F5C-98D0-38D68D07C008}"/>
                </a:ext>
              </a:extLst>
            </p:cNvPr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81;p46">
              <a:extLst>
                <a:ext uri="{FF2B5EF4-FFF2-40B4-BE49-F238E27FC236}">
                  <a16:creationId xmlns:a16="http://schemas.microsoft.com/office/drawing/2014/main" id="{D6177AA5-3F60-455C-9397-7F1D995B6CDE}"/>
                </a:ext>
              </a:extLst>
            </p:cNvPr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782;p46">
            <a:extLst>
              <a:ext uri="{FF2B5EF4-FFF2-40B4-BE49-F238E27FC236}">
                <a16:creationId xmlns:a16="http://schemas.microsoft.com/office/drawing/2014/main" id="{1AB727A9-BE5C-451D-A8AF-8861F5535798}"/>
              </a:ext>
            </a:extLst>
          </p:cNvPr>
          <p:cNvSpPr/>
          <p:nvPr/>
        </p:nvSpPr>
        <p:spPr>
          <a:xfrm rot="-5400000" flipH="1" flipV="1">
            <a:off x="6296177" y="3955631"/>
            <a:ext cx="80195" cy="801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995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Menu</a:t>
            </a:r>
            <a:endParaRPr dirty="0"/>
          </a:p>
        </p:txBody>
      </p:sp>
      <p:grpSp>
        <p:nvGrpSpPr>
          <p:cNvPr id="1176" name="Google Shape;1176;p53"/>
          <p:cNvGrpSpPr/>
          <p:nvPr/>
        </p:nvGrpSpPr>
        <p:grpSpPr>
          <a:xfrm>
            <a:off x="3011608" y="1909851"/>
            <a:ext cx="3228612" cy="1802793"/>
            <a:chOff x="441400" y="442800"/>
            <a:chExt cx="6938775" cy="3874475"/>
          </a:xfrm>
        </p:grpSpPr>
        <p:sp>
          <p:nvSpPr>
            <p:cNvPr id="1177" name="Google Shape;1177;p53"/>
            <p:cNvSpPr/>
            <p:nvPr/>
          </p:nvSpPr>
          <p:spPr>
            <a:xfrm>
              <a:off x="1060525" y="442800"/>
              <a:ext cx="5680025" cy="3658500"/>
            </a:xfrm>
            <a:custGeom>
              <a:avLst/>
              <a:gdLst/>
              <a:ahLst/>
              <a:cxnLst/>
              <a:rect l="l" t="t" r="r" b="b"/>
              <a:pathLst>
                <a:path w="227201" h="146340" extrusionOk="0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1060525" y="1138150"/>
              <a:ext cx="5680025" cy="2963150"/>
            </a:xfrm>
            <a:custGeom>
              <a:avLst/>
              <a:gdLst/>
              <a:ahLst/>
              <a:cxnLst/>
              <a:rect l="l" t="t" r="r" b="b"/>
              <a:pathLst>
                <a:path w="227201" h="118526" extrusionOk="0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3"/>
            <p:cNvSpPr/>
            <p:nvPr/>
          </p:nvSpPr>
          <p:spPr>
            <a:xfrm>
              <a:off x="4965250" y="1499225"/>
              <a:ext cx="1491375" cy="2135925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3"/>
            <p:cNvSpPr/>
            <p:nvPr/>
          </p:nvSpPr>
          <p:spPr>
            <a:xfrm>
              <a:off x="5163175" y="2777525"/>
              <a:ext cx="1096050" cy="76750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5163175" y="3363425"/>
              <a:ext cx="520925" cy="77225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5163175" y="297252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5163175" y="316797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50322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3"/>
            <p:cNvSpPr/>
            <p:nvPr/>
          </p:nvSpPr>
          <p:spPr>
            <a:xfrm>
              <a:off x="517635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3"/>
            <p:cNvSpPr/>
            <p:nvPr/>
          </p:nvSpPr>
          <p:spPr>
            <a:xfrm>
              <a:off x="53205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3"/>
            <p:cNvSpPr/>
            <p:nvPr/>
          </p:nvSpPr>
          <p:spPr>
            <a:xfrm>
              <a:off x="503222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3"/>
            <p:cNvSpPr/>
            <p:nvPr/>
          </p:nvSpPr>
          <p:spPr>
            <a:xfrm>
              <a:off x="5032700" y="1795850"/>
              <a:ext cx="1357000" cy="823900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3"/>
            <p:cNvSpPr/>
            <p:nvPr/>
          </p:nvSpPr>
          <p:spPr>
            <a:xfrm>
              <a:off x="5778375" y="1865250"/>
              <a:ext cx="285375" cy="285400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1308750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>
              <a:off x="1298975" y="575225"/>
              <a:ext cx="91375" cy="9137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1419175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3772000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778075" y="1489975"/>
              <a:ext cx="2154950" cy="2154425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816675" y="2619725"/>
              <a:ext cx="2077725" cy="986575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816675" y="1528075"/>
              <a:ext cx="2076750" cy="1091675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1741175" y="1781200"/>
              <a:ext cx="414900" cy="576625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1555025" y="2032375"/>
              <a:ext cx="157375" cy="372350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1246200" y="2803450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1246200" y="30477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1246200" y="32920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3188075" y="1489975"/>
              <a:ext cx="1510925" cy="2154425"/>
            </a:xfrm>
            <a:custGeom>
              <a:avLst/>
              <a:gdLst/>
              <a:ahLst/>
              <a:cxnLst/>
              <a:rect l="l" t="t" r="r" b="b"/>
              <a:pathLst>
                <a:path w="60437" h="86177" extrusionOk="0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326477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3638600" y="1827600"/>
              <a:ext cx="618650" cy="618650"/>
            </a:xfrm>
            <a:custGeom>
              <a:avLst/>
              <a:gdLst/>
              <a:ahLst/>
              <a:cxnLst/>
              <a:rect l="l" t="t" r="r" b="b"/>
              <a:pathLst>
                <a:path w="24746" h="24746" extrusionOk="0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3395275" y="2777525"/>
              <a:ext cx="1096025" cy="76750"/>
            </a:xfrm>
            <a:custGeom>
              <a:avLst/>
              <a:gdLst/>
              <a:ahLst/>
              <a:cxnLst/>
              <a:rect l="l" t="t" r="r" b="b"/>
              <a:pathLst>
                <a:path w="43841" h="3070" extrusionOk="0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3395275" y="3363425"/>
              <a:ext cx="521375" cy="77225"/>
            </a:xfrm>
            <a:custGeom>
              <a:avLst/>
              <a:gdLst/>
              <a:ahLst/>
              <a:cxnLst/>
              <a:rect l="l" t="t" r="r" b="b"/>
              <a:pathLst>
                <a:path w="20855" h="3089" extrusionOk="0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3395275" y="297252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3395275" y="316797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3264775" y="1552525"/>
              <a:ext cx="71875" cy="72325"/>
            </a:xfrm>
            <a:custGeom>
              <a:avLst/>
              <a:gdLst/>
              <a:ahLst/>
              <a:cxnLst/>
              <a:rect l="l" t="t" r="r" b="b"/>
              <a:pathLst>
                <a:path w="2875" h="2893" extrusionOk="0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3408450" y="1552525"/>
              <a:ext cx="72325" cy="72325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355260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6162450" y="1054100"/>
              <a:ext cx="1217725" cy="1302750"/>
            </a:xfrm>
            <a:custGeom>
              <a:avLst/>
              <a:gdLst/>
              <a:ahLst/>
              <a:cxnLst/>
              <a:rect l="l" t="t" r="r" b="b"/>
              <a:pathLst>
                <a:path w="48709" h="52110" extrusionOk="0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6162450" y="901650"/>
              <a:ext cx="1217725" cy="152475"/>
            </a:xfrm>
            <a:custGeom>
              <a:avLst/>
              <a:gdLst/>
              <a:ahLst/>
              <a:cxnLst/>
              <a:rect l="l" t="t" r="r" b="b"/>
              <a:pathLst>
                <a:path w="48709" h="6099" extrusionOk="0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625580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636135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6466875" y="950975"/>
              <a:ext cx="48400" cy="48425"/>
            </a:xfrm>
            <a:custGeom>
              <a:avLst/>
              <a:gdLst/>
              <a:ahLst/>
              <a:cxnLst/>
              <a:rect l="l" t="t" r="r" b="b"/>
              <a:pathLst>
                <a:path w="1936" h="1937" extrusionOk="0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6292925" y="12368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6560700" y="1261275"/>
              <a:ext cx="655275" cy="43500"/>
            </a:xfrm>
            <a:custGeom>
              <a:avLst/>
              <a:gdLst/>
              <a:ahLst/>
              <a:cxnLst/>
              <a:rect l="l" t="t" r="r" b="b"/>
              <a:pathLst>
                <a:path w="26211" h="1740" extrusionOk="0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6560700" y="1369250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>
              <a:off x="6969675" y="1369250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3"/>
            <p:cNvSpPr/>
            <p:nvPr/>
          </p:nvSpPr>
          <p:spPr>
            <a:xfrm>
              <a:off x="6292925" y="1563275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6560700" y="15881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3"/>
            <p:cNvSpPr/>
            <p:nvPr/>
          </p:nvSpPr>
          <p:spPr>
            <a:xfrm>
              <a:off x="6560700" y="16956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3"/>
            <p:cNvSpPr/>
            <p:nvPr/>
          </p:nvSpPr>
          <p:spPr>
            <a:xfrm>
              <a:off x="6969675" y="16956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3"/>
            <p:cNvSpPr/>
            <p:nvPr/>
          </p:nvSpPr>
          <p:spPr>
            <a:xfrm>
              <a:off x="6292925" y="1890150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3"/>
            <p:cNvSpPr/>
            <p:nvPr/>
          </p:nvSpPr>
          <p:spPr>
            <a:xfrm>
              <a:off x="6560700" y="19145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3"/>
            <p:cNvSpPr/>
            <p:nvPr/>
          </p:nvSpPr>
          <p:spPr>
            <a:xfrm>
              <a:off x="6560700" y="20220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3"/>
            <p:cNvSpPr/>
            <p:nvPr/>
          </p:nvSpPr>
          <p:spPr>
            <a:xfrm>
              <a:off x="6969675" y="20220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3"/>
            <p:cNvSpPr/>
            <p:nvPr/>
          </p:nvSpPr>
          <p:spPr>
            <a:xfrm>
              <a:off x="441400" y="3411325"/>
              <a:ext cx="1218225" cy="363575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3"/>
            <p:cNvSpPr/>
            <p:nvPr/>
          </p:nvSpPr>
          <p:spPr>
            <a:xfrm>
              <a:off x="441400" y="3258350"/>
              <a:ext cx="1218225" cy="153000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3"/>
            <p:cNvSpPr/>
            <p:nvPr/>
          </p:nvSpPr>
          <p:spPr>
            <a:xfrm>
              <a:off x="534750" y="3307725"/>
              <a:ext cx="48375" cy="48375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3"/>
            <p:cNvSpPr/>
            <p:nvPr/>
          </p:nvSpPr>
          <p:spPr>
            <a:xfrm>
              <a:off x="64027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>
              <a:off x="74582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571875" y="3498300"/>
              <a:ext cx="186700" cy="186175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840125" y="3522725"/>
              <a:ext cx="655325" cy="43025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840125" y="3630225"/>
              <a:ext cx="365050" cy="43025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>
              <a:off x="1249150" y="3630225"/>
              <a:ext cx="104575" cy="43025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3"/>
            <p:cNvSpPr/>
            <p:nvPr/>
          </p:nvSpPr>
          <p:spPr>
            <a:xfrm>
              <a:off x="562100" y="577006"/>
              <a:ext cx="618150" cy="618125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760950" y="665931"/>
              <a:ext cx="220425" cy="219925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659825" y="933706"/>
              <a:ext cx="423200" cy="242400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3370825" y="3881400"/>
              <a:ext cx="3061875" cy="435875"/>
            </a:xfrm>
            <a:custGeom>
              <a:avLst/>
              <a:gdLst/>
              <a:ahLst/>
              <a:cxnLst/>
              <a:rect l="l" t="t" r="r" b="b"/>
              <a:pathLst>
                <a:path w="122475" h="17435" extrusionOk="0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171450" dist="76200" algn="bl" rotWithShape="0">
                <a:srgbClr val="5352EE">
                  <a:alpha val="56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4267000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3"/>
            <p:cNvSpPr/>
            <p:nvPr/>
          </p:nvSpPr>
          <p:spPr>
            <a:xfrm>
              <a:off x="398457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370212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CFF09FFB-3F48-4CC4-AB94-02F2E0BA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502" y="1835700"/>
            <a:ext cx="3333750" cy="1876425"/>
          </a:xfrm>
          <a:prstGeom prst="rect">
            <a:avLst/>
          </a:prstGeom>
        </p:spPr>
      </p:pic>
      <p:sp>
        <p:nvSpPr>
          <p:cNvPr id="1247" name="Google Shape;1247;p53"/>
          <p:cNvSpPr/>
          <p:nvPr/>
        </p:nvSpPr>
        <p:spPr>
          <a:xfrm>
            <a:off x="3826952" y="3803202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53"/>
          <p:cNvSpPr/>
          <p:nvPr/>
        </p:nvSpPr>
        <p:spPr>
          <a:xfrm>
            <a:off x="6470396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53"/>
          <p:cNvSpPr/>
          <p:nvPr/>
        </p:nvSpPr>
        <p:spPr>
          <a:xfrm>
            <a:off x="719996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53"/>
          <p:cNvSpPr/>
          <p:nvPr/>
        </p:nvSpPr>
        <p:spPr>
          <a:xfrm>
            <a:off x="719325" y="2051719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53"/>
          <p:cNvSpPr txBox="1"/>
          <p:nvPr/>
        </p:nvSpPr>
        <p:spPr>
          <a:xfrm>
            <a:off x="877500" y="367322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Quits the app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2" name="Google Shape;1252;p53"/>
          <p:cNvSpPr txBox="1"/>
          <p:nvPr/>
        </p:nvSpPr>
        <p:spPr>
          <a:xfrm>
            <a:off x="976129" y="2125669"/>
            <a:ext cx="1438800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53"/>
          <p:cNvSpPr txBox="1"/>
          <p:nvPr/>
        </p:nvSpPr>
        <p:spPr>
          <a:xfrm>
            <a:off x="876829" y="2350144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Displays the game name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4" name="Google Shape;1254;p53"/>
          <p:cNvSpPr txBox="1"/>
          <p:nvPr/>
        </p:nvSpPr>
        <p:spPr>
          <a:xfrm>
            <a:off x="3932699" y="3877152"/>
            <a:ext cx="1740914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 Button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53"/>
          <p:cNvSpPr txBox="1"/>
          <p:nvPr/>
        </p:nvSpPr>
        <p:spPr>
          <a:xfrm>
            <a:off x="3984456" y="410162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Takes the user to the level select screen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6" name="Google Shape;1256;p53"/>
          <p:cNvSpPr txBox="1"/>
          <p:nvPr/>
        </p:nvSpPr>
        <p:spPr>
          <a:xfrm>
            <a:off x="831133" y="3447975"/>
            <a:ext cx="1730134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Quit Button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53">
            <a:hlinkClick r:id="rId5" action="ppaction://hlinksldjump"/>
          </p:cNvPr>
          <p:cNvSpPr txBox="1"/>
          <p:nvPr/>
        </p:nvSpPr>
        <p:spPr>
          <a:xfrm>
            <a:off x="6423998" y="3447975"/>
            <a:ext cx="2045204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Volume Button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53"/>
          <p:cNvSpPr txBox="1"/>
          <p:nvPr/>
        </p:nvSpPr>
        <p:spPr>
          <a:xfrm>
            <a:off x="6627900" y="367322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Takes the user to the volume screen.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9" name="Google Shape;1259;p53"/>
          <p:cNvSpPr/>
          <p:nvPr/>
        </p:nvSpPr>
        <p:spPr>
          <a:xfrm>
            <a:off x="4272505" y="1892860"/>
            <a:ext cx="654000" cy="654000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3"/>
          <p:cNvSpPr/>
          <p:nvPr/>
        </p:nvSpPr>
        <p:spPr>
          <a:xfrm rot="10800000">
            <a:off x="4351699" y="3112062"/>
            <a:ext cx="477901" cy="477901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3"/>
          <p:cNvSpPr/>
          <p:nvPr/>
        </p:nvSpPr>
        <p:spPr>
          <a:xfrm>
            <a:off x="4802041" y="3127037"/>
            <a:ext cx="477900" cy="477900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3"/>
          <p:cNvSpPr/>
          <p:nvPr/>
        </p:nvSpPr>
        <p:spPr>
          <a:xfrm>
            <a:off x="3988743" y="3093204"/>
            <a:ext cx="477900" cy="477900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3" name="Google Shape;1263;p53"/>
          <p:cNvCxnSpPr>
            <a:stCxn id="1259" idx="2"/>
            <a:endCxn id="1250" idx="3"/>
          </p:cNvCxnSpPr>
          <p:nvPr/>
        </p:nvCxnSpPr>
        <p:spPr>
          <a:xfrm rot="10800000" flipV="1">
            <a:off x="2671725" y="2219859"/>
            <a:ext cx="1600780" cy="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E4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53"/>
          <p:cNvCxnSpPr>
            <a:stCxn id="1262" idx="2"/>
            <a:endCxn id="1249" idx="3"/>
          </p:cNvCxnSpPr>
          <p:nvPr/>
        </p:nvCxnSpPr>
        <p:spPr>
          <a:xfrm rot="10800000" flipV="1">
            <a:off x="2672397" y="3332153"/>
            <a:ext cx="1316347" cy="2109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53"/>
          <p:cNvCxnSpPr>
            <a:cxnSpLocks/>
            <a:stCxn id="1247" idx="1"/>
            <a:endCxn id="1260" idx="0"/>
          </p:cNvCxnSpPr>
          <p:nvPr/>
        </p:nvCxnSpPr>
        <p:spPr>
          <a:xfrm rot="10800000" flipH="1">
            <a:off x="3826951" y="3589964"/>
            <a:ext cx="763697" cy="382289"/>
          </a:xfrm>
          <a:prstGeom prst="bentConnector4">
            <a:avLst>
              <a:gd name="adj1" fmla="val -29933"/>
              <a:gd name="adj2" fmla="val 72110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53"/>
          <p:cNvCxnSpPr>
            <a:stCxn id="1261" idx="6"/>
            <a:endCxn id="1248" idx="1"/>
          </p:cNvCxnSpPr>
          <p:nvPr/>
        </p:nvCxnSpPr>
        <p:spPr>
          <a:xfrm>
            <a:off x="5279941" y="3365987"/>
            <a:ext cx="1190455" cy="1770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5833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Volume</a:t>
            </a:r>
            <a:endParaRPr dirty="0"/>
          </a:p>
        </p:txBody>
      </p:sp>
      <p:grpSp>
        <p:nvGrpSpPr>
          <p:cNvPr id="1176" name="Google Shape;1176;p53"/>
          <p:cNvGrpSpPr/>
          <p:nvPr/>
        </p:nvGrpSpPr>
        <p:grpSpPr>
          <a:xfrm>
            <a:off x="3011608" y="1909851"/>
            <a:ext cx="3228612" cy="1802793"/>
            <a:chOff x="441400" y="442800"/>
            <a:chExt cx="6938775" cy="3874475"/>
          </a:xfrm>
        </p:grpSpPr>
        <p:sp>
          <p:nvSpPr>
            <p:cNvPr id="1177" name="Google Shape;1177;p53"/>
            <p:cNvSpPr/>
            <p:nvPr/>
          </p:nvSpPr>
          <p:spPr>
            <a:xfrm>
              <a:off x="1060525" y="442800"/>
              <a:ext cx="5680025" cy="3658500"/>
            </a:xfrm>
            <a:custGeom>
              <a:avLst/>
              <a:gdLst/>
              <a:ahLst/>
              <a:cxnLst/>
              <a:rect l="l" t="t" r="r" b="b"/>
              <a:pathLst>
                <a:path w="227201" h="146340" extrusionOk="0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1060525" y="1138150"/>
              <a:ext cx="5680025" cy="2963150"/>
            </a:xfrm>
            <a:custGeom>
              <a:avLst/>
              <a:gdLst/>
              <a:ahLst/>
              <a:cxnLst/>
              <a:rect l="l" t="t" r="r" b="b"/>
              <a:pathLst>
                <a:path w="227201" h="118526" extrusionOk="0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3"/>
            <p:cNvSpPr/>
            <p:nvPr/>
          </p:nvSpPr>
          <p:spPr>
            <a:xfrm>
              <a:off x="4965250" y="1499225"/>
              <a:ext cx="1491375" cy="2135925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3"/>
            <p:cNvSpPr/>
            <p:nvPr/>
          </p:nvSpPr>
          <p:spPr>
            <a:xfrm>
              <a:off x="5163175" y="2777525"/>
              <a:ext cx="1096050" cy="76750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5163175" y="3363425"/>
              <a:ext cx="520925" cy="77225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5163175" y="297252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5163175" y="316797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50322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3"/>
            <p:cNvSpPr/>
            <p:nvPr/>
          </p:nvSpPr>
          <p:spPr>
            <a:xfrm>
              <a:off x="517635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3"/>
            <p:cNvSpPr/>
            <p:nvPr/>
          </p:nvSpPr>
          <p:spPr>
            <a:xfrm>
              <a:off x="53205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3"/>
            <p:cNvSpPr/>
            <p:nvPr/>
          </p:nvSpPr>
          <p:spPr>
            <a:xfrm>
              <a:off x="503222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3"/>
            <p:cNvSpPr/>
            <p:nvPr/>
          </p:nvSpPr>
          <p:spPr>
            <a:xfrm>
              <a:off x="5032700" y="1795850"/>
              <a:ext cx="1357000" cy="823900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3"/>
            <p:cNvSpPr/>
            <p:nvPr/>
          </p:nvSpPr>
          <p:spPr>
            <a:xfrm>
              <a:off x="5778375" y="1865250"/>
              <a:ext cx="285375" cy="285400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1308750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>
              <a:off x="1298975" y="575225"/>
              <a:ext cx="91375" cy="9137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1419175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3772000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778075" y="1489975"/>
              <a:ext cx="2154950" cy="2154425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816675" y="2619725"/>
              <a:ext cx="2077725" cy="986575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816675" y="1528075"/>
              <a:ext cx="2076750" cy="1091675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1741175" y="1781200"/>
              <a:ext cx="414900" cy="576625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1555025" y="2032375"/>
              <a:ext cx="157375" cy="372350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1246200" y="2803450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1246200" y="30477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1246200" y="32920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3188075" y="1489975"/>
              <a:ext cx="1510925" cy="2154425"/>
            </a:xfrm>
            <a:custGeom>
              <a:avLst/>
              <a:gdLst/>
              <a:ahLst/>
              <a:cxnLst/>
              <a:rect l="l" t="t" r="r" b="b"/>
              <a:pathLst>
                <a:path w="60437" h="86177" extrusionOk="0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326477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3638600" y="1827600"/>
              <a:ext cx="618650" cy="618650"/>
            </a:xfrm>
            <a:custGeom>
              <a:avLst/>
              <a:gdLst/>
              <a:ahLst/>
              <a:cxnLst/>
              <a:rect l="l" t="t" r="r" b="b"/>
              <a:pathLst>
                <a:path w="24746" h="24746" extrusionOk="0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3395275" y="2777525"/>
              <a:ext cx="1096025" cy="76750"/>
            </a:xfrm>
            <a:custGeom>
              <a:avLst/>
              <a:gdLst/>
              <a:ahLst/>
              <a:cxnLst/>
              <a:rect l="l" t="t" r="r" b="b"/>
              <a:pathLst>
                <a:path w="43841" h="3070" extrusionOk="0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3395275" y="3363425"/>
              <a:ext cx="521375" cy="77225"/>
            </a:xfrm>
            <a:custGeom>
              <a:avLst/>
              <a:gdLst/>
              <a:ahLst/>
              <a:cxnLst/>
              <a:rect l="l" t="t" r="r" b="b"/>
              <a:pathLst>
                <a:path w="20855" h="3089" extrusionOk="0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3395275" y="297252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3395275" y="316797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3264775" y="1552525"/>
              <a:ext cx="71875" cy="72325"/>
            </a:xfrm>
            <a:custGeom>
              <a:avLst/>
              <a:gdLst/>
              <a:ahLst/>
              <a:cxnLst/>
              <a:rect l="l" t="t" r="r" b="b"/>
              <a:pathLst>
                <a:path w="2875" h="2893" extrusionOk="0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3408450" y="1552525"/>
              <a:ext cx="72325" cy="72325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355260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6162450" y="1054100"/>
              <a:ext cx="1217725" cy="1302750"/>
            </a:xfrm>
            <a:custGeom>
              <a:avLst/>
              <a:gdLst/>
              <a:ahLst/>
              <a:cxnLst/>
              <a:rect l="l" t="t" r="r" b="b"/>
              <a:pathLst>
                <a:path w="48709" h="52110" extrusionOk="0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6162450" y="901650"/>
              <a:ext cx="1217725" cy="152475"/>
            </a:xfrm>
            <a:custGeom>
              <a:avLst/>
              <a:gdLst/>
              <a:ahLst/>
              <a:cxnLst/>
              <a:rect l="l" t="t" r="r" b="b"/>
              <a:pathLst>
                <a:path w="48709" h="6099" extrusionOk="0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625580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636135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6466875" y="950975"/>
              <a:ext cx="48400" cy="48425"/>
            </a:xfrm>
            <a:custGeom>
              <a:avLst/>
              <a:gdLst/>
              <a:ahLst/>
              <a:cxnLst/>
              <a:rect l="l" t="t" r="r" b="b"/>
              <a:pathLst>
                <a:path w="1936" h="1937" extrusionOk="0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6292925" y="12368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6560700" y="1261275"/>
              <a:ext cx="655275" cy="43500"/>
            </a:xfrm>
            <a:custGeom>
              <a:avLst/>
              <a:gdLst/>
              <a:ahLst/>
              <a:cxnLst/>
              <a:rect l="l" t="t" r="r" b="b"/>
              <a:pathLst>
                <a:path w="26211" h="1740" extrusionOk="0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6560700" y="1369250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>
              <a:off x="6969675" y="1369250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3"/>
            <p:cNvSpPr/>
            <p:nvPr/>
          </p:nvSpPr>
          <p:spPr>
            <a:xfrm>
              <a:off x="6292925" y="1563275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6560700" y="15881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3"/>
            <p:cNvSpPr/>
            <p:nvPr/>
          </p:nvSpPr>
          <p:spPr>
            <a:xfrm>
              <a:off x="6560700" y="16956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3"/>
            <p:cNvSpPr/>
            <p:nvPr/>
          </p:nvSpPr>
          <p:spPr>
            <a:xfrm>
              <a:off x="6969675" y="16956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3"/>
            <p:cNvSpPr/>
            <p:nvPr/>
          </p:nvSpPr>
          <p:spPr>
            <a:xfrm>
              <a:off x="6292925" y="1890150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3"/>
            <p:cNvSpPr/>
            <p:nvPr/>
          </p:nvSpPr>
          <p:spPr>
            <a:xfrm>
              <a:off x="6560700" y="19145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3"/>
            <p:cNvSpPr/>
            <p:nvPr/>
          </p:nvSpPr>
          <p:spPr>
            <a:xfrm>
              <a:off x="6560700" y="20220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3"/>
            <p:cNvSpPr/>
            <p:nvPr/>
          </p:nvSpPr>
          <p:spPr>
            <a:xfrm>
              <a:off x="6969675" y="20220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3"/>
            <p:cNvSpPr/>
            <p:nvPr/>
          </p:nvSpPr>
          <p:spPr>
            <a:xfrm>
              <a:off x="441400" y="3411325"/>
              <a:ext cx="1218225" cy="363575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3"/>
            <p:cNvSpPr/>
            <p:nvPr/>
          </p:nvSpPr>
          <p:spPr>
            <a:xfrm>
              <a:off x="441400" y="3258350"/>
              <a:ext cx="1218225" cy="153000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3"/>
            <p:cNvSpPr/>
            <p:nvPr/>
          </p:nvSpPr>
          <p:spPr>
            <a:xfrm>
              <a:off x="534750" y="3307725"/>
              <a:ext cx="48375" cy="48375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3"/>
            <p:cNvSpPr/>
            <p:nvPr/>
          </p:nvSpPr>
          <p:spPr>
            <a:xfrm>
              <a:off x="64027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>
              <a:off x="74582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571875" y="3498300"/>
              <a:ext cx="186700" cy="186175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840125" y="3522725"/>
              <a:ext cx="655325" cy="43025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840125" y="3630225"/>
              <a:ext cx="365050" cy="43025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>
              <a:off x="1249150" y="3630225"/>
              <a:ext cx="104575" cy="43025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3"/>
            <p:cNvSpPr/>
            <p:nvPr/>
          </p:nvSpPr>
          <p:spPr>
            <a:xfrm>
              <a:off x="562100" y="577006"/>
              <a:ext cx="618150" cy="618125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760950" y="665931"/>
              <a:ext cx="220425" cy="219925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659825" y="933706"/>
              <a:ext cx="423200" cy="242400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3370825" y="3881400"/>
              <a:ext cx="3061875" cy="435875"/>
            </a:xfrm>
            <a:custGeom>
              <a:avLst/>
              <a:gdLst/>
              <a:ahLst/>
              <a:cxnLst/>
              <a:rect l="l" t="t" r="r" b="b"/>
              <a:pathLst>
                <a:path w="122475" h="17435" extrusionOk="0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171450" dist="76200" algn="bl" rotWithShape="0">
                <a:srgbClr val="5352EE">
                  <a:alpha val="56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4267000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3"/>
            <p:cNvSpPr/>
            <p:nvPr/>
          </p:nvSpPr>
          <p:spPr>
            <a:xfrm>
              <a:off x="398457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370212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F09FFB-3F48-4CC4-AB94-02F2E0BA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51502" y="1835700"/>
            <a:ext cx="3333750" cy="1876424"/>
          </a:xfrm>
          <a:prstGeom prst="rect">
            <a:avLst/>
          </a:prstGeom>
        </p:spPr>
      </p:pic>
      <p:sp>
        <p:nvSpPr>
          <p:cNvPr id="1247" name="Google Shape;1247;p53"/>
          <p:cNvSpPr/>
          <p:nvPr/>
        </p:nvSpPr>
        <p:spPr>
          <a:xfrm>
            <a:off x="6486237" y="3381827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53"/>
          <p:cNvSpPr/>
          <p:nvPr/>
        </p:nvSpPr>
        <p:spPr>
          <a:xfrm>
            <a:off x="719996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53"/>
          <p:cNvSpPr/>
          <p:nvPr/>
        </p:nvSpPr>
        <p:spPr>
          <a:xfrm>
            <a:off x="719325" y="2051719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53"/>
          <p:cNvSpPr txBox="1"/>
          <p:nvPr/>
        </p:nvSpPr>
        <p:spPr>
          <a:xfrm>
            <a:off x="877500" y="367322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This will contain the, Master, Music &amp; SFX volume sliders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2" name="Google Shape;1252;p53"/>
          <p:cNvSpPr txBox="1"/>
          <p:nvPr/>
        </p:nvSpPr>
        <p:spPr>
          <a:xfrm>
            <a:off x="840741" y="2125669"/>
            <a:ext cx="1709576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Screen Title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53"/>
          <p:cNvSpPr txBox="1"/>
          <p:nvPr/>
        </p:nvSpPr>
        <p:spPr>
          <a:xfrm>
            <a:off x="876829" y="2350144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Displays menu name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4" name="Google Shape;1254;p53"/>
          <p:cNvSpPr txBox="1"/>
          <p:nvPr/>
        </p:nvSpPr>
        <p:spPr>
          <a:xfrm>
            <a:off x="6553264" y="3455777"/>
            <a:ext cx="1818354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 Button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53"/>
          <p:cNvSpPr txBox="1"/>
          <p:nvPr/>
        </p:nvSpPr>
        <p:spPr>
          <a:xfrm>
            <a:off x="6643741" y="3680252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Takes the user to the main menu screen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6" name="Google Shape;1256;p53"/>
          <p:cNvSpPr txBox="1"/>
          <p:nvPr/>
        </p:nvSpPr>
        <p:spPr>
          <a:xfrm>
            <a:off x="703001" y="3447975"/>
            <a:ext cx="1986398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Volume Sliders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53"/>
          <p:cNvSpPr/>
          <p:nvPr/>
        </p:nvSpPr>
        <p:spPr>
          <a:xfrm>
            <a:off x="4272505" y="1892860"/>
            <a:ext cx="654000" cy="654000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3"/>
          <p:cNvSpPr/>
          <p:nvPr/>
        </p:nvSpPr>
        <p:spPr>
          <a:xfrm rot="10800000">
            <a:off x="4376551" y="3279762"/>
            <a:ext cx="477901" cy="477901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3"/>
          <p:cNvSpPr/>
          <p:nvPr/>
        </p:nvSpPr>
        <p:spPr>
          <a:xfrm>
            <a:off x="4173683" y="2437181"/>
            <a:ext cx="831700" cy="831700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3" name="Google Shape;1263;p53"/>
          <p:cNvCxnSpPr>
            <a:stCxn id="1259" idx="2"/>
            <a:endCxn id="1250" idx="3"/>
          </p:cNvCxnSpPr>
          <p:nvPr/>
        </p:nvCxnSpPr>
        <p:spPr>
          <a:xfrm rot="10800000" flipV="1">
            <a:off x="2671725" y="2219859"/>
            <a:ext cx="1600780" cy="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E4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53"/>
          <p:cNvCxnSpPr>
            <a:cxnSpLocks/>
            <a:stCxn id="1262" idx="2"/>
            <a:endCxn id="1249" idx="3"/>
          </p:cNvCxnSpPr>
          <p:nvPr/>
        </p:nvCxnSpPr>
        <p:spPr>
          <a:xfrm rot="10800000" flipV="1">
            <a:off x="2672397" y="2853031"/>
            <a:ext cx="1501287" cy="6900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53"/>
          <p:cNvCxnSpPr>
            <a:cxnSpLocks/>
            <a:stCxn id="1247" idx="1"/>
            <a:endCxn id="1260" idx="0"/>
          </p:cNvCxnSpPr>
          <p:nvPr/>
        </p:nvCxnSpPr>
        <p:spPr>
          <a:xfrm rot="10800000" flipV="1">
            <a:off x="4615501" y="3550877"/>
            <a:ext cx="1870736" cy="206786"/>
          </a:xfrm>
          <a:prstGeom prst="bentConnector4">
            <a:avLst>
              <a:gd name="adj1" fmla="val 43613"/>
              <a:gd name="adj2" fmla="val 210549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1283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Level Select</a:t>
            </a:r>
            <a:endParaRPr dirty="0"/>
          </a:p>
        </p:txBody>
      </p:sp>
      <p:grpSp>
        <p:nvGrpSpPr>
          <p:cNvPr id="1176" name="Google Shape;1176;p53"/>
          <p:cNvGrpSpPr/>
          <p:nvPr/>
        </p:nvGrpSpPr>
        <p:grpSpPr>
          <a:xfrm>
            <a:off x="3011608" y="1909851"/>
            <a:ext cx="3228612" cy="1802793"/>
            <a:chOff x="441400" y="442800"/>
            <a:chExt cx="6938775" cy="3874475"/>
          </a:xfrm>
        </p:grpSpPr>
        <p:sp>
          <p:nvSpPr>
            <p:cNvPr id="1177" name="Google Shape;1177;p53"/>
            <p:cNvSpPr/>
            <p:nvPr/>
          </p:nvSpPr>
          <p:spPr>
            <a:xfrm>
              <a:off x="1060525" y="442800"/>
              <a:ext cx="5680025" cy="3658500"/>
            </a:xfrm>
            <a:custGeom>
              <a:avLst/>
              <a:gdLst/>
              <a:ahLst/>
              <a:cxnLst/>
              <a:rect l="l" t="t" r="r" b="b"/>
              <a:pathLst>
                <a:path w="227201" h="146340" extrusionOk="0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1060525" y="1138150"/>
              <a:ext cx="5680025" cy="2963150"/>
            </a:xfrm>
            <a:custGeom>
              <a:avLst/>
              <a:gdLst/>
              <a:ahLst/>
              <a:cxnLst/>
              <a:rect l="l" t="t" r="r" b="b"/>
              <a:pathLst>
                <a:path w="227201" h="118526" extrusionOk="0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3"/>
            <p:cNvSpPr/>
            <p:nvPr/>
          </p:nvSpPr>
          <p:spPr>
            <a:xfrm>
              <a:off x="4965250" y="1499225"/>
              <a:ext cx="1491375" cy="2135925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3"/>
            <p:cNvSpPr/>
            <p:nvPr/>
          </p:nvSpPr>
          <p:spPr>
            <a:xfrm>
              <a:off x="5163175" y="2777525"/>
              <a:ext cx="1096050" cy="76750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5163175" y="3363425"/>
              <a:ext cx="520925" cy="77225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5163175" y="297252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5163175" y="316797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50322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3"/>
            <p:cNvSpPr/>
            <p:nvPr/>
          </p:nvSpPr>
          <p:spPr>
            <a:xfrm>
              <a:off x="517635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3"/>
            <p:cNvSpPr/>
            <p:nvPr/>
          </p:nvSpPr>
          <p:spPr>
            <a:xfrm>
              <a:off x="53205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3"/>
            <p:cNvSpPr/>
            <p:nvPr/>
          </p:nvSpPr>
          <p:spPr>
            <a:xfrm>
              <a:off x="503222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3"/>
            <p:cNvSpPr/>
            <p:nvPr/>
          </p:nvSpPr>
          <p:spPr>
            <a:xfrm>
              <a:off x="5032700" y="1795850"/>
              <a:ext cx="1357000" cy="823900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3"/>
            <p:cNvSpPr/>
            <p:nvPr/>
          </p:nvSpPr>
          <p:spPr>
            <a:xfrm>
              <a:off x="5778375" y="1865250"/>
              <a:ext cx="285375" cy="285400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1308750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>
              <a:off x="1298975" y="575225"/>
              <a:ext cx="91375" cy="9137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1419175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3772000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778075" y="1489975"/>
              <a:ext cx="2154950" cy="2154425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816675" y="2619725"/>
              <a:ext cx="2077725" cy="986575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816675" y="1528075"/>
              <a:ext cx="2076750" cy="1091675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1741175" y="1781200"/>
              <a:ext cx="414900" cy="576625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1555025" y="2032375"/>
              <a:ext cx="157375" cy="372350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1246200" y="2803450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1246200" y="30477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1246200" y="32920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3188075" y="1489975"/>
              <a:ext cx="1510925" cy="2154425"/>
            </a:xfrm>
            <a:custGeom>
              <a:avLst/>
              <a:gdLst/>
              <a:ahLst/>
              <a:cxnLst/>
              <a:rect l="l" t="t" r="r" b="b"/>
              <a:pathLst>
                <a:path w="60437" h="86177" extrusionOk="0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326477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3638600" y="1827600"/>
              <a:ext cx="618650" cy="618650"/>
            </a:xfrm>
            <a:custGeom>
              <a:avLst/>
              <a:gdLst/>
              <a:ahLst/>
              <a:cxnLst/>
              <a:rect l="l" t="t" r="r" b="b"/>
              <a:pathLst>
                <a:path w="24746" h="24746" extrusionOk="0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3395275" y="2777525"/>
              <a:ext cx="1096025" cy="76750"/>
            </a:xfrm>
            <a:custGeom>
              <a:avLst/>
              <a:gdLst/>
              <a:ahLst/>
              <a:cxnLst/>
              <a:rect l="l" t="t" r="r" b="b"/>
              <a:pathLst>
                <a:path w="43841" h="3070" extrusionOk="0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3395275" y="3363425"/>
              <a:ext cx="521375" cy="77225"/>
            </a:xfrm>
            <a:custGeom>
              <a:avLst/>
              <a:gdLst/>
              <a:ahLst/>
              <a:cxnLst/>
              <a:rect l="l" t="t" r="r" b="b"/>
              <a:pathLst>
                <a:path w="20855" h="3089" extrusionOk="0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3395275" y="297252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3395275" y="316797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3264775" y="1552525"/>
              <a:ext cx="71875" cy="72325"/>
            </a:xfrm>
            <a:custGeom>
              <a:avLst/>
              <a:gdLst/>
              <a:ahLst/>
              <a:cxnLst/>
              <a:rect l="l" t="t" r="r" b="b"/>
              <a:pathLst>
                <a:path w="2875" h="2893" extrusionOk="0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3408450" y="1552525"/>
              <a:ext cx="72325" cy="72325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355260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6162450" y="1054100"/>
              <a:ext cx="1217725" cy="1302750"/>
            </a:xfrm>
            <a:custGeom>
              <a:avLst/>
              <a:gdLst/>
              <a:ahLst/>
              <a:cxnLst/>
              <a:rect l="l" t="t" r="r" b="b"/>
              <a:pathLst>
                <a:path w="48709" h="52110" extrusionOk="0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6162450" y="901650"/>
              <a:ext cx="1217725" cy="152475"/>
            </a:xfrm>
            <a:custGeom>
              <a:avLst/>
              <a:gdLst/>
              <a:ahLst/>
              <a:cxnLst/>
              <a:rect l="l" t="t" r="r" b="b"/>
              <a:pathLst>
                <a:path w="48709" h="6099" extrusionOk="0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625580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636135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6466875" y="950975"/>
              <a:ext cx="48400" cy="48425"/>
            </a:xfrm>
            <a:custGeom>
              <a:avLst/>
              <a:gdLst/>
              <a:ahLst/>
              <a:cxnLst/>
              <a:rect l="l" t="t" r="r" b="b"/>
              <a:pathLst>
                <a:path w="1936" h="1937" extrusionOk="0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6292925" y="12368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6560700" y="1261275"/>
              <a:ext cx="655275" cy="43500"/>
            </a:xfrm>
            <a:custGeom>
              <a:avLst/>
              <a:gdLst/>
              <a:ahLst/>
              <a:cxnLst/>
              <a:rect l="l" t="t" r="r" b="b"/>
              <a:pathLst>
                <a:path w="26211" h="1740" extrusionOk="0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6560700" y="1369250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>
              <a:off x="6969675" y="1369250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3"/>
            <p:cNvSpPr/>
            <p:nvPr/>
          </p:nvSpPr>
          <p:spPr>
            <a:xfrm>
              <a:off x="6292925" y="1563275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6560700" y="15881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3"/>
            <p:cNvSpPr/>
            <p:nvPr/>
          </p:nvSpPr>
          <p:spPr>
            <a:xfrm>
              <a:off x="6560700" y="16956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3"/>
            <p:cNvSpPr/>
            <p:nvPr/>
          </p:nvSpPr>
          <p:spPr>
            <a:xfrm>
              <a:off x="6969675" y="16956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3"/>
            <p:cNvSpPr/>
            <p:nvPr/>
          </p:nvSpPr>
          <p:spPr>
            <a:xfrm>
              <a:off x="6292925" y="1890150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3"/>
            <p:cNvSpPr/>
            <p:nvPr/>
          </p:nvSpPr>
          <p:spPr>
            <a:xfrm>
              <a:off x="6560700" y="19145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3"/>
            <p:cNvSpPr/>
            <p:nvPr/>
          </p:nvSpPr>
          <p:spPr>
            <a:xfrm>
              <a:off x="6560700" y="20220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3"/>
            <p:cNvSpPr/>
            <p:nvPr/>
          </p:nvSpPr>
          <p:spPr>
            <a:xfrm>
              <a:off x="6969675" y="20220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3"/>
            <p:cNvSpPr/>
            <p:nvPr/>
          </p:nvSpPr>
          <p:spPr>
            <a:xfrm>
              <a:off x="441400" y="3411325"/>
              <a:ext cx="1218225" cy="363575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3"/>
            <p:cNvSpPr/>
            <p:nvPr/>
          </p:nvSpPr>
          <p:spPr>
            <a:xfrm>
              <a:off x="441400" y="3258350"/>
              <a:ext cx="1218225" cy="153000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3"/>
            <p:cNvSpPr/>
            <p:nvPr/>
          </p:nvSpPr>
          <p:spPr>
            <a:xfrm>
              <a:off x="534750" y="3307725"/>
              <a:ext cx="48375" cy="48375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3"/>
            <p:cNvSpPr/>
            <p:nvPr/>
          </p:nvSpPr>
          <p:spPr>
            <a:xfrm>
              <a:off x="64027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>
              <a:off x="74582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571875" y="3498300"/>
              <a:ext cx="186700" cy="186175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840125" y="3522725"/>
              <a:ext cx="655325" cy="43025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840125" y="3630225"/>
              <a:ext cx="365050" cy="43025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>
              <a:off x="1249150" y="3630225"/>
              <a:ext cx="104575" cy="43025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3"/>
            <p:cNvSpPr/>
            <p:nvPr/>
          </p:nvSpPr>
          <p:spPr>
            <a:xfrm>
              <a:off x="562100" y="577006"/>
              <a:ext cx="618150" cy="618125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760950" y="665931"/>
              <a:ext cx="220425" cy="219925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659825" y="933706"/>
              <a:ext cx="423200" cy="242400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3370825" y="3881400"/>
              <a:ext cx="3061875" cy="435875"/>
            </a:xfrm>
            <a:custGeom>
              <a:avLst/>
              <a:gdLst/>
              <a:ahLst/>
              <a:cxnLst/>
              <a:rect l="l" t="t" r="r" b="b"/>
              <a:pathLst>
                <a:path w="122475" h="17435" extrusionOk="0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171450" dist="76200" algn="bl" rotWithShape="0">
                <a:srgbClr val="5352EE">
                  <a:alpha val="56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4267000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3"/>
            <p:cNvSpPr/>
            <p:nvPr/>
          </p:nvSpPr>
          <p:spPr>
            <a:xfrm>
              <a:off x="398457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370212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F09FFB-3F48-4CC4-AB94-02F2E0BA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51503" y="1835700"/>
            <a:ext cx="3333748" cy="1876424"/>
          </a:xfrm>
          <a:prstGeom prst="rect">
            <a:avLst/>
          </a:prstGeom>
        </p:spPr>
      </p:pic>
      <p:sp>
        <p:nvSpPr>
          <p:cNvPr id="1247" name="Google Shape;1247;p53"/>
          <p:cNvSpPr/>
          <p:nvPr/>
        </p:nvSpPr>
        <p:spPr>
          <a:xfrm>
            <a:off x="6486237" y="3381827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53"/>
          <p:cNvSpPr/>
          <p:nvPr/>
        </p:nvSpPr>
        <p:spPr>
          <a:xfrm>
            <a:off x="719996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53"/>
          <p:cNvSpPr/>
          <p:nvPr/>
        </p:nvSpPr>
        <p:spPr>
          <a:xfrm>
            <a:off x="719325" y="2051719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53"/>
          <p:cNvSpPr txBox="1"/>
          <p:nvPr/>
        </p:nvSpPr>
        <p:spPr>
          <a:xfrm>
            <a:off x="598401" y="3673226"/>
            <a:ext cx="2195598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Each button will take the user to the matching level indicated on the button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2" name="Google Shape;1252;p53"/>
          <p:cNvSpPr txBox="1"/>
          <p:nvPr/>
        </p:nvSpPr>
        <p:spPr>
          <a:xfrm>
            <a:off x="840741" y="2125669"/>
            <a:ext cx="1709576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Screen Title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53"/>
          <p:cNvSpPr txBox="1"/>
          <p:nvPr/>
        </p:nvSpPr>
        <p:spPr>
          <a:xfrm>
            <a:off x="876829" y="2350144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Displays menu name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4" name="Google Shape;1254;p53"/>
          <p:cNvSpPr txBox="1"/>
          <p:nvPr/>
        </p:nvSpPr>
        <p:spPr>
          <a:xfrm>
            <a:off x="6526854" y="3455777"/>
            <a:ext cx="1871174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 Button</a:t>
            </a:r>
            <a:endParaRPr lang="en-AU"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53"/>
          <p:cNvSpPr txBox="1"/>
          <p:nvPr/>
        </p:nvSpPr>
        <p:spPr>
          <a:xfrm>
            <a:off x="6643741" y="3680252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Takes the user to the main menu screen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6" name="Google Shape;1256;p53"/>
          <p:cNvSpPr txBox="1"/>
          <p:nvPr/>
        </p:nvSpPr>
        <p:spPr>
          <a:xfrm>
            <a:off x="745972" y="3447975"/>
            <a:ext cx="1900456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Level Buttons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53"/>
          <p:cNvSpPr/>
          <p:nvPr/>
        </p:nvSpPr>
        <p:spPr>
          <a:xfrm>
            <a:off x="4272505" y="1892860"/>
            <a:ext cx="654000" cy="654000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3"/>
          <p:cNvSpPr/>
          <p:nvPr/>
        </p:nvSpPr>
        <p:spPr>
          <a:xfrm rot="10800000">
            <a:off x="4376551" y="3279762"/>
            <a:ext cx="477901" cy="477901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3"/>
          <p:cNvSpPr/>
          <p:nvPr/>
        </p:nvSpPr>
        <p:spPr>
          <a:xfrm>
            <a:off x="4173683" y="2437181"/>
            <a:ext cx="831700" cy="831700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3" name="Google Shape;1263;p53"/>
          <p:cNvCxnSpPr>
            <a:stCxn id="1259" idx="2"/>
            <a:endCxn id="1250" idx="3"/>
          </p:cNvCxnSpPr>
          <p:nvPr/>
        </p:nvCxnSpPr>
        <p:spPr>
          <a:xfrm rot="10800000" flipV="1">
            <a:off x="2671725" y="2219859"/>
            <a:ext cx="1600780" cy="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E4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53"/>
          <p:cNvCxnSpPr>
            <a:cxnSpLocks/>
            <a:stCxn id="1262" idx="2"/>
            <a:endCxn id="1249" idx="3"/>
          </p:cNvCxnSpPr>
          <p:nvPr/>
        </p:nvCxnSpPr>
        <p:spPr>
          <a:xfrm rot="10800000" flipV="1">
            <a:off x="2672397" y="2853031"/>
            <a:ext cx="1501287" cy="6900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53"/>
          <p:cNvCxnSpPr>
            <a:cxnSpLocks/>
            <a:stCxn id="1247" idx="1"/>
            <a:endCxn id="1260" idx="0"/>
          </p:cNvCxnSpPr>
          <p:nvPr/>
        </p:nvCxnSpPr>
        <p:spPr>
          <a:xfrm rot="10800000" flipV="1">
            <a:off x="4615501" y="3550877"/>
            <a:ext cx="1870736" cy="206786"/>
          </a:xfrm>
          <a:prstGeom prst="bentConnector4">
            <a:avLst>
              <a:gd name="adj1" fmla="val 43613"/>
              <a:gd name="adj2" fmla="val 210549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34432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</a:t>
            </a:r>
            <a:endParaRPr dirty="0"/>
          </a:p>
        </p:txBody>
      </p:sp>
      <p:grpSp>
        <p:nvGrpSpPr>
          <p:cNvPr id="1176" name="Google Shape;1176;p53"/>
          <p:cNvGrpSpPr/>
          <p:nvPr/>
        </p:nvGrpSpPr>
        <p:grpSpPr>
          <a:xfrm>
            <a:off x="3011608" y="1909851"/>
            <a:ext cx="3228612" cy="1802793"/>
            <a:chOff x="441400" y="442800"/>
            <a:chExt cx="6938775" cy="3874475"/>
          </a:xfrm>
        </p:grpSpPr>
        <p:sp>
          <p:nvSpPr>
            <p:cNvPr id="1177" name="Google Shape;1177;p53"/>
            <p:cNvSpPr/>
            <p:nvPr/>
          </p:nvSpPr>
          <p:spPr>
            <a:xfrm>
              <a:off x="1060525" y="442800"/>
              <a:ext cx="5680025" cy="3658500"/>
            </a:xfrm>
            <a:custGeom>
              <a:avLst/>
              <a:gdLst/>
              <a:ahLst/>
              <a:cxnLst/>
              <a:rect l="l" t="t" r="r" b="b"/>
              <a:pathLst>
                <a:path w="227201" h="146340" extrusionOk="0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1060525" y="1138150"/>
              <a:ext cx="5680025" cy="2963150"/>
            </a:xfrm>
            <a:custGeom>
              <a:avLst/>
              <a:gdLst/>
              <a:ahLst/>
              <a:cxnLst/>
              <a:rect l="l" t="t" r="r" b="b"/>
              <a:pathLst>
                <a:path w="227201" h="118526" extrusionOk="0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3"/>
            <p:cNvSpPr/>
            <p:nvPr/>
          </p:nvSpPr>
          <p:spPr>
            <a:xfrm>
              <a:off x="4965250" y="1499225"/>
              <a:ext cx="1491375" cy="2135925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3"/>
            <p:cNvSpPr/>
            <p:nvPr/>
          </p:nvSpPr>
          <p:spPr>
            <a:xfrm>
              <a:off x="5163175" y="2777525"/>
              <a:ext cx="1096050" cy="76750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5163175" y="3363425"/>
              <a:ext cx="520925" cy="77225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5163175" y="297252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5163175" y="316797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50322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3"/>
            <p:cNvSpPr/>
            <p:nvPr/>
          </p:nvSpPr>
          <p:spPr>
            <a:xfrm>
              <a:off x="517635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3"/>
            <p:cNvSpPr/>
            <p:nvPr/>
          </p:nvSpPr>
          <p:spPr>
            <a:xfrm>
              <a:off x="53205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3"/>
            <p:cNvSpPr/>
            <p:nvPr/>
          </p:nvSpPr>
          <p:spPr>
            <a:xfrm>
              <a:off x="503222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3"/>
            <p:cNvSpPr/>
            <p:nvPr/>
          </p:nvSpPr>
          <p:spPr>
            <a:xfrm>
              <a:off x="5032700" y="1795850"/>
              <a:ext cx="1357000" cy="823900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3"/>
            <p:cNvSpPr/>
            <p:nvPr/>
          </p:nvSpPr>
          <p:spPr>
            <a:xfrm>
              <a:off x="5778375" y="1865250"/>
              <a:ext cx="285375" cy="285400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1308750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>
              <a:off x="1298975" y="575225"/>
              <a:ext cx="91375" cy="9137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1419175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3772000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778075" y="1489975"/>
              <a:ext cx="2154950" cy="2154425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816675" y="2619725"/>
              <a:ext cx="2077725" cy="986575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816675" y="1528075"/>
              <a:ext cx="2076750" cy="1091675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1741175" y="1781200"/>
              <a:ext cx="414900" cy="576625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1555025" y="2032375"/>
              <a:ext cx="157375" cy="372350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1246200" y="2803450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1246200" y="30477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1246200" y="32920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3188075" y="1489975"/>
              <a:ext cx="1510925" cy="2154425"/>
            </a:xfrm>
            <a:custGeom>
              <a:avLst/>
              <a:gdLst/>
              <a:ahLst/>
              <a:cxnLst/>
              <a:rect l="l" t="t" r="r" b="b"/>
              <a:pathLst>
                <a:path w="60437" h="86177" extrusionOk="0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326477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3638600" y="1827600"/>
              <a:ext cx="618650" cy="618650"/>
            </a:xfrm>
            <a:custGeom>
              <a:avLst/>
              <a:gdLst/>
              <a:ahLst/>
              <a:cxnLst/>
              <a:rect l="l" t="t" r="r" b="b"/>
              <a:pathLst>
                <a:path w="24746" h="24746" extrusionOk="0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3395275" y="2777525"/>
              <a:ext cx="1096025" cy="76750"/>
            </a:xfrm>
            <a:custGeom>
              <a:avLst/>
              <a:gdLst/>
              <a:ahLst/>
              <a:cxnLst/>
              <a:rect l="l" t="t" r="r" b="b"/>
              <a:pathLst>
                <a:path w="43841" h="3070" extrusionOk="0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3395275" y="3363425"/>
              <a:ext cx="521375" cy="77225"/>
            </a:xfrm>
            <a:custGeom>
              <a:avLst/>
              <a:gdLst/>
              <a:ahLst/>
              <a:cxnLst/>
              <a:rect l="l" t="t" r="r" b="b"/>
              <a:pathLst>
                <a:path w="20855" h="3089" extrusionOk="0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3395275" y="297252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3395275" y="316797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3264775" y="1552525"/>
              <a:ext cx="71875" cy="72325"/>
            </a:xfrm>
            <a:custGeom>
              <a:avLst/>
              <a:gdLst/>
              <a:ahLst/>
              <a:cxnLst/>
              <a:rect l="l" t="t" r="r" b="b"/>
              <a:pathLst>
                <a:path w="2875" h="2893" extrusionOk="0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3408450" y="1552525"/>
              <a:ext cx="72325" cy="72325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355260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6162450" y="1054100"/>
              <a:ext cx="1217725" cy="1302750"/>
            </a:xfrm>
            <a:custGeom>
              <a:avLst/>
              <a:gdLst/>
              <a:ahLst/>
              <a:cxnLst/>
              <a:rect l="l" t="t" r="r" b="b"/>
              <a:pathLst>
                <a:path w="48709" h="52110" extrusionOk="0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6162450" y="901650"/>
              <a:ext cx="1217725" cy="152475"/>
            </a:xfrm>
            <a:custGeom>
              <a:avLst/>
              <a:gdLst/>
              <a:ahLst/>
              <a:cxnLst/>
              <a:rect l="l" t="t" r="r" b="b"/>
              <a:pathLst>
                <a:path w="48709" h="6099" extrusionOk="0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625580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636135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6466875" y="950975"/>
              <a:ext cx="48400" cy="48425"/>
            </a:xfrm>
            <a:custGeom>
              <a:avLst/>
              <a:gdLst/>
              <a:ahLst/>
              <a:cxnLst/>
              <a:rect l="l" t="t" r="r" b="b"/>
              <a:pathLst>
                <a:path w="1936" h="1937" extrusionOk="0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6292925" y="12368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6560700" y="1261275"/>
              <a:ext cx="655275" cy="43500"/>
            </a:xfrm>
            <a:custGeom>
              <a:avLst/>
              <a:gdLst/>
              <a:ahLst/>
              <a:cxnLst/>
              <a:rect l="l" t="t" r="r" b="b"/>
              <a:pathLst>
                <a:path w="26211" h="1740" extrusionOk="0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6560700" y="1369250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>
              <a:off x="6969675" y="1369250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3"/>
            <p:cNvSpPr/>
            <p:nvPr/>
          </p:nvSpPr>
          <p:spPr>
            <a:xfrm>
              <a:off x="6292925" y="1563275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6560700" y="15881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3"/>
            <p:cNvSpPr/>
            <p:nvPr/>
          </p:nvSpPr>
          <p:spPr>
            <a:xfrm>
              <a:off x="6560700" y="16956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3"/>
            <p:cNvSpPr/>
            <p:nvPr/>
          </p:nvSpPr>
          <p:spPr>
            <a:xfrm>
              <a:off x="6969675" y="16956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3"/>
            <p:cNvSpPr/>
            <p:nvPr/>
          </p:nvSpPr>
          <p:spPr>
            <a:xfrm>
              <a:off x="6292925" y="1890150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3"/>
            <p:cNvSpPr/>
            <p:nvPr/>
          </p:nvSpPr>
          <p:spPr>
            <a:xfrm>
              <a:off x="6560700" y="19145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3"/>
            <p:cNvSpPr/>
            <p:nvPr/>
          </p:nvSpPr>
          <p:spPr>
            <a:xfrm>
              <a:off x="6560700" y="20220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3"/>
            <p:cNvSpPr/>
            <p:nvPr/>
          </p:nvSpPr>
          <p:spPr>
            <a:xfrm>
              <a:off x="6969675" y="20220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3"/>
            <p:cNvSpPr/>
            <p:nvPr/>
          </p:nvSpPr>
          <p:spPr>
            <a:xfrm>
              <a:off x="441400" y="3411325"/>
              <a:ext cx="1218225" cy="363575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3"/>
            <p:cNvSpPr/>
            <p:nvPr/>
          </p:nvSpPr>
          <p:spPr>
            <a:xfrm>
              <a:off x="441400" y="3258350"/>
              <a:ext cx="1218225" cy="153000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3"/>
            <p:cNvSpPr/>
            <p:nvPr/>
          </p:nvSpPr>
          <p:spPr>
            <a:xfrm>
              <a:off x="534750" y="3307725"/>
              <a:ext cx="48375" cy="48375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3"/>
            <p:cNvSpPr/>
            <p:nvPr/>
          </p:nvSpPr>
          <p:spPr>
            <a:xfrm>
              <a:off x="64027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>
              <a:off x="74582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571875" y="3498300"/>
              <a:ext cx="186700" cy="186175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840125" y="3522725"/>
              <a:ext cx="655325" cy="43025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840125" y="3630225"/>
              <a:ext cx="365050" cy="43025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>
              <a:off x="1249150" y="3630225"/>
              <a:ext cx="104575" cy="43025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3"/>
            <p:cNvSpPr/>
            <p:nvPr/>
          </p:nvSpPr>
          <p:spPr>
            <a:xfrm>
              <a:off x="562100" y="577006"/>
              <a:ext cx="618150" cy="618125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760950" y="665931"/>
              <a:ext cx="220425" cy="219925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659825" y="933706"/>
              <a:ext cx="423200" cy="242400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3370825" y="3881400"/>
              <a:ext cx="3061875" cy="435875"/>
            </a:xfrm>
            <a:custGeom>
              <a:avLst/>
              <a:gdLst/>
              <a:ahLst/>
              <a:cxnLst/>
              <a:rect l="l" t="t" r="r" b="b"/>
              <a:pathLst>
                <a:path w="122475" h="17435" extrusionOk="0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171450" dist="76200" algn="bl" rotWithShape="0">
                <a:srgbClr val="5352EE">
                  <a:alpha val="56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4267000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3"/>
            <p:cNvSpPr/>
            <p:nvPr/>
          </p:nvSpPr>
          <p:spPr>
            <a:xfrm>
              <a:off x="398457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370212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F09FFB-3F48-4CC4-AB94-02F2E0BA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51503" y="1835700"/>
            <a:ext cx="3333748" cy="1876423"/>
          </a:xfrm>
          <a:prstGeom prst="rect">
            <a:avLst/>
          </a:prstGeom>
        </p:spPr>
      </p:pic>
      <p:sp>
        <p:nvSpPr>
          <p:cNvPr id="1247" name="Google Shape;1247;p53"/>
          <p:cNvSpPr/>
          <p:nvPr/>
        </p:nvSpPr>
        <p:spPr>
          <a:xfrm>
            <a:off x="6486237" y="3381827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53"/>
          <p:cNvSpPr/>
          <p:nvPr/>
        </p:nvSpPr>
        <p:spPr>
          <a:xfrm>
            <a:off x="719996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53"/>
          <p:cNvSpPr/>
          <p:nvPr/>
        </p:nvSpPr>
        <p:spPr>
          <a:xfrm>
            <a:off x="719325" y="2051719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53"/>
          <p:cNvSpPr txBox="1"/>
          <p:nvPr/>
        </p:nvSpPr>
        <p:spPr>
          <a:xfrm>
            <a:off x="598401" y="3673226"/>
            <a:ext cx="2195598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Displays the game.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2" name="Google Shape;1252;p53"/>
          <p:cNvSpPr txBox="1"/>
          <p:nvPr/>
        </p:nvSpPr>
        <p:spPr>
          <a:xfrm>
            <a:off x="840741" y="2125669"/>
            <a:ext cx="1709576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Tutorial Text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53"/>
          <p:cNvSpPr txBox="1"/>
          <p:nvPr/>
        </p:nvSpPr>
        <p:spPr>
          <a:xfrm>
            <a:off x="876829" y="2350144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Text which will tell the player about a new mechanic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4" name="Google Shape;1254;p53"/>
          <p:cNvSpPr txBox="1"/>
          <p:nvPr/>
        </p:nvSpPr>
        <p:spPr>
          <a:xfrm>
            <a:off x="6543697" y="3455777"/>
            <a:ext cx="1837488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 Button</a:t>
            </a:r>
            <a:endParaRPr lang="en-AU"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53"/>
          <p:cNvSpPr txBox="1"/>
          <p:nvPr/>
        </p:nvSpPr>
        <p:spPr>
          <a:xfrm>
            <a:off x="6643741" y="3680252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Takes the user to the main menu screen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6" name="Google Shape;1256;p53"/>
          <p:cNvSpPr txBox="1"/>
          <p:nvPr/>
        </p:nvSpPr>
        <p:spPr>
          <a:xfrm>
            <a:off x="684552" y="3447975"/>
            <a:ext cx="2023296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Game Window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53"/>
          <p:cNvSpPr/>
          <p:nvPr/>
        </p:nvSpPr>
        <p:spPr>
          <a:xfrm>
            <a:off x="3231161" y="2021567"/>
            <a:ext cx="654000" cy="654000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3"/>
          <p:cNvSpPr/>
          <p:nvPr/>
        </p:nvSpPr>
        <p:spPr>
          <a:xfrm rot="10800000">
            <a:off x="5857806" y="3294314"/>
            <a:ext cx="477901" cy="477901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3"/>
          <p:cNvSpPr/>
          <p:nvPr/>
        </p:nvSpPr>
        <p:spPr>
          <a:xfrm>
            <a:off x="4173683" y="2437181"/>
            <a:ext cx="831700" cy="831700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3" name="Google Shape;1263;p53"/>
          <p:cNvCxnSpPr>
            <a:stCxn id="1259" idx="2"/>
            <a:endCxn id="1250" idx="3"/>
          </p:cNvCxnSpPr>
          <p:nvPr/>
        </p:nvCxnSpPr>
        <p:spPr>
          <a:xfrm rot="10800000">
            <a:off x="2671725" y="2220769"/>
            <a:ext cx="559436" cy="1277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E4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53"/>
          <p:cNvCxnSpPr>
            <a:cxnSpLocks/>
            <a:stCxn id="1262" idx="2"/>
            <a:endCxn id="1249" idx="3"/>
          </p:cNvCxnSpPr>
          <p:nvPr/>
        </p:nvCxnSpPr>
        <p:spPr>
          <a:xfrm rot="10800000" flipV="1">
            <a:off x="2672397" y="2853031"/>
            <a:ext cx="1501287" cy="6900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53"/>
          <p:cNvCxnSpPr>
            <a:cxnSpLocks/>
            <a:stCxn id="1247" idx="1"/>
            <a:endCxn id="1260" idx="0"/>
          </p:cNvCxnSpPr>
          <p:nvPr/>
        </p:nvCxnSpPr>
        <p:spPr>
          <a:xfrm rot="10800000" flipV="1">
            <a:off x="6096757" y="3550877"/>
            <a:ext cx="389481" cy="221338"/>
          </a:xfrm>
          <a:prstGeom prst="bentConnector4">
            <a:avLst>
              <a:gd name="adj1" fmla="val 19324"/>
              <a:gd name="adj2" fmla="val 203281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1895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Level Complete</a:t>
            </a:r>
            <a:endParaRPr dirty="0"/>
          </a:p>
        </p:txBody>
      </p:sp>
      <p:grpSp>
        <p:nvGrpSpPr>
          <p:cNvPr id="1176" name="Google Shape;1176;p53"/>
          <p:cNvGrpSpPr/>
          <p:nvPr/>
        </p:nvGrpSpPr>
        <p:grpSpPr>
          <a:xfrm>
            <a:off x="3011608" y="1909851"/>
            <a:ext cx="3228612" cy="1802793"/>
            <a:chOff x="441400" y="442800"/>
            <a:chExt cx="6938775" cy="3874475"/>
          </a:xfrm>
        </p:grpSpPr>
        <p:sp>
          <p:nvSpPr>
            <p:cNvPr id="1177" name="Google Shape;1177;p53"/>
            <p:cNvSpPr/>
            <p:nvPr/>
          </p:nvSpPr>
          <p:spPr>
            <a:xfrm>
              <a:off x="1060525" y="442800"/>
              <a:ext cx="5680025" cy="3658500"/>
            </a:xfrm>
            <a:custGeom>
              <a:avLst/>
              <a:gdLst/>
              <a:ahLst/>
              <a:cxnLst/>
              <a:rect l="l" t="t" r="r" b="b"/>
              <a:pathLst>
                <a:path w="227201" h="146340" extrusionOk="0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1060525" y="1138150"/>
              <a:ext cx="5680025" cy="2963150"/>
            </a:xfrm>
            <a:custGeom>
              <a:avLst/>
              <a:gdLst/>
              <a:ahLst/>
              <a:cxnLst/>
              <a:rect l="l" t="t" r="r" b="b"/>
              <a:pathLst>
                <a:path w="227201" h="118526" extrusionOk="0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3"/>
            <p:cNvSpPr/>
            <p:nvPr/>
          </p:nvSpPr>
          <p:spPr>
            <a:xfrm>
              <a:off x="4965250" y="1499225"/>
              <a:ext cx="1491375" cy="2135925"/>
            </a:xfrm>
            <a:custGeom>
              <a:avLst/>
              <a:gdLst/>
              <a:ahLst/>
              <a:cxnLst/>
              <a:rect l="l" t="t" r="r" b="b"/>
              <a:pathLst>
                <a:path w="59655" h="85437" extrusionOk="0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3"/>
            <p:cNvSpPr/>
            <p:nvPr/>
          </p:nvSpPr>
          <p:spPr>
            <a:xfrm>
              <a:off x="5163175" y="2777525"/>
              <a:ext cx="1096050" cy="76750"/>
            </a:xfrm>
            <a:custGeom>
              <a:avLst/>
              <a:gdLst/>
              <a:ahLst/>
              <a:cxnLst/>
              <a:rect l="l" t="t" r="r" b="b"/>
              <a:pathLst>
                <a:path w="43842" h="3070" extrusionOk="0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5163175" y="3363425"/>
              <a:ext cx="520925" cy="77225"/>
            </a:xfrm>
            <a:custGeom>
              <a:avLst/>
              <a:gdLst/>
              <a:ahLst/>
              <a:cxnLst/>
              <a:rect l="l" t="t" r="r" b="b"/>
              <a:pathLst>
                <a:path w="20837" h="3089" extrusionOk="0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5163175" y="297252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5163175" y="3167975"/>
              <a:ext cx="1096050" cy="77225"/>
            </a:xfrm>
            <a:custGeom>
              <a:avLst/>
              <a:gdLst/>
              <a:ahLst/>
              <a:cxnLst/>
              <a:rect l="l" t="t" r="r" b="b"/>
              <a:pathLst>
                <a:path w="43842" h="3089" extrusionOk="0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2340000" algn="bl" rotWithShape="0">
                <a:srgbClr val="5352EE">
                  <a:alpha val="18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50322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3"/>
            <p:cNvSpPr/>
            <p:nvPr/>
          </p:nvSpPr>
          <p:spPr>
            <a:xfrm>
              <a:off x="517635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3"/>
            <p:cNvSpPr/>
            <p:nvPr/>
          </p:nvSpPr>
          <p:spPr>
            <a:xfrm>
              <a:off x="5320525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3"/>
            <p:cNvSpPr/>
            <p:nvPr/>
          </p:nvSpPr>
          <p:spPr>
            <a:xfrm>
              <a:off x="503222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3"/>
            <p:cNvSpPr/>
            <p:nvPr/>
          </p:nvSpPr>
          <p:spPr>
            <a:xfrm>
              <a:off x="5032700" y="1795850"/>
              <a:ext cx="1357000" cy="823900"/>
            </a:xfrm>
            <a:custGeom>
              <a:avLst/>
              <a:gdLst/>
              <a:ahLst/>
              <a:cxnLst/>
              <a:rect l="l" t="t" r="r" b="b"/>
              <a:pathLst>
                <a:path w="54280" h="32956" extrusionOk="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3"/>
            <p:cNvSpPr/>
            <p:nvPr/>
          </p:nvSpPr>
          <p:spPr>
            <a:xfrm>
              <a:off x="5778375" y="1865250"/>
              <a:ext cx="285375" cy="285400"/>
            </a:xfrm>
            <a:custGeom>
              <a:avLst/>
              <a:gdLst/>
              <a:ahLst/>
              <a:cxnLst/>
              <a:rect l="l" t="t" r="r" b="b"/>
              <a:pathLst>
                <a:path w="11415" h="11416" extrusionOk="0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1308750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>
              <a:off x="1298975" y="575225"/>
              <a:ext cx="91375" cy="91375"/>
            </a:xfrm>
            <a:custGeom>
              <a:avLst/>
              <a:gdLst/>
              <a:ahLst/>
              <a:cxnLst/>
              <a:rect l="l" t="t" r="r" b="b"/>
              <a:pathLst>
                <a:path w="3655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1419175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3772000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778075" y="1489975"/>
              <a:ext cx="2154950" cy="2154425"/>
            </a:xfrm>
            <a:custGeom>
              <a:avLst/>
              <a:gdLst/>
              <a:ahLst/>
              <a:cxnLst/>
              <a:rect l="l" t="t" r="r" b="b"/>
              <a:pathLst>
                <a:path w="86198" h="86177" extrusionOk="0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816675" y="2619725"/>
              <a:ext cx="2077725" cy="986575"/>
            </a:xfrm>
            <a:custGeom>
              <a:avLst/>
              <a:gdLst/>
              <a:ahLst/>
              <a:cxnLst/>
              <a:rect l="l" t="t" r="r" b="b"/>
              <a:pathLst>
                <a:path w="83109" h="39463" extrusionOk="0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816675" y="1528075"/>
              <a:ext cx="2076750" cy="1091675"/>
            </a:xfrm>
            <a:custGeom>
              <a:avLst/>
              <a:gdLst/>
              <a:ahLst/>
              <a:cxnLst/>
              <a:rect l="l" t="t" r="r" b="b"/>
              <a:pathLst>
                <a:path w="83070" h="43667" extrusionOk="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1741175" y="1781200"/>
              <a:ext cx="414900" cy="576625"/>
            </a:xfrm>
            <a:custGeom>
              <a:avLst/>
              <a:gdLst/>
              <a:ahLst/>
              <a:cxnLst/>
              <a:rect l="l" t="t" r="r" b="b"/>
              <a:pathLst>
                <a:path w="16596" h="23065" extrusionOk="0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1555025" y="2032375"/>
              <a:ext cx="157375" cy="372350"/>
            </a:xfrm>
            <a:custGeom>
              <a:avLst/>
              <a:gdLst/>
              <a:ahLst/>
              <a:cxnLst/>
              <a:rect l="l" t="t" r="r" b="b"/>
              <a:pathLst>
                <a:path w="6295" h="14894" extrusionOk="0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1246200" y="2803450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1246200" y="30477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1246200" y="3292075"/>
              <a:ext cx="130475" cy="130475"/>
            </a:xfrm>
            <a:custGeom>
              <a:avLst/>
              <a:gdLst/>
              <a:ahLst/>
              <a:cxnLst/>
              <a:rect l="l" t="t" r="r" b="b"/>
              <a:pathLst>
                <a:path w="5219" h="5219" extrusionOk="0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3188075" y="1489975"/>
              <a:ext cx="1510925" cy="2154425"/>
            </a:xfrm>
            <a:custGeom>
              <a:avLst/>
              <a:gdLst/>
              <a:ahLst/>
              <a:cxnLst/>
              <a:rect l="l" t="t" r="r" b="b"/>
              <a:pathLst>
                <a:path w="60437" h="86177" extrusionOk="0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3264775" y="1682975"/>
              <a:ext cx="1357475" cy="936775"/>
            </a:xfrm>
            <a:custGeom>
              <a:avLst/>
              <a:gdLst/>
              <a:ahLst/>
              <a:cxnLst/>
              <a:rect l="l" t="t" r="r" b="b"/>
              <a:pathLst>
                <a:path w="54299" h="37471" extrusionOk="0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3638600" y="1827600"/>
              <a:ext cx="618650" cy="618650"/>
            </a:xfrm>
            <a:custGeom>
              <a:avLst/>
              <a:gdLst/>
              <a:ahLst/>
              <a:cxnLst/>
              <a:rect l="l" t="t" r="r" b="b"/>
              <a:pathLst>
                <a:path w="24746" h="24746" extrusionOk="0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3395275" y="2777525"/>
              <a:ext cx="1096025" cy="76750"/>
            </a:xfrm>
            <a:custGeom>
              <a:avLst/>
              <a:gdLst/>
              <a:ahLst/>
              <a:cxnLst/>
              <a:rect l="l" t="t" r="r" b="b"/>
              <a:pathLst>
                <a:path w="43841" h="3070" extrusionOk="0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3395275" y="3363425"/>
              <a:ext cx="521375" cy="77225"/>
            </a:xfrm>
            <a:custGeom>
              <a:avLst/>
              <a:gdLst/>
              <a:ahLst/>
              <a:cxnLst/>
              <a:rect l="l" t="t" r="r" b="b"/>
              <a:pathLst>
                <a:path w="20855" h="3089" extrusionOk="0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3395275" y="297252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3395275" y="3167975"/>
              <a:ext cx="1096025" cy="77225"/>
            </a:xfrm>
            <a:custGeom>
              <a:avLst/>
              <a:gdLst/>
              <a:ahLst/>
              <a:cxnLst/>
              <a:rect l="l" t="t" r="r" b="b"/>
              <a:pathLst>
                <a:path w="43841" h="3089" extrusionOk="0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192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3264775" y="1552525"/>
              <a:ext cx="71875" cy="72325"/>
            </a:xfrm>
            <a:custGeom>
              <a:avLst/>
              <a:gdLst/>
              <a:ahLst/>
              <a:cxnLst/>
              <a:rect l="l" t="t" r="r" b="b"/>
              <a:pathLst>
                <a:path w="2875" h="2893" extrusionOk="0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3408450" y="1552525"/>
              <a:ext cx="72325" cy="72325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3552600" y="1552525"/>
              <a:ext cx="72350" cy="72325"/>
            </a:xfrm>
            <a:custGeom>
              <a:avLst/>
              <a:gdLst/>
              <a:ahLst/>
              <a:cxnLst/>
              <a:rect l="l" t="t" r="r" b="b"/>
              <a:pathLst>
                <a:path w="2894" h="2893" extrusionOk="0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6162450" y="1054100"/>
              <a:ext cx="1217725" cy="1302750"/>
            </a:xfrm>
            <a:custGeom>
              <a:avLst/>
              <a:gdLst/>
              <a:ahLst/>
              <a:cxnLst/>
              <a:rect l="l" t="t" r="r" b="b"/>
              <a:pathLst>
                <a:path w="48709" h="52110" extrusionOk="0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6162450" y="901650"/>
              <a:ext cx="1217725" cy="152475"/>
            </a:xfrm>
            <a:custGeom>
              <a:avLst/>
              <a:gdLst/>
              <a:ahLst/>
              <a:cxnLst/>
              <a:rect l="l" t="t" r="r" b="b"/>
              <a:pathLst>
                <a:path w="48709" h="6099" extrusionOk="0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625580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6361350" y="950975"/>
              <a:ext cx="48375" cy="48425"/>
            </a:xfrm>
            <a:custGeom>
              <a:avLst/>
              <a:gdLst/>
              <a:ahLst/>
              <a:cxnLst/>
              <a:rect l="l" t="t" r="r" b="b"/>
              <a:pathLst>
                <a:path w="1935" h="1937" extrusionOk="0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6466875" y="950975"/>
              <a:ext cx="48400" cy="48425"/>
            </a:xfrm>
            <a:custGeom>
              <a:avLst/>
              <a:gdLst/>
              <a:ahLst/>
              <a:cxnLst/>
              <a:rect l="l" t="t" r="r" b="b"/>
              <a:pathLst>
                <a:path w="1936" h="1937" extrusionOk="0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6292925" y="12368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6560700" y="1261275"/>
              <a:ext cx="655275" cy="43500"/>
            </a:xfrm>
            <a:custGeom>
              <a:avLst/>
              <a:gdLst/>
              <a:ahLst/>
              <a:cxnLst/>
              <a:rect l="l" t="t" r="r" b="b"/>
              <a:pathLst>
                <a:path w="26211" h="1740" extrusionOk="0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6560700" y="1369250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>
              <a:off x="6969675" y="1369250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3"/>
            <p:cNvSpPr/>
            <p:nvPr/>
          </p:nvSpPr>
          <p:spPr>
            <a:xfrm>
              <a:off x="6292925" y="1563275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6560700" y="15881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3"/>
            <p:cNvSpPr/>
            <p:nvPr/>
          </p:nvSpPr>
          <p:spPr>
            <a:xfrm>
              <a:off x="6560700" y="16956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3"/>
            <p:cNvSpPr/>
            <p:nvPr/>
          </p:nvSpPr>
          <p:spPr>
            <a:xfrm>
              <a:off x="6969675" y="16956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3"/>
            <p:cNvSpPr/>
            <p:nvPr/>
          </p:nvSpPr>
          <p:spPr>
            <a:xfrm>
              <a:off x="6292925" y="1890150"/>
              <a:ext cx="186700" cy="186675"/>
            </a:xfrm>
            <a:custGeom>
              <a:avLst/>
              <a:gdLst/>
              <a:ahLst/>
              <a:cxnLst/>
              <a:rect l="l" t="t" r="r" b="b"/>
              <a:pathLst>
                <a:path w="7468" h="7467" extrusionOk="0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3"/>
            <p:cNvSpPr/>
            <p:nvPr/>
          </p:nvSpPr>
          <p:spPr>
            <a:xfrm>
              <a:off x="6560700" y="1914575"/>
              <a:ext cx="655275" cy="43025"/>
            </a:xfrm>
            <a:custGeom>
              <a:avLst/>
              <a:gdLst/>
              <a:ahLst/>
              <a:cxnLst/>
              <a:rect l="l" t="t" r="r" b="b"/>
              <a:pathLst>
                <a:path w="2621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3"/>
            <p:cNvSpPr/>
            <p:nvPr/>
          </p:nvSpPr>
          <p:spPr>
            <a:xfrm>
              <a:off x="6560700" y="2022075"/>
              <a:ext cx="365525" cy="43025"/>
            </a:xfrm>
            <a:custGeom>
              <a:avLst/>
              <a:gdLst/>
              <a:ahLst/>
              <a:cxnLst/>
              <a:rect l="l" t="t" r="r" b="b"/>
              <a:pathLst>
                <a:path w="14621" h="1721" extrusionOk="0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3"/>
            <p:cNvSpPr/>
            <p:nvPr/>
          </p:nvSpPr>
          <p:spPr>
            <a:xfrm>
              <a:off x="6969675" y="2022075"/>
              <a:ext cx="104600" cy="43025"/>
            </a:xfrm>
            <a:custGeom>
              <a:avLst/>
              <a:gdLst/>
              <a:ahLst/>
              <a:cxnLst/>
              <a:rect l="l" t="t" r="r" b="b"/>
              <a:pathLst>
                <a:path w="4184" h="1721" extrusionOk="0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3"/>
            <p:cNvSpPr/>
            <p:nvPr/>
          </p:nvSpPr>
          <p:spPr>
            <a:xfrm>
              <a:off x="441400" y="3411325"/>
              <a:ext cx="1218225" cy="363575"/>
            </a:xfrm>
            <a:custGeom>
              <a:avLst/>
              <a:gdLst/>
              <a:ahLst/>
              <a:cxnLst/>
              <a:rect l="l" t="t" r="r" b="b"/>
              <a:pathLst>
                <a:path w="48729" h="14543" extrusionOk="0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3"/>
            <p:cNvSpPr/>
            <p:nvPr/>
          </p:nvSpPr>
          <p:spPr>
            <a:xfrm>
              <a:off x="441400" y="3258350"/>
              <a:ext cx="1218225" cy="153000"/>
            </a:xfrm>
            <a:custGeom>
              <a:avLst/>
              <a:gdLst/>
              <a:ahLst/>
              <a:cxnLst/>
              <a:rect l="l" t="t" r="r" b="b"/>
              <a:pathLst>
                <a:path w="48729" h="6120" extrusionOk="0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2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3"/>
            <p:cNvSpPr/>
            <p:nvPr/>
          </p:nvSpPr>
          <p:spPr>
            <a:xfrm>
              <a:off x="534750" y="3307725"/>
              <a:ext cx="48375" cy="48375"/>
            </a:xfrm>
            <a:custGeom>
              <a:avLst/>
              <a:gdLst/>
              <a:ahLst/>
              <a:cxnLst/>
              <a:rect l="l" t="t" r="r" b="b"/>
              <a:pathLst>
                <a:path w="1935" h="1935" extrusionOk="0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3"/>
            <p:cNvSpPr/>
            <p:nvPr/>
          </p:nvSpPr>
          <p:spPr>
            <a:xfrm>
              <a:off x="64027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>
              <a:off x="745825" y="3307725"/>
              <a:ext cx="48400" cy="4837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571875" y="3498300"/>
              <a:ext cx="186700" cy="186175"/>
            </a:xfrm>
            <a:custGeom>
              <a:avLst/>
              <a:gdLst/>
              <a:ahLst/>
              <a:cxnLst/>
              <a:rect l="l" t="t" r="r" b="b"/>
              <a:pathLst>
                <a:path w="7468" h="7447" extrusionOk="0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840125" y="3522725"/>
              <a:ext cx="655325" cy="43025"/>
            </a:xfrm>
            <a:custGeom>
              <a:avLst/>
              <a:gdLst/>
              <a:ahLst/>
              <a:cxnLst/>
              <a:rect l="l" t="t" r="r" b="b"/>
              <a:pathLst>
                <a:path w="26213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840125" y="3630225"/>
              <a:ext cx="365050" cy="43025"/>
            </a:xfrm>
            <a:custGeom>
              <a:avLst/>
              <a:gdLst/>
              <a:ahLst/>
              <a:cxnLst/>
              <a:rect l="l" t="t" r="r" b="b"/>
              <a:pathLst>
                <a:path w="14602" h="1721" extrusionOk="0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>
              <a:off x="1249150" y="3630225"/>
              <a:ext cx="104575" cy="43025"/>
            </a:xfrm>
            <a:custGeom>
              <a:avLst/>
              <a:gdLst/>
              <a:ahLst/>
              <a:cxnLst/>
              <a:rect l="l" t="t" r="r" b="b"/>
              <a:pathLst>
                <a:path w="4183" h="1721" extrusionOk="0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3"/>
            <p:cNvSpPr/>
            <p:nvPr/>
          </p:nvSpPr>
          <p:spPr>
            <a:xfrm>
              <a:off x="562100" y="577006"/>
              <a:ext cx="618150" cy="618125"/>
            </a:xfrm>
            <a:custGeom>
              <a:avLst/>
              <a:gdLst/>
              <a:ahLst/>
              <a:cxnLst/>
              <a:rect l="l" t="t" r="r" b="b"/>
              <a:pathLst>
                <a:path w="24726" h="24725" extrusionOk="0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760950" y="665931"/>
              <a:ext cx="220425" cy="219925"/>
            </a:xfrm>
            <a:custGeom>
              <a:avLst/>
              <a:gdLst/>
              <a:ahLst/>
              <a:cxnLst/>
              <a:rect l="l" t="t" r="r" b="b"/>
              <a:pathLst>
                <a:path w="8817" h="8797" extrusionOk="0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659825" y="933706"/>
              <a:ext cx="423200" cy="242400"/>
            </a:xfrm>
            <a:custGeom>
              <a:avLst/>
              <a:gdLst/>
              <a:ahLst/>
              <a:cxnLst/>
              <a:rect l="l" t="t" r="r" b="b"/>
              <a:pathLst>
                <a:path w="16928" h="9696" extrusionOk="0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3370825" y="3881400"/>
              <a:ext cx="3061875" cy="435875"/>
            </a:xfrm>
            <a:custGeom>
              <a:avLst/>
              <a:gdLst/>
              <a:ahLst/>
              <a:cxnLst/>
              <a:rect l="l" t="t" r="r" b="b"/>
              <a:pathLst>
                <a:path w="122475" h="17435" extrusionOk="0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171450" dist="76200" algn="bl" rotWithShape="0">
                <a:srgbClr val="5352EE">
                  <a:alpha val="56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4267000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3"/>
            <p:cNvSpPr/>
            <p:nvPr/>
          </p:nvSpPr>
          <p:spPr>
            <a:xfrm>
              <a:off x="398457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3702125" y="4042125"/>
              <a:ext cx="130475" cy="130525"/>
            </a:xfrm>
            <a:custGeom>
              <a:avLst/>
              <a:gdLst/>
              <a:ahLst/>
              <a:cxnLst/>
              <a:rect l="l" t="t" r="r" b="b"/>
              <a:pathLst>
                <a:path w="5219" h="5221" extrusionOk="0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4000"/>
                </a:srgb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F09FFB-3F48-4CC4-AB94-02F2E0BA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51503" y="1835700"/>
            <a:ext cx="3333748" cy="1876424"/>
          </a:xfrm>
          <a:prstGeom prst="rect">
            <a:avLst/>
          </a:prstGeom>
        </p:spPr>
      </p:pic>
      <p:sp>
        <p:nvSpPr>
          <p:cNvPr id="1247" name="Google Shape;1247;p53"/>
          <p:cNvSpPr/>
          <p:nvPr/>
        </p:nvSpPr>
        <p:spPr>
          <a:xfrm>
            <a:off x="6486237" y="3381827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53"/>
          <p:cNvSpPr/>
          <p:nvPr/>
        </p:nvSpPr>
        <p:spPr>
          <a:xfrm>
            <a:off x="719996" y="3374025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53"/>
          <p:cNvSpPr/>
          <p:nvPr/>
        </p:nvSpPr>
        <p:spPr>
          <a:xfrm>
            <a:off x="719325" y="2051719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53"/>
          <p:cNvSpPr txBox="1"/>
          <p:nvPr/>
        </p:nvSpPr>
        <p:spPr>
          <a:xfrm>
            <a:off x="598401" y="3673226"/>
            <a:ext cx="2195598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Takes the user to the next level if it exists, otherwise it will return them to the menu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2" name="Google Shape;1252;p53"/>
          <p:cNvSpPr txBox="1"/>
          <p:nvPr/>
        </p:nvSpPr>
        <p:spPr>
          <a:xfrm>
            <a:off x="671599" y="2125669"/>
            <a:ext cx="204786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Complete Text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53"/>
          <p:cNvSpPr txBox="1"/>
          <p:nvPr/>
        </p:nvSpPr>
        <p:spPr>
          <a:xfrm>
            <a:off x="876829" y="2350144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Tells the player they completed the level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4" name="Google Shape;1254;p53"/>
          <p:cNvSpPr txBox="1"/>
          <p:nvPr/>
        </p:nvSpPr>
        <p:spPr>
          <a:xfrm>
            <a:off x="6526854" y="3455777"/>
            <a:ext cx="1871174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 Button</a:t>
            </a:r>
            <a:endParaRPr lang="en-AU"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53"/>
          <p:cNvSpPr txBox="1"/>
          <p:nvPr/>
        </p:nvSpPr>
        <p:spPr>
          <a:xfrm>
            <a:off x="6643741" y="3680252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Takes the user to the main menu screen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256" name="Google Shape;1256;p53"/>
          <p:cNvSpPr txBox="1"/>
          <p:nvPr/>
        </p:nvSpPr>
        <p:spPr>
          <a:xfrm>
            <a:off x="745972" y="3447975"/>
            <a:ext cx="1900456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Next Button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53"/>
          <p:cNvSpPr/>
          <p:nvPr/>
        </p:nvSpPr>
        <p:spPr>
          <a:xfrm>
            <a:off x="4272505" y="1892860"/>
            <a:ext cx="654000" cy="654000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3"/>
          <p:cNvSpPr/>
          <p:nvPr/>
        </p:nvSpPr>
        <p:spPr>
          <a:xfrm rot="10800000">
            <a:off x="4141723" y="3285016"/>
            <a:ext cx="477901" cy="477901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53"/>
          <p:cNvSpPr/>
          <p:nvPr/>
        </p:nvSpPr>
        <p:spPr>
          <a:xfrm>
            <a:off x="4345085" y="2641717"/>
            <a:ext cx="545012" cy="545624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3" name="Google Shape;1263;p53"/>
          <p:cNvCxnSpPr>
            <a:stCxn id="1259" idx="2"/>
            <a:endCxn id="1250" idx="3"/>
          </p:cNvCxnSpPr>
          <p:nvPr/>
        </p:nvCxnSpPr>
        <p:spPr>
          <a:xfrm rot="10800000" flipV="1">
            <a:off x="2671725" y="2219859"/>
            <a:ext cx="1600780" cy="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E4D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4" name="Google Shape;1264;p53"/>
          <p:cNvCxnSpPr>
            <a:cxnSpLocks/>
            <a:stCxn id="1262" idx="2"/>
            <a:endCxn id="1249" idx="3"/>
          </p:cNvCxnSpPr>
          <p:nvPr/>
        </p:nvCxnSpPr>
        <p:spPr>
          <a:xfrm rot="10800000" flipV="1">
            <a:off x="2672397" y="2914529"/>
            <a:ext cx="1672689" cy="6285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53"/>
          <p:cNvCxnSpPr>
            <a:cxnSpLocks/>
            <a:stCxn id="1247" idx="1"/>
            <a:endCxn id="1260" idx="0"/>
          </p:cNvCxnSpPr>
          <p:nvPr/>
        </p:nvCxnSpPr>
        <p:spPr>
          <a:xfrm rot="10800000" flipV="1">
            <a:off x="4380673" y="3550877"/>
            <a:ext cx="2105564" cy="212040"/>
          </a:xfrm>
          <a:prstGeom prst="bentConnector4">
            <a:avLst>
              <a:gd name="adj1" fmla="val 7169"/>
              <a:gd name="adj2" fmla="val 207810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1247;p53">
            <a:extLst>
              <a:ext uri="{FF2B5EF4-FFF2-40B4-BE49-F238E27FC236}">
                <a16:creationId xmlns:a16="http://schemas.microsoft.com/office/drawing/2014/main" id="{F0981010-847F-4528-BC0D-4DCF799B136B}"/>
              </a:ext>
            </a:extLst>
          </p:cNvPr>
          <p:cNvSpPr/>
          <p:nvPr/>
        </p:nvSpPr>
        <p:spPr>
          <a:xfrm>
            <a:off x="6482301" y="2056568"/>
            <a:ext cx="195240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254;p53">
            <a:extLst>
              <a:ext uri="{FF2B5EF4-FFF2-40B4-BE49-F238E27FC236}">
                <a16:creationId xmlns:a16="http://schemas.microsoft.com/office/drawing/2014/main" id="{DE7FB209-B97A-420C-B29B-FE3647E55BB7}"/>
              </a:ext>
            </a:extLst>
          </p:cNvPr>
          <p:cNvSpPr txBox="1"/>
          <p:nvPr/>
        </p:nvSpPr>
        <p:spPr>
          <a:xfrm>
            <a:off x="6588048" y="2130518"/>
            <a:ext cx="1740914" cy="19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Redo Button</a:t>
            </a:r>
            <a:endParaRPr sz="1800" b="1" dirty="0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1255;p53">
            <a:extLst>
              <a:ext uri="{FF2B5EF4-FFF2-40B4-BE49-F238E27FC236}">
                <a16:creationId xmlns:a16="http://schemas.microsoft.com/office/drawing/2014/main" id="{6325FA95-43DE-40F6-89EA-546B6DE17286}"/>
              </a:ext>
            </a:extLst>
          </p:cNvPr>
          <p:cNvSpPr txBox="1"/>
          <p:nvPr/>
        </p:nvSpPr>
        <p:spPr>
          <a:xfrm>
            <a:off x="6639805" y="2354993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1F0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Replays the last level</a:t>
            </a:r>
            <a:endParaRPr dirty="0">
              <a:solidFill>
                <a:srgbClr val="F1F0FF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98" name="Google Shape;1260;p53">
            <a:extLst>
              <a:ext uri="{FF2B5EF4-FFF2-40B4-BE49-F238E27FC236}">
                <a16:creationId xmlns:a16="http://schemas.microsoft.com/office/drawing/2014/main" id="{0630E783-0A7B-4E6C-9568-E06D4F6C80BE}"/>
              </a:ext>
            </a:extLst>
          </p:cNvPr>
          <p:cNvSpPr/>
          <p:nvPr/>
        </p:nvSpPr>
        <p:spPr>
          <a:xfrm rot="5400000">
            <a:off x="4614481" y="3285016"/>
            <a:ext cx="477901" cy="477901"/>
          </a:xfrm>
          <a:prstGeom prst="ellipse">
            <a:avLst/>
          </a:prstGeom>
          <a:solidFill>
            <a:srgbClr val="A1C3FF">
              <a:alpha val="50890"/>
            </a:srgbClr>
          </a:solidFill>
          <a:ln w="9525" cap="flat" cmpd="sng">
            <a:solidFill>
              <a:srgbClr val="81E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1265;p53">
            <a:extLst>
              <a:ext uri="{FF2B5EF4-FFF2-40B4-BE49-F238E27FC236}">
                <a16:creationId xmlns:a16="http://schemas.microsoft.com/office/drawing/2014/main" id="{0836178D-D747-468D-9850-1AD794BA5949}"/>
              </a:ext>
            </a:extLst>
          </p:cNvPr>
          <p:cNvCxnSpPr>
            <a:cxnSpLocks/>
            <a:stCxn id="95" idx="1"/>
            <a:endCxn id="98" idx="0"/>
          </p:cNvCxnSpPr>
          <p:nvPr/>
        </p:nvCxnSpPr>
        <p:spPr>
          <a:xfrm rot="10800000" flipV="1">
            <a:off x="5092383" y="2225617"/>
            <a:ext cx="1389919" cy="12983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81EEE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991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972" name="Google Shape;972;p50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b="1" dirty="0">
                <a:latin typeface="Darker Grotesque"/>
                <a:ea typeface="Darker Grotesque"/>
                <a:cs typeface="Darker Grotesque"/>
                <a:sym typeface="Darker Grotesque"/>
              </a:rPr>
              <a:t>Journey Through Crystal Peaks, is a game for puzzle lovers, espescially thoughs who have played the monument valley series.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/>
              <a:t>Our game is suitable for all ages, and tries to encourage the player to sit back and relax while still keeping their minds active.</a:t>
            </a:r>
            <a:endParaRPr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3B6BFAE-2FAA-4F4C-89BB-28703A41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518" y="1336498"/>
            <a:ext cx="25717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3"/>
          <p:cNvSpPr txBox="1">
            <a:spLocks noGrp="1"/>
          </p:cNvSpPr>
          <p:nvPr>
            <p:ph type="title" idx="17"/>
          </p:nvPr>
        </p:nvSpPr>
        <p:spPr>
          <a:xfrm>
            <a:off x="4679838" y="334358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44" name="Google Shape;644;p43"/>
          <p:cNvSpPr txBox="1">
            <a:spLocks noGrp="1"/>
          </p:cNvSpPr>
          <p:nvPr>
            <p:ph type="title" idx="18"/>
          </p:nvPr>
        </p:nvSpPr>
        <p:spPr>
          <a:xfrm>
            <a:off x="4679838" y="230584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45" name="Google Shape;645;p43"/>
          <p:cNvSpPr txBox="1">
            <a:spLocks noGrp="1"/>
          </p:cNvSpPr>
          <p:nvPr>
            <p:ph type="title" idx="19"/>
          </p:nvPr>
        </p:nvSpPr>
        <p:spPr>
          <a:xfrm>
            <a:off x="4679825" y="126811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6" name="Google Shape;646;p43"/>
          <p:cNvSpPr txBox="1">
            <a:spLocks noGrp="1"/>
          </p:cNvSpPr>
          <p:nvPr>
            <p:ph type="title" idx="2"/>
          </p:nvPr>
        </p:nvSpPr>
        <p:spPr>
          <a:xfrm>
            <a:off x="2159813" y="230584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 action="ppaction://hlinksldjump"/>
              </a:rPr>
              <a:t>Wisps</a:t>
            </a:r>
            <a:endParaRPr dirty="0"/>
          </a:p>
        </p:txBody>
      </p:sp>
      <p:sp>
        <p:nvSpPr>
          <p:cNvPr id="647" name="Google Shape;647;p43"/>
          <p:cNvSpPr txBox="1">
            <a:spLocks noGrp="1"/>
          </p:cNvSpPr>
          <p:nvPr>
            <p:ph type="title" idx="3"/>
          </p:nvPr>
        </p:nvSpPr>
        <p:spPr>
          <a:xfrm>
            <a:off x="5767658" y="1268114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4" action="ppaction://hlinksldjump"/>
              </a:rPr>
              <a:t>Cross-Platform</a:t>
            </a:r>
            <a:endParaRPr dirty="0"/>
          </a:p>
        </p:txBody>
      </p:sp>
      <p:sp>
        <p:nvSpPr>
          <p:cNvPr id="648" name="Google Shape;648;p43"/>
          <p:cNvSpPr txBox="1">
            <a:spLocks noGrp="1"/>
          </p:cNvSpPr>
          <p:nvPr>
            <p:ph type="title" idx="5"/>
          </p:nvPr>
        </p:nvSpPr>
        <p:spPr>
          <a:xfrm>
            <a:off x="2159813" y="334358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5" action="ppaction://hlinksldjump"/>
              </a:rPr>
              <a:t>Interactables</a:t>
            </a:r>
            <a:endParaRPr dirty="0"/>
          </a:p>
        </p:txBody>
      </p:sp>
      <p:sp>
        <p:nvSpPr>
          <p:cNvPr id="649" name="Google Shape;649;p43"/>
          <p:cNvSpPr txBox="1">
            <a:spLocks noGrp="1"/>
          </p:cNvSpPr>
          <p:nvPr>
            <p:ph type="title" idx="7"/>
          </p:nvPr>
        </p:nvSpPr>
        <p:spPr>
          <a:xfrm>
            <a:off x="2159813" y="1268114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6" action="ppaction://hlinksldjump"/>
              </a:rPr>
              <a:t>Player</a:t>
            </a:r>
            <a:endParaRPr dirty="0"/>
          </a:p>
        </p:txBody>
      </p:sp>
      <p:sp>
        <p:nvSpPr>
          <p:cNvPr id="650" name="Google Shape;650;p43"/>
          <p:cNvSpPr txBox="1">
            <a:spLocks noGrp="1"/>
          </p:cNvSpPr>
          <p:nvPr>
            <p:ph type="title" idx="9"/>
          </p:nvPr>
        </p:nvSpPr>
        <p:spPr>
          <a:xfrm>
            <a:off x="5767660" y="2305847"/>
            <a:ext cx="2348817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7" action="ppaction://hlinksldjump"/>
              </a:rPr>
              <a:t>Assets &amp; Software</a:t>
            </a:r>
            <a:endParaRPr dirty="0"/>
          </a:p>
        </p:txBody>
      </p:sp>
      <p:sp>
        <p:nvSpPr>
          <p:cNvPr id="651" name="Google Shape;651;p43"/>
          <p:cNvSpPr txBox="1">
            <a:spLocks noGrp="1"/>
          </p:cNvSpPr>
          <p:nvPr>
            <p:ph type="title" idx="14"/>
          </p:nvPr>
        </p:nvSpPr>
        <p:spPr>
          <a:xfrm>
            <a:off x="5767662" y="334358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hlinkClick r:id="rId8" action="ppaction://hlinksldjump"/>
              </a:rPr>
              <a:t>GUI Wireframes</a:t>
            </a:r>
            <a:endParaRPr dirty="0"/>
          </a:p>
        </p:txBody>
      </p:sp>
      <p:sp>
        <p:nvSpPr>
          <p:cNvPr id="652" name="Google Shape;65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53" name="Google Shape;653;p43"/>
          <p:cNvSpPr txBox="1">
            <a:spLocks noGrp="1"/>
          </p:cNvSpPr>
          <p:nvPr>
            <p:ph type="subTitle" idx="1"/>
          </p:nvPr>
        </p:nvSpPr>
        <p:spPr>
          <a:xfrm>
            <a:off x="2159817" y="2597295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hlinkClick r:id="rId9" action="ppaction://hlinksldjump"/>
              </a:rPr>
              <a:t>Movement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hlinkClick r:id="rId10" action="ppaction://hlinksldjump"/>
              </a:rPr>
              <a:t>Interaction</a:t>
            </a:r>
            <a:endParaRPr lang="en" dirty="0"/>
          </a:p>
        </p:txBody>
      </p:sp>
      <p:sp>
        <p:nvSpPr>
          <p:cNvPr id="654" name="Google Shape;654;p43"/>
          <p:cNvSpPr txBox="1">
            <a:spLocks noGrp="1"/>
          </p:cNvSpPr>
          <p:nvPr>
            <p:ph type="subTitle" idx="4"/>
          </p:nvPr>
        </p:nvSpPr>
        <p:spPr>
          <a:xfrm>
            <a:off x="5767661" y="1687761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hlinkClick r:id="rId11" action="ppaction://hlinksldjump"/>
              </a:rPr>
              <a:t>Android</a:t>
            </a:r>
            <a:endParaRPr lang="en" dirty="0">
              <a:hlinkClick r:id="rId12" action="ppaction://hlinksldjump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hlinkClick r:id="rId12" action="ppaction://hlinksldjump"/>
              </a:rPr>
              <a:t>Windows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hlinkClick r:id="rId13" action="ppaction://hlinksldjump"/>
              </a:rPr>
              <a:t>Web</a:t>
            </a:r>
            <a:endParaRPr lang="en" dirty="0"/>
          </a:p>
        </p:txBody>
      </p:sp>
      <p:sp>
        <p:nvSpPr>
          <p:cNvPr id="655" name="Google Shape;655;p43"/>
          <p:cNvSpPr txBox="1">
            <a:spLocks noGrp="1"/>
          </p:cNvSpPr>
          <p:nvPr>
            <p:ph type="subTitle" idx="6"/>
          </p:nvPr>
        </p:nvSpPr>
        <p:spPr>
          <a:xfrm>
            <a:off x="2159817" y="3644751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14" action="ppaction://hlinksldjump"/>
              </a:rPr>
              <a:t>Events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15" action="ppaction://hlinksldjump"/>
              </a:rPr>
              <a:t>Core Interactors</a:t>
            </a:r>
            <a:endParaRPr lang="en-US" dirty="0"/>
          </a:p>
        </p:txBody>
      </p:sp>
      <p:sp>
        <p:nvSpPr>
          <p:cNvPr id="656" name="Google Shape;656;p43"/>
          <p:cNvSpPr txBox="1">
            <a:spLocks noGrp="1"/>
          </p:cNvSpPr>
          <p:nvPr>
            <p:ph type="subTitle" idx="8"/>
          </p:nvPr>
        </p:nvSpPr>
        <p:spPr>
          <a:xfrm>
            <a:off x="2159817" y="158432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hlinkClick r:id="rId16" action="ppaction://hlinksldjump"/>
              </a:rPr>
              <a:t>Movement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hlinkClick r:id="rId17" action="ppaction://hlinksldjump"/>
              </a:rPr>
              <a:t>Pushing</a:t>
            </a:r>
            <a:endParaRPr dirty="0"/>
          </a:p>
        </p:txBody>
      </p:sp>
      <p:sp>
        <p:nvSpPr>
          <p:cNvPr id="657" name="Google Shape;657;p43"/>
          <p:cNvSpPr txBox="1">
            <a:spLocks noGrp="1"/>
          </p:cNvSpPr>
          <p:nvPr>
            <p:ph type="subTitle" idx="13"/>
          </p:nvPr>
        </p:nvSpPr>
        <p:spPr>
          <a:xfrm>
            <a:off x="5767646" y="265824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18" action="ppaction://hlinksldjump"/>
              </a:rPr>
              <a:t>Software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9" action="ppaction://hlinksldjump"/>
              </a:rPr>
              <a:t>Assets</a:t>
            </a:r>
            <a:endParaRPr lang="en-US" dirty="0"/>
          </a:p>
        </p:txBody>
      </p:sp>
      <p:sp>
        <p:nvSpPr>
          <p:cNvPr id="658" name="Google Shape;658;p43"/>
          <p:cNvSpPr txBox="1">
            <a:spLocks noGrp="1"/>
          </p:cNvSpPr>
          <p:nvPr>
            <p:ph type="subTitle" idx="15"/>
          </p:nvPr>
        </p:nvSpPr>
        <p:spPr>
          <a:xfrm>
            <a:off x="5767661" y="388837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0" action="ppaction://hlinksldjump"/>
              </a:rPr>
              <a:t>Menu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1" action="ppaction://hlinksldjump"/>
              </a:rPr>
              <a:t>Volume Settings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2" action="ppaction://hlinksldjump"/>
              </a:rPr>
              <a:t>Level Select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3" action="ppaction://hlinksldjump"/>
              </a:rPr>
              <a:t>Game Window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4" action="ppaction://hlinksldjump"/>
              </a:rPr>
              <a:t>Level Complete</a:t>
            </a:r>
            <a:endParaRPr lang="en-US" dirty="0"/>
          </a:p>
        </p:txBody>
      </p:sp>
      <p:sp>
        <p:nvSpPr>
          <p:cNvPr id="659" name="Google Shape;659;p43"/>
          <p:cNvSpPr txBox="1">
            <a:spLocks noGrp="1"/>
          </p:cNvSpPr>
          <p:nvPr>
            <p:ph type="title" idx="16"/>
          </p:nvPr>
        </p:nvSpPr>
        <p:spPr>
          <a:xfrm>
            <a:off x="1070825" y="334358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 idx="20"/>
          </p:nvPr>
        </p:nvSpPr>
        <p:spPr>
          <a:xfrm>
            <a:off x="1070838" y="230584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title" idx="21"/>
          </p:nvPr>
        </p:nvSpPr>
        <p:spPr>
          <a:xfrm>
            <a:off x="1070838" y="126811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662" name="Google Shape;662;p43"/>
          <p:cNvGrpSpPr/>
          <p:nvPr/>
        </p:nvGrpSpPr>
        <p:grpSpPr>
          <a:xfrm flipH="1">
            <a:off x="1772990" y="1346671"/>
            <a:ext cx="337856" cy="93999"/>
            <a:chOff x="5963614" y="809024"/>
            <a:chExt cx="339690" cy="94500"/>
          </a:xfrm>
        </p:grpSpPr>
        <p:sp>
          <p:nvSpPr>
            <p:cNvPr id="663" name="Google Shape;663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3"/>
          <p:cNvGrpSpPr/>
          <p:nvPr/>
        </p:nvGrpSpPr>
        <p:grpSpPr>
          <a:xfrm flipH="1">
            <a:off x="1772990" y="2425946"/>
            <a:ext cx="337856" cy="93999"/>
            <a:chOff x="5963614" y="809024"/>
            <a:chExt cx="339690" cy="94500"/>
          </a:xfrm>
        </p:grpSpPr>
        <p:sp>
          <p:nvSpPr>
            <p:cNvPr id="666" name="Google Shape;66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3"/>
          <p:cNvGrpSpPr/>
          <p:nvPr/>
        </p:nvGrpSpPr>
        <p:grpSpPr>
          <a:xfrm flipH="1">
            <a:off x="1772990" y="3442246"/>
            <a:ext cx="337856" cy="93999"/>
            <a:chOff x="5963614" y="809024"/>
            <a:chExt cx="339690" cy="94500"/>
          </a:xfrm>
        </p:grpSpPr>
        <p:sp>
          <p:nvSpPr>
            <p:cNvPr id="669" name="Google Shape;669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3"/>
          <p:cNvGrpSpPr/>
          <p:nvPr/>
        </p:nvGrpSpPr>
        <p:grpSpPr>
          <a:xfrm flipH="1">
            <a:off x="5429790" y="1346671"/>
            <a:ext cx="337856" cy="93999"/>
            <a:chOff x="5963614" y="809024"/>
            <a:chExt cx="339690" cy="94500"/>
          </a:xfrm>
        </p:grpSpPr>
        <p:sp>
          <p:nvSpPr>
            <p:cNvPr id="672" name="Google Shape;672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3"/>
          <p:cNvGrpSpPr/>
          <p:nvPr/>
        </p:nvGrpSpPr>
        <p:grpSpPr>
          <a:xfrm flipH="1">
            <a:off x="5429790" y="2425946"/>
            <a:ext cx="337856" cy="93999"/>
            <a:chOff x="5963614" y="809024"/>
            <a:chExt cx="339690" cy="94500"/>
          </a:xfrm>
        </p:grpSpPr>
        <p:sp>
          <p:nvSpPr>
            <p:cNvPr id="675" name="Google Shape;675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43"/>
          <p:cNvGrpSpPr/>
          <p:nvPr/>
        </p:nvGrpSpPr>
        <p:grpSpPr>
          <a:xfrm flipH="1">
            <a:off x="5429790" y="3442246"/>
            <a:ext cx="337856" cy="93999"/>
            <a:chOff x="5963614" y="809024"/>
            <a:chExt cx="339690" cy="94500"/>
          </a:xfrm>
        </p:grpSpPr>
        <p:sp>
          <p:nvSpPr>
            <p:cNvPr id="678" name="Google Shape;678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318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</a:t>
            </a:r>
            <a:endParaRPr dirty="0"/>
          </a:p>
        </p:txBody>
      </p:sp>
      <p:sp>
        <p:nvSpPr>
          <p:cNvPr id="715" name="Google Shape;715;p4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the game played?</a:t>
            </a:r>
            <a:endParaRPr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E10835D3-AFEC-416F-9088-0C0A8C0C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502" y="458066"/>
            <a:ext cx="2540120" cy="45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498550" y="3463586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16" name="Google Shape;916;p49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>
                <a:solidFill>
                  <a:srgbClr val="5352E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the model here...</a:t>
            </a:r>
            <a:endParaRPr dirty="0">
              <a:solidFill>
                <a:srgbClr val="5352EE"/>
              </a:solidFill>
            </a:endParaRPr>
          </a:p>
        </p:txBody>
      </p:sp>
      <p:grpSp>
        <p:nvGrpSpPr>
          <p:cNvPr id="61" name="Google Shape;776;p46">
            <a:extLst>
              <a:ext uri="{FF2B5EF4-FFF2-40B4-BE49-F238E27FC236}">
                <a16:creationId xmlns:a16="http://schemas.microsoft.com/office/drawing/2014/main" id="{31749B48-C9BE-4DB7-AF88-E0005F01DB26}"/>
              </a:ext>
            </a:extLst>
          </p:cNvPr>
          <p:cNvGrpSpPr/>
          <p:nvPr/>
        </p:nvGrpSpPr>
        <p:grpSpPr>
          <a:xfrm>
            <a:off x="6453731" y="3020416"/>
            <a:ext cx="943514" cy="1288940"/>
            <a:chOff x="1384201" y="3266999"/>
            <a:chExt cx="943514" cy="1288940"/>
          </a:xfrm>
        </p:grpSpPr>
        <p:sp>
          <p:nvSpPr>
            <p:cNvPr id="62" name="Google Shape;777;p46">
              <a:extLst>
                <a:ext uri="{FF2B5EF4-FFF2-40B4-BE49-F238E27FC236}">
                  <a16:creationId xmlns:a16="http://schemas.microsoft.com/office/drawing/2014/main" id="{BFC2A8AE-9B85-4286-BEAB-538C470DB80A}"/>
                </a:ext>
              </a:extLst>
            </p:cNvPr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78;p46">
              <a:extLst>
                <a:ext uri="{FF2B5EF4-FFF2-40B4-BE49-F238E27FC236}">
                  <a16:creationId xmlns:a16="http://schemas.microsoft.com/office/drawing/2014/main" id="{AC131D5F-1BBB-43BE-97D3-3ECB062999B5}"/>
                </a:ext>
              </a:extLst>
            </p:cNvPr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D7B34EC8-F8FB-4595-AB30-3954F31E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900" y="17086"/>
            <a:ext cx="2893219" cy="5143500"/>
          </a:xfrm>
          <a:prstGeom prst="rect">
            <a:avLst/>
          </a:prstGeom>
        </p:spPr>
      </p:pic>
      <p:grpSp>
        <p:nvGrpSpPr>
          <p:cNvPr id="64" name="Google Shape;779;p46">
            <a:extLst>
              <a:ext uri="{FF2B5EF4-FFF2-40B4-BE49-F238E27FC236}">
                <a16:creationId xmlns:a16="http://schemas.microsoft.com/office/drawing/2014/main" id="{477A1738-F646-4764-9A58-52F58408EF0F}"/>
              </a:ext>
            </a:extLst>
          </p:cNvPr>
          <p:cNvGrpSpPr/>
          <p:nvPr/>
        </p:nvGrpSpPr>
        <p:grpSpPr>
          <a:xfrm flipH="1">
            <a:off x="5904054" y="3579668"/>
            <a:ext cx="191139" cy="611250"/>
            <a:chOff x="4350974" y="3751971"/>
            <a:chExt cx="177328" cy="567083"/>
          </a:xfrm>
        </p:grpSpPr>
        <p:sp>
          <p:nvSpPr>
            <p:cNvPr id="65" name="Google Shape;780;p46">
              <a:extLst>
                <a:ext uri="{FF2B5EF4-FFF2-40B4-BE49-F238E27FC236}">
                  <a16:creationId xmlns:a16="http://schemas.microsoft.com/office/drawing/2014/main" id="{4154EFA6-D095-4F5C-98D0-38D68D07C008}"/>
                </a:ext>
              </a:extLst>
            </p:cNvPr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81;p46">
              <a:extLst>
                <a:ext uri="{FF2B5EF4-FFF2-40B4-BE49-F238E27FC236}">
                  <a16:creationId xmlns:a16="http://schemas.microsoft.com/office/drawing/2014/main" id="{D6177AA5-3F60-455C-9397-7F1D995B6CDE}"/>
                </a:ext>
              </a:extLst>
            </p:cNvPr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782;p46">
            <a:extLst>
              <a:ext uri="{FF2B5EF4-FFF2-40B4-BE49-F238E27FC236}">
                <a16:creationId xmlns:a16="http://schemas.microsoft.com/office/drawing/2014/main" id="{1AB727A9-BE5C-451D-A8AF-8861F5535798}"/>
              </a:ext>
            </a:extLst>
          </p:cNvPr>
          <p:cNvSpPr/>
          <p:nvPr/>
        </p:nvSpPr>
        <p:spPr>
          <a:xfrm rot="-5400000" flipH="1" flipV="1">
            <a:off x="6296177" y="3955631"/>
            <a:ext cx="80195" cy="801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14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46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777" name="Google Shape;777;p46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6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780" name="Google Shape;780;p46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46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6"/>
          <p:cNvSpPr/>
          <p:nvPr/>
        </p:nvSpPr>
        <p:spPr>
          <a:xfrm>
            <a:off x="1799113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6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46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786" name="Google Shape;786;p46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46"/>
          <p:cNvSpPr/>
          <p:nvPr/>
        </p:nvSpPr>
        <p:spPr>
          <a:xfrm>
            <a:off x="5099038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6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6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Movement – Click To Move</a:t>
            </a:r>
            <a:endParaRPr dirty="0"/>
          </a:p>
        </p:txBody>
      </p:sp>
      <p:sp>
        <p:nvSpPr>
          <p:cNvPr id="793" name="Google Shape;793;p46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794" name="Google Shape;794;p46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Effect</a:t>
            </a:r>
            <a:endParaRPr dirty="0"/>
          </a:p>
        </p:txBody>
      </p:sp>
      <p:sp>
        <p:nvSpPr>
          <p:cNvPr id="795" name="Google Shape;795;p46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user can click a tile on the scene and if the path is a straight line the player can path to it</a:t>
            </a:r>
            <a:endParaRPr dirty="0"/>
          </a:p>
        </p:txBody>
      </p:sp>
      <p:sp>
        <p:nvSpPr>
          <p:cNvPr id="796" name="Google Shape;796;p46"/>
          <p:cNvSpPr txBox="1">
            <a:spLocks noGrp="1"/>
          </p:cNvSpPr>
          <p:nvPr>
            <p:ph type="subTitle" idx="4"/>
          </p:nvPr>
        </p:nvSpPr>
        <p:spPr>
          <a:xfrm>
            <a:off x="1860602" y="3209424"/>
            <a:ext cx="2122200" cy="1271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Shoot a raycast from the mouse, if the player clicks and the found object is a ground tile, use unity’s nav mesh system to path to that point, the movement is invalid if either the x or z axis are not the same</a:t>
            </a:r>
            <a:endParaRPr sz="1200" dirty="0"/>
          </a:p>
        </p:txBody>
      </p:sp>
      <p:sp>
        <p:nvSpPr>
          <p:cNvPr id="797" name="Google Shape;797;p46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6"/>
          <p:cNvSpPr/>
          <p:nvPr/>
        </p:nvSpPr>
        <p:spPr>
          <a:xfrm>
            <a:off x="2654050" y="2055288"/>
            <a:ext cx="535275" cy="535275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6"/>
          <p:cNvGrpSpPr/>
          <p:nvPr/>
        </p:nvGrpSpPr>
        <p:grpSpPr>
          <a:xfrm>
            <a:off x="5983265" y="2105733"/>
            <a:ext cx="476709" cy="473399"/>
            <a:chOff x="-64781025" y="3361050"/>
            <a:chExt cx="317425" cy="315200"/>
          </a:xfrm>
        </p:grpSpPr>
        <p:sp>
          <p:nvSpPr>
            <p:cNvPr id="801" name="Google Shape;801;p46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6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06" name="Google Shape;806;p46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7" name="Google Shape;807;p46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08" name="Google Shape;808;p4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1" name="Google Shape;811;p46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12" name="Google Shape;812;p46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3" name="Google Shape;813;p46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14" name="Google Shape;814;p4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9" name="Google Shape;789;p46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42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46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777" name="Google Shape;777;p46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6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780" name="Google Shape;780;p46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46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6"/>
          <p:cNvSpPr/>
          <p:nvPr/>
        </p:nvSpPr>
        <p:spPr>
          <a:xfrm>
            <a:off x="1799113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6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46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786" name="Google Shape;786;p46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46"/>
          <p:cNvSpPr/>
          <p:nvPr/>
        </p:nvSpPr>
        <p:spPr>
          <a:xfrm>
            <a:off x="5099038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6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6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Pushing Objects</a:t>
            </a:r>
            <a:endParaRPr dirty="0"/>
          </a:p>
        </p:txBody>
      </p:sp>
      <p:sp>
        <p:nvSpPr>
          <p:cNvPr id="793" name="Google Shape;793;p46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794" name="Google Shape;794;p46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Effect</a:t>
            </a:r>
            <a:endParaRPr dirty="0"/>
          </a:p>
        </p:txBody>
      </p:sp>
      <p:sp>
        <p:nvSpPr>
          <p:cNvPr id="795" name="Google Shape;795;p46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</a:t>
            </a:r>
            <a:r>
              <a:rPr lang="en" dirty="0"/>
              <a:t>hen the player is walking, it can push an object one tile at a time.</a:t>
            </a:r>
            <a:endParaRPr dirty="0"/>
          </a:p>
        </p:txBody>
      </p:sp>
      <p:sp>
        <p:nvSpPr>
          <p:cNvPr id="796" name="Google Shape;796;p46"/>
          <p:cNvSpPr txBox="1">
            <a:spLocks noGrp="1"/>
          </p:cNvSpPr>
          <p:nvPr>
            <p:ph type="subTitle" idx="4"/>
          </p:nvPr>
        </p:nvSpPr>
        <p:spPr>
          <a:xfrm>
            <a:off x="1860602" y="3209424"/>
            <a:ext cx="2122200" cy="1271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Using unity triggers if a player paths and enters a objects trigger, that object will lerp to the next position slightly faster then the players speed, if another object </a:t>
            </a:r>
            <a:r>
              <a:rPr lang="en-AU" sz="1200" dirty="0"/>
              <a:t>is in the way (detected by a </a:t>
            </a:r>
            <a:r>
              <a:rPr lang="en-AU" sz="1200" dirty="0" err="1"/>
              <a:t>raycast</a:t>
            </a:r>
            <a:r>
              <a:rPr lang="en-AU" sz="1200" dirty="0"/>
              <a:t>) it is also pushed.</a:t>
            </a:r>
            <a:endParaRPr sz="1200" dirty="0"/>
          </a:p>
        </p:txBody>
      </p:sp>
      <p:sp>
        <p:nvSpPr>
          <p:cNvPr id="797" name="Google Shape;797;p46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6"/>
          <p:cNvSpPr/>
          <p:nvPr/>
        </p:nvSpPr>
        <p:spPr>
          <a:xfrm>
            <a:off x="2654050" y="2055288"/>
            <a:ext cx="535275" cy="535275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6"/>
          <p:cNvGrpSpPr/>
          <p:nvPr/>
        </p:nvGrpSpPr>
        <p:grpSpPr>
          <a:xfrm>
            <a:off x="5983265" y="2105733"/>
            <a:ext cx="476709" cy="473399"/>
            <a:chOff x="-64781025" y="3361050"/>
            <a:chExt cx="317425" cy="315200"/>
          </a:xfrm>
        </p:grpSpPr>
        <p:sp>
          <p:nvSpPr>
            <p:cNvPr id="801" name="Google Shape;801;p46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6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06" name="Google Shape;806;p46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7" name="Google Shape;807;p46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08" name="Google Shape;808;p4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1" name="Google Shape;811;p46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12" name="Google Shape;812;p46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3" name="Google Shape;813;p46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14" name="Google Shape;814;p4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9" name="Google Shape;789;p46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38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9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name="adj1" fmla="val -20923"/>
              <a:gd name="adj2" fmla="val 78986"/>
              <a:gd name="adj3" fmla="val 0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498550" y="3463586"/>
            <a:ext cx="3789300" cy="402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Wisps</a:t>
            </a:r>
            <a:endParaRPr dirty="0"/>
          </a:p>
        </p:txBody>
      </p:sp>
      <p:sp>
        <p:nvSpPr>
          <p:cNvPr id="915" name="Google Shape;915;p49"/>
          <p:cNvSpPr txBox="1">
            <a:spLocks noGrp="1"/>
          </p:cNvSpPr>
          <p:nvPr>
            <p:ph type="title" idx="2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916" name="Google Shape;916;p49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>
                <a:solidFill>
                  <a:srgbClr val="5352E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Made using Unity’s Particle System</a:t>
            </a:r>
            <a:endParaRPr dirty="0">
              <a:solidFill>
                <a:srgbClr val="5352EE"/>
              </a:solidFill>
            </a:endParaRPr>
          </a:p>
        </p:txBody>
      </p:sp>
      <p:grpSp>
        <p:nvGrpSpPr>
          <p:cNvPr id="61" name="Google Shape;776;p46">
            <a:extLst>
              <a:ext uri="{FF2B5EF4-FFF2-40B4-BE49-F238E27FC236}">
                <a16:creationId xmlns:a16="http://schemas.microsoft.com/office/drawing/2014/main" id="{31749B48-C9BE-4DB7-AF88-E0005F01DB26}"/>
              </a:ext>
            </a:extLst>
          </p:cNvPr>
          <p:cNvGrpSpPr/>
          <p:nvPr/>
        </p:nvGrpSpPr>
        <p:grpSpPr>
          <a:xfrm>
            <a:off x="6453731" y="3020416"/>
            <a:ext cx="943514" cy="1288940"/>
            <a:chOff x="1384201" y="3266999"/>
            <a:chExt cx="943514" cy="1288940"/>
          </a:xfrm>
        </p:grpSpPr>
        <p:sp>
          <p:nvSpPr>
            <p:cNvPr id="62" name="Google Shape;777;p46">
              <a:extLst>
                <a:ext uri="{FF2B5EF4-FFF2-40B4-BE49-F238E27FC236}">
                  <a16:creationId xmlns:a16="http://schemas.microsoft.com/office/drawing/2014/main" id="{BFC2A8AE-9B85-4286-BEAB-538C470DB80A}"/>
                </a:ext>
              </a:extLst>
            </p:cNvPr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78;p46">
              <a:extLst>
                <a:ext uri="{FF2B5EF4-FFF2-40B4-BE49-F238E27FC236}">
                  <a16:creationId xmlns:a16="http://schemas.microsoft.com/office/drawing/2014/main" id="{AC131D5F-1BBB-43BE-97D3-3ECB062999B5}"/>
                </a:ext>
              </a:extLst>
            </p:cNvPr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B34EC8-F8FB-4595-AB30-3954F31E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3900" y="17086"/>
            <a:ext cx="2893218" cy="5143500"/>
          </a:xfrm>
          <a:prstGeom prst="rect">
            <a:avLst/>
          </a:prstGeom>
        </p:spPr>
      </p:pic>
      <p:grpSp>
        <p:nvGrpSpPr>
          <p:cNvPr id="64" name="Google Shape;779;p46">
            <a:extLst>
              <a:ext uri="{FF2B5EF4-FFF2-40B4-BE49-F238E27FC236}">
                <a16:creationId xmlns:a16="http://schemas.microsoft.com/office/drawing/2014/main" id="{477A1738-F646-4764-9A58-52F58408EF0F}"/>
              </a:ext>
            </a:extLst>
          </p:cNvPr>
          <p:cNvGrpSpPr/>
          <p:nvPr/>
        </p:nvGrpSpPr>
        <p:grpSpPr>
          <a:xfrm flipH="1">
            <a:off x="5904054" y="3579668"/>
            <a:ext cx="191139" cy="611250"/>
            <a:chOff x="4350974" y="3751971"/>
            <a:chExt cx="177328" cy="567083"/>
          </a:xfrm>
        </p:grpSpPr>
        <p:sp>
          <p:nvSpPr>
            <p:cNvPr id="65" name="Google Shape;780;p46">
              <a:extLst>
                <a:ext uri="{FF2B5EF4-FFF2-40B4-BE49-F238E27FC236}">
                  <a16:creationId xmlns:a16="http://schemas.microsoft.com/office/drawing/2014/main" id="{4154EFA6-D095-4F5C-98D0-38D68D07C008}"/>
                </a:ext>
              </a:extLst>
            </p:cNvPr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81;p46">
              <a:extLst>
                <a:ext uri="{FF2B5EF4-FFF2-40B4-BE49-F238E27FC236}">
                  <a16:creationId xmlns:a16="http://schemas.microsoft.com/office/drawing/2014/main" id="{D6177AA5-3F60-455C-9397-7F1D995B6CDE}"/>
                </a:ext>
              </a:extLst>
            </p:cNvPr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782;p46">
            <a:extLst>
              <a:ext uri="{FF2B5EF4-FFF2-40B4-BE49-F238E27FC236}">
                <a16:creationId xmlns:a16="http://schemas.microsoft.com/office/drawing/2014/main" id="{1AB727A9-BE5C-451D-A8AF-8861F5535798}"/>
              </a:ext>
            </a:extLst>
          </p:cNvPr>
          <p:cNvSpPr/>
          <p:nvPr/>
        </p:nvSpPr>
        <p:spPr>
          <a:xfrm rot="-5400000" flipH="1" flipV="1">
            <a:off x="6296177" y="3955631"/>
            <a:ext cx="80195" cy="801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04287"/>
      </p:ext>
    </p:extLst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942</Words>
  <Application>Microsoft Office PowerPoint</Application>
  <PresentationFormat>On-screen Show (16:9)</PresentationFormat>
  <Paragraphs>160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Darker Grotesque Medium</vt:lpstr>
      <vt:lpstr>Montserrat</vt:lpstr>
      <vt:lpstr>Open Sans</vt:lpstr>
      <vt:lpstr>Arial</vt:lpstr>
      <vt:lpstr>Darker Grotesque</vt:lpstr>
      <vt:lpstr>Multi-Business Company Website by Slidesgo</vt:lpstr>
      <vt:lpstr>Journey Through Crystal Peaks</vt:lpstr>
      <vt:lpstr>Pitch</vt:lpstr>
      <vt:lpstr>Target Audience</vt:lpstr>
      <vt:lpstr>06</vt:lpstr>
      <vt:lpstr>Flow</vt:lpstr>
      <vt:lpstr>Player</vt:lpstr>
      <vt:lpstr>Movement – Click To Move</vt:lpstr>
      <vt:lpstr>Pushing Objects</vt:lpstr>
      <vt:lpstr>Wisps</vt:lpstr>
      <vt:lpstr>Movement – Following a Path</vt:lpstr>
      <vt:lpstr>Interaction</vt:lpstr>
      <vt:lpstr>Interactables</vt:lpstr>
      <vt:lpstr>Events</vt:lpstr>
      <vt:lpstr>Core Interactors</vt:lpstr>
      <vt:lpstr>Cross-Platform</vt:lpstr>
      <vt:lpstr>Android</vt:lpstr>
      <vt:lpstr>Windows</vt:lpstr>
      <vt:lpstr>HTML5 WebGl</vt:lpstr>
      <vt:lpstr>Assets &amp; Software</vt:lpstr>
      <vt:lpstr>Visual Studio</vt:lpstr>
      <vt:lpstr>Software Used</vt:lpstr>
      <vt:lpstr>URP Vertical Fog</vt:lpstr>
      <vt:lpstr>Assets Used</vt:lpstr>
      <vt:lpstr>GUI Wireframes</vt:lpstr>
      <vt:lpstr>Main Menu</vt:lpstr>
      <vt:lpstr>Volume</vt:lpstr>
      <vt:lpstr>Level Select</vt:lpstr>
      <vt:lpstr>Game</vt:lpstr>
      <vt:lpstr>Level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Through Crystal Peaks</dc:title>
  <cp:lastModifiedBy>Flynn May</cp:lastModifiedBy>
  <cp:revision>54</cp:revision>
  <dcterms:modified xsi:type="dcterms:W3CDTF">2021-11-09T23:20:19Z</dcterms:modified>
</cp:coreProperties>
</file>