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350" r:id="rId5"/>
    <p:sldId id="361" r:id="rId6"/>
    <p:sldId id="356" r:id="rId7"/>
    <p:sldId id="365" r:id="rId8"/>
    <p:sldId id="371" r:id="rId9"/>
    <p:sldId id="378" r:id="rId10"/>
    <p:sldId id="379" r:id="rId11"/>
    <p:sldId id="380" r:id="rId12"/>
    <p:sldId id="367" r:id="rId13"/>
    <p:sldId id="368" r:id="rId14"/>
    <p:sldId id="370" r:id="rId15"/>
    <p:sldId id="377" r:id="rId16"/>
    <p:sldId id="376" r:id="rId17"/>
    <p:sldId id="375" r:id="rId18"/>
    <p:sldId id="373" r:id="rId19"/>
    <p:sldId id="374" r:id="rId20"/>
    <p:sldId id="3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Craig Lovell" initials="CL" lastIdx="1" clrIdx="2">
    <p:extLst>
      <p:ext uri="{19B8F6BF-5375-455C-9EA6-DF929625EA0E}">
        <p15:presenceInfo xmlns:p15="http://schemas.microsoft.com/office/powerpoint/2012/main" userId="Craig Lov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10FC51-0339-46C0-A229-E5EEC8EA2DCF}" v="49" dt="2021-09-19T23:38:47.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226" autoAdjust="0"/>
  </p:normalViewPr>
  <p:slideViewPr>
    <p:cSldViewPr snapToGrid="0">
      <p:cViewPr varScale="1">
        <p:scale>
          <a:sx n="103" d="100"/>
          <a:sy n="103" d="100"/>
        </p:scale>
        <p:origin x="126" y="34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1-09-14T15:13:54.584" idx="1">
    <p:pos x="10" y="10"/>
    <p:text>game system needs to be expanded</p:text>
    <p:extLst>
      <p:ext uri="{C676402C-5697-4E1C-873F-D02D1690AC5C}">
        <p15:threadingInfo xmlns:p15="http://schemas.microsoft.com/office/powerpoint/2012/main" timeZoneBias="-6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September 20, 2021</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September 20, 2021</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September 20, 2021</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assetstore.unity.com/packages/2d/textures-materials/sky/10-skyboxes-pack-day-night-32236" TargetMode="External"/><Relationship Id="rId3" Type="http://schemas.openxmlformats.org/officeDocument/2006/relationships/hyperlink" Target="https://assetstore.unity.com/packages/3d/vehicles/rusty-cars-3437" TargetMode="External"/><Relationship Id="rId7" Type="http://schemas.openxmlformats.org/officeDocument/2006/relationships/hyperlink" Target="https://assetstore.unity.com/packages/3d/vehicles/low-poly-car-149312" TargetMode="External"/><Relationship Id="rId2" Type="http://schemas.openxmlformats.org/officeDocument/2006/relationships/hyperlink" Target="https://assetstore.unity.com/packages/2d/gui/basic-ui-elements-concrete-48833" TargetMode="External"/><Relationship Id="rId1" Type="http://schemas.openxmlformats.org/officeDocument/2006/relationships/slideLayout" Target="../slideLayouts/slideLayout3.xml"/><Relationship Id="rId6" Type="http://schemas.openxmlformats.org/officeDocument/2006/relationships/hyperlink" Target="https://assetstore.unity.com/packages/tools/gui/graphy-ultimate-fps-counter-stats-monitor-debugger-105778" TargetMode="External"/><Relationship Id="rId5" Type="http://schemas.openxmlformats.org/officeDocument/2006/relationships/hyperlink" Target="https://assetstore.unity.com/packages/3d/props/oil-cans-841" TargetMode="External"/><Relationship Id="rId4" Type="http://schemas.openxmlformats.org/officeDocument/2006/relationships/hyperlink" Target="https://assetstore.unity.com/packages/3d/environments/landscapes/handpainted-forest-pack-v1-0-14463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Lost in the Haunted Woods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Craig Lovell</a:t>
            </a:r>
            <a:r>
              <a:rPr lang="en-US" dirty="0"/>
              <a:t> </a:t>
            </a:r>
          </a:p>
          <a:p>
            <a:r>
              <a:rPr lang="en-US" dirty="0"/>
              <a:t>AIE Programming Year 1</a:t>
            </a:r>
          </a:p>
          <a:p>
            <a:r>
              <a:rPr lang="en-US" dirty="0"/>
              <a:t>Cross platform</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7770402" cy="610863"/>
          </a:xfrm>
        </p:spPr>
        <p:txBody>
          <a:bodyPr>
            <a:normAutofit fontScale="90000"/>
          </a:bodyPr>
          <a:lstStyle/>
          <a:p>
            <a:r>
              <a:rPr lang="en-GB" dirty="0"/>
              <a:t>Player experience and game POV</a:t>
            </a:r>
            <a:endParaRPr lang="en-US" dirty="0"/>
          </a:p>
        </p:txBody>
      </p:sp>
      <p:sp>
        <p:nvSpPr>
          <p:cNvPr id="5" name="Title 2">
            <a:extLst>
              <a:ext uri="{FF2B5EF4-FFF2-40B4-BE49-F238E27FC236}">
                <a16:creationId xmlns:a16="http://schemas.microsoft.com/office/drawing/2014/main" id="{0B249753-AD16-4A66-A487-CFEB2E0BE8CC}"/>
              </a:ext>
            </a:extLst>
          </p:cNvPr>
          <p:cNvSpPr txBox="1">
            <a:spLocks/>
          </p:cNvSpPr>
          <p:nvPr/>
        </p:nvSpPr>
        <p:spPr>
          <a:xfrm>
            <a:off x="4227385" y="3826564"/>
            <a:ext cx="7770402" cy="610863"/>
          </a:xfrm>
          <a:prstGeom prst="rect">
            <a:avLst/>
          </a:prstGeom>
        </p:spPr>
        <p:txBody>
          <a:bodyPr vert="horz" lIns="0" tIns="0" rIns="0" bIns="0" rtlCol="0" anchor="b" anchorCtr="0">
            <a:normAutofit fontScale="97500"/>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Game Genre &amp; Rating</a:t>
            </a:r>
            <a:endParaRPr lang="en-US" dirty="0"/>
          </a:p>
        </p:txBody>
      </p:sp>
      <p:sp>
        <p:nvSpPr>
          <p:cNvPr id="6" name="Text Placeholder 3">
            <a:extLst>
              <a:ext uri="{FF2B5EF4-FFF2-40B4-BE49-F238E27FC236}">
                <a16:creationId xmlns:a16="http://schemas.microsoft.com/office/drawing/2014/main" id="{56139F12-44E1-4AB4-8619-99D2C971FB35}"/>
              </a:ext>
            </a:extLst>
          </p:cNvPr>
          <p:cNvSpPr txBox="1">
            <a:spLocks/>
          </p:cNvSpPr>
          <p:nvPr/>
        </p:nvSpPr>
        <p:spPr>
          <a:xfrm>
            <a:off x="4391024" y="4495138"/>
            <a:ext cx="6696076" cy="14063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dirty="0"/>
              <a:t>Horror, Escape, Survival, Mysterious, Thriller.</a:t>
            </a:r>
          </a:p>
          <a:p>
            <a:pPr marL="285750" indent="-285750">
              <a:buFontTx/>
              <a:buChar char="-"/>
            </a:pPr>
            <a:r>
              <a:rPr lang="en-US" dirty="0"/>
              <a:t>PG13</a:t>
            </a:r>
          </a:p>
        </p:txBody>
      </p:sp>
      <p:sp>
        <p:nvSpPr>
          <p:cNvPr id="9" name="Text Placeholder 8">
            <a:extLst>
              <a:ext uri="{FF2B5EF4-FFF2-40B4-BE49-F238E27FC236}">
                <a16:creationId xmlns:a16="http://schemas.microsoft.com/office/drawing/2014/main" id="{4DBFD2B5-B701-4C62-A053-57B8951E94E2}"/>
              </a:ext>
            </a:extLst>
          </p:cNvPr>
          <p:cNvSpPr>
            <a:spLocks noGrp="1"/>
          </p:cNvSpPr>
          <p:nvPr>
            <p:ph type="body" sz="quarter" idx="11"/>
          </p:nvPr>
        </p:nvSpPr>
        <p:spPr>
          <a:xfrm>
            <a:off x="952499" y="2289363"/>
            <a:ext cx="4572001" cy="1479490"/>
          </a:xfrm>
        </p:spPr>
        <p:txBody>
          <a:bodyPr/>
          <a:lstStyle/>
          <a:p>
            <a:r>
              <a:rPr lang="en-US" dirty="0"/>
              <a:t>- The player will be looking for the 3 hidden items placed around the map, in the means to escape while looking for these items an evil being is hunting the player down in the woods the more items, they collect, the faster the evil one gets.</a:t>
            </a:r>
          </a:p>
          <a:p>
            <a:endParaRPr lang="en-AU" dirty="0"/>
          </a:p>
        </p:txBody>
      </p:sp>
    </p:spTree>
    <p:extLst>
      <p:ext uri="{BB962C8B-B14F-4D97-AF65-F5344CB8AC3E}">
        <p14:creationId xmlns:p14="http://schemas.microsoft.com/office/powerpoint/2010/main" val="353291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00599" y="1253967"/>
            <a:ext cx="7770402" cy="610863"/>
          </a:xfrm>
        </p:spPr>
        <p:txBody>
          <a:bodyPr>
            <a:normAutofit/>
          </a:bodyPr>
          <a:lstStyle/>
          <a:p>
            <a:r>
              <a:rPr lang="en-US" dirty="0"/>
              <a:t>Visual And Audio Styles Used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00599" y="2583971"/>
            <a:ext cx="6696076" cy="1766356"/>
          </a:xfrm>
        </p:spPr>
        <p:txBody>
          <a:bodyPr/>
          <a:lstStyle/>
          <a:p>
            <a:pPr marL="285750" indent="-285750">
              <a:buFont typeface="Arial" panose="020B0604020202020204" pitchFamily="34" charset="0"/>
              <a:buChar char="•"/>
            </a:pPr>
            <a:r>
              <a:rPr lang="en-US" dirty="0"/>
              <a:t>To create the creepy atmosphere, the game uses an ambient sound which covers the whole map this should helps to create the feel that you are being watch and that there's something bad out in the woods.</a:t>
            </a:r>
          </a:p>
          <a:p>
            <a:pPr marL="285750" indent="-285750">
              <a:buFont typeface="Arial" panose="020B0604020202020204" pitchFamily="34" charset="0"/>
              <a:buChar char="•"/>
            </a:pPr>
            <a:r>
              <a:rPr lang="en-US" dirty="0"/>
              <a:t>When the enemy is chasing the player, when it gets close, a breathing sound can be heard in a specific radius around the enemy.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6636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00599" y="1253967"/>
            <a:ext cx="7770402" cy="610863"/>
          </a:xfrm>
        </p:spPr>
        <p:txBody>
          <a:bodyPr>
            <a:normAutofit/>
          </a:bodyPr>
          <a:lstStyle/>
          <a:p>
            <a:r>
              <a:rPr lang="en-US" dirty="0"/>
              <a:t>Unity Assets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00598" y="2583971"/>
            <a:ext cx="9955423" cy="2826928"/>
          </a:xfrm>
        </p:spPr>
        <p:txBody>
          <a:bodyPr/>
          <a:lstStyle/>
          <a:p>
            <a:r>
              <a:rPr lang="en-US" dirty="0">
                <a:hlinkClick r:id="rId2"/>
              </a:rPr>
              <a:t>https://assetstore.unity.com/packages/2d/gui/basic-ui-elements-concrete-48833</a:t>
            </a:r>
            <a:r>
              <a:rPr lang="en-US" dirty="0"/>
              <a:t>   </a:t>
            </a:r>
          </a:p>
          <a:p>
            <a:r>
              <a:rPr lang="en-US" dirty="0">
                <a:hlinkClick r:id="rId3"/>
              </a:rPr>
              <a:t>https://assetstore.unity.com/packages/3d/vehicles/rusty-cars-3437</a:t>
            </a:r>
            <a:endParaRPr lang="en-US" dirty="0"/>
          </a:p>
          <a:p>
            <a:r>
              <a:rPr lang="en-US" dirty="0">
                <a:hlinkClick r:id="rId4"/>
              </a:rPr>
              <a:t>https://assetstore.unity.com/packages/3d/environments/landscapes/handpainted-forest-pack-v1-0-144637</a:t>
            </a:r>
            <a:endParaRPr lang="en-US" dirty="0"/>
          </a:p>
          <a:p>
            <a:r>
              <a:rPr lang="en-US" dirty="0">
                <a:hlinkClick r:id="rId5"/>
              </a:rPr>
              <a:t>https://assetstore.unity.com/packages/3d/props/oil-cans-841</a:t>
            </a:r>
            <a:endParaRPr lang="en-US" dirty="0"/>
          </a:p>
          <a:p>
            <a:r>
              <a:rPr lang="en-US" dirty="0">
                <a:hlinkClick r:id="rId6"/>
              </a:rPr>
              <a:t>https://assetstore.unity.com/packages/tools/gui/graphy-ultimate-fps-counter-stats-monitor-debugger-105778</a:t>
            </a:r>
            <a:endParaRPr lang="en-US" dirty="0"/>
          </a:p>
          <a:p>
            <a:r>
              <a:rPr lang="en-US" dirty="0">
                <a:hlinkClick r:id="rId7"/>
              </a:rPr>
              <a:t>https://assetstore.unity.com/packages/3d/vehicles/low-poly-car-149312</a:t>
            </a:r>
            <a:endParaRPr lang="en-US" dirty="0"/>
          </a:p>
          <a:p>
            <a:r>
              <a:rPr lang="en-US" dirty="0">
                <a:hlinkClick r:id="rId8"/>
              </a:rPr>
              <a:t>https://assetstore.unity.com/packages/2d/textures-materials/sky/10-skyboxes-pack-day-night-32236</a:t>
            </a:r>
            <a:endParaRPr lang="en-US" dirty="0"/>
          </a:p>
          <a:p>
            <a:endParaRPr lang="en-US" dirty="0"/>
          </a:p>
          <a:p>
            <a:endParaRPr lang="en-US" dirty="0"/>
          </a:p>
        </p:txBody>
      </p:sp>
    </p:spTree>
    <p:extLst>
      <p:ext uri="{BB962C8B-B14F-4D97-AF65-F5344CB8AC3E}">
        <p14:creationId xmlns:p14="http://schemas.microsoft.com/office/powerpoint/2010/main" val="327850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6837605" y="462351"/>
            <a:ext cx="5248409" cy="610863"/>
          </a:xfrm>
        </p:spPr>
        <p:txBody>
          <a:bodyPr>
            <a:normAutofit/>
          </a:bodyPr>
          <a:lstStyle/>
          <a:p>
            <a:r>
              <a:rPr lang="en-US" dirty="0"/>
              <a:t>Software &amp; Library's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234142" y="1231518"/>
            <a:ext cx="2679935" cy="1745742"/>
          </a:xfrm>
        </p:spPr>
        <p:txBody>
          <a:bodyPr/>
          <a:lstStyle/>
          <a:p>
            <a:r>
              <a:rPr lang="en-US" dirty="0"/>
              <a:t>- Unity</a:t>
            </a:r>
            <a:br>
              <a:rPr lang="en-US" dirty="0"/>
            </a:br>
            <a:r>
              <a:rPr lang="en-US" dirty="0"/>
              <a:t>- Visual Studio</a:t>
            </a:r>
            <a:br>
              <a:rPr lang="en-US" dirty="0"/>
            </a:br>
            <a:r>
              <a:rPr lang="en-US" dirty="0"/>
              <a:t>- Input controls</a:t>
            </a:r>
            <a:br>
              <a:rPr lang="en-US" dirty="0"/>
            </a:br>
            <a:r>
              <a:rPr lang="en-US" dirty="0"/>
              <a:t>- Vector</a:t>
            </a:r>
            <a:br>
              <a:rPr lang="en-US" dirty="0"/>
            </a:br>
            <a:r>
              <a:rPr lang="en-US" dirty="0"/>
              <a:t>- </a:t>
            </a:r>
            <a:r>
              <a:rPr lang="en-US" dirty="0" err="1"/>
              <a:t>TextMeshPro</a:t>
            </a:r>
            <a:r>
              <a:rPr lang="en-US" dirty="0"/>
              <a:t>, Buttons</a:t>
            </a:r>
          </a:p>
        </p:txBody>
      </p:sp>
      <p:sp>
        <p:nvSpPr>
          <p:cNvPr id="5" name="Title 2">
            <a:extLst>
              <a:ext uri="{FF2B5EF4-FFF2-40B4-BE49-F238E27FC236}">
                <a16:creationId xmlns:a16="http://schemas.microsoft.com/office/drawing/2014/main" id="{6411F8A5-2177-47D5-BECB-DCD256437252}"/>
              </a:ext>
            </a:extLst>
          </p:cNvPr>
          <p:cNvSpPr txBox="1">
            <a:spLocks/>
          </p:cNvSpPr>
          <p:nvPr/>
        </p:nvSpPr>
        <p:spPr>
          <a:xfrm>
            <a:off x="6874050" y="4675924"/>
            <a:ext cx="5175520"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Targeting Platforms</a:t>
            </a:r>
          </a:p>
        </p:txBody>
      </p:sp>
      <p:sp>
        <p:nvSpPr>
          <p:cNvPr id="6" name="Text Placeholder 3">
            <a:extLst>
              <a:ext uri="{FF2B5EF4-FFF2-40B4-BE49-F238E27FC236}">
                <a16:creationId xmlns:a16="http://schemas.microsoft.com/office/drawing/2014/main" id="{8CA24E52-F34B-494D-94B1-798E5085E89A}"/>
              </a:ext>
            </a:extLst>
          </p:cNvPr>
          <p:cNvSpPr txBox="1">
            <a:spLocks/>
          </p:cNvSpPr>
          <p:nvPr/>
        </p:nvSpPr>
        <p:spPr>
          <a:xfrm>
            <a:off x="7786616" y="5440332"/>
            <a:ext cx="3350385" cy="11396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Tx/>
              <a:buChar char="-"/>
            </a:pPr>
            <a:r>
              <a:rPr lang="en-US" dirty="0"/>
              <a:t>Aiming for the game to be used on</a:t>
            </a:r>
            <a:br>
              <a:rPr lang="en-US" dirty="0"/>
            </a:br>
            <a:r>
              <a:rPr lang="en-US" dirty="0"/>
              <a:t>- Phones</a:t>
            </a:r>
            <a:br>
              <a:rPr lang="en-US" dirty="0"/>
            </a:br>
            <a:r>
              <a:rPr lang="en-US" dirty="0"/>
              <a:t>- Pc</a:t>
            </a:r>
            <a:br>
              <a:rPr lang="en-US" dirty="0"/>
            </a:br>
            <a:r>
              <a:rPr lang="en-US" dirty="0"/>
              <a:t>- Websites </a:t>
            </a:r>
          </a:p>
        </p:txBody>
      </p:sp>
      <p:sp>
        <p:nvSpPr>
          <p:cNvPr id="7" name="Title 2">
            <a:extLst>
              <a:ext uri="{FF2B5EF4-FFF2-40B4-BE49-F238E27FC236}">
                <a16:creationId xmlns:a16="http://schemas.microsoft.com/office/drawing/2014/main" id="{9D7A4CBC-2DB6-46A9-B48C-765A1E17790B}"/>
              </a:ext>
            </a:extLst>
          </p:cNvPr>
          <p:cNvSpPr txBox="1">
            <a:spLocks/>
          </p:cNvSpPr>
          <p:nvPr/>
        </p:nvSpPr>
        <p:spPr>
          <a:xfrm>
            <a:off x="920480" y="1215572"/>
            <a:ext cx="5175520" cy="610863"/>
          </a:xfrm>
          <a:prstGeom prst="rect">
            <a:avLst/>
          </a:prstGeom>
        </p:spPr>
        <p:txBody>
          <a:bodyPr vert="horz" lIns="0" tIns="0" rIns="0" bIns="0" rtlCol="0" anchor="b" anchorCtr="0">
            <a:norm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Targeting Audience</a:t>
            </a:r>
          </a:p>
        </p:txBody>
      </p:sp>
      <p:sp>
        <p:nvSpPr>
          <p:cNvPr id="8" name="Text Placeholder 3">
            <a:extLst>
              <a:ext uri="{FF2B5EF4-FFF2-40B4-BE49-F238E27FC236}">
                <a16:creationId xmlns:a16="http://schemas.microsoft.com/office/drawing/2014/main" id="{50765644-16F4-4F89-A09F-1206E018ED6D}"/>
              </a:ext>
            </a:extLst>
          </p:cNvPr>
          <p:cNvSpPr txBox="1">
            <a:spLocks/>
          </p:cNvSpPr>
          <p:nvPr/>
        </p:nvSpPr>
        <p:spPr>
          <a:xfrm>
            <a:off x="920480" y="2248318"/>
            <a:ext cx="3350385" cy="113963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r>
              <a:rPr lang="en-AU" b="0" i="0" dirty="0">
                <a:solidFill>
                  <a:srgbClr val="323A40"/>
                </a:solidFill>
                <a:effectLst/>
                <a:latin typeface="proxima-nova"/>
              </a:rPr>
              <a:t>13+</a:t>
            </a:r>
            <a:br>
              <a:rPr lang="en-AU" b="0" i="0" dirty="0">
                <a:solidFill>
                  <a:srgbClr val="323A40"/>
                </a:solidFill>
                <a:effectLst/>
                <a:latin typeface="proxima-nova"/>
              </a:rPr>
            </a:br>
            <a:r>
              <a:rPr lang="en-AU" b="0" i="0" dirty="0">
                <a:solidFill>
                  <a:srgbClr val="323A40"/>
                </a:solidFill>
                <a:effectLst/>
                <a:latin typeface="proxima-nova"/>
              </a:rPr>
              <a:t>- This being as it is a simple game      concept and easy if you know what you're doing but can also be fun at an older age too.</a:t>
            </a:r>
            <a:endParaRPr lang="en-US" dirty="0"/>
          </a:p>
        </p:txBody>
      </p:sp>
    </p:spTree>
    <p:extLst>
      <p:ext uri="{BB962C8B-B14F-4D97-AF65-F5344CB8AC3E}">
        <p14:creationId xmlns:p14="http://schemas.microsoft.com/office/powerpoint/2010/main" val="305006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1016966" y="1268033"/>
            <a:ext cx="11837577" cy="610863"/>
          </a:xfrm>
        </p:spPr>
        <p:txBody>
          <a:bodyPr>
            <a:normAutofit/>
          </a:bodyPr>
          <a:lstStyle/>
          <a:p>
            <a:r>
              <a:rPr lang="en-US" dirty="0"/>
              <a:t>Wireframe Main Starting Screen</a:t>
            </a:r>
          </a:p>
        </p:txBody>
      </p:sp>
      <p:pic>
        <p:nvPicPr>
          <p:cNvPr id="10" name="Picture 9" descr="Diagram&#10;&#10;Description automatically generated">
            <a:extLst>
              <a:ext uri="{FF2B5EF4-FFF2-40B4-BE49-F238E27FC236}">
                <a16:creationId xmlns:a16="http://schemas.microsoft.com/office/drawing/2014/main" id="{B198D481-3931-4A3E-839F-D7CA24F1C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028" y="2309852"/>
            <a:ext cx="6725515" cy="3444055"/>
          </a:xfrm>
          <a:prstGeom prst="rect">
            <a:avLst/>
          </a:prstGeom>
        </p:spPr>
      </p:pic>
    </p:spTree>
    <p:extLst>
      <p:ext uri="{BB962C8B-B14F-4D97-AF65-F5344CB8AC3E}">
        <p14:creationId xmlns:p14="http://schemas.microsoft.com/office/powerpoint/2010/main" val="13088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42321" y="1247823"/>
            <a:ext cx="11837577" cy="610863"/>
          </a:xfrm>
        </p:spPr>
        <p:txBody>
          <a:bodyPr>
            <a:normAutofit/>
          </a:bodyPr>
          <a:lstStyle/>
          <a:p>
            <a:r>
              <a:rPr lang="en-US" dirty="0"/>
              <a:t>Wireframe Phone Game Screen</a:t>
            </a:r>
          </a:p>
        </p:txBody>
      </p:sp>
      <p:pic>
        <p:nvPicPr>
          <p:cNvPr id="5" name="Picture 4" descr="A picture containing diagram&#10;&#10;Description automatically generated">
            <a:extLst>
              <a:ext uri="{FF2B5EF4-FFF2-40B4-BE49-F238E27FC236}">
                <a16:creationId xmlns:a16="http://schemas.microsoft.com/office/drawing/2014/main" id="{88F12318-1EF6-467A-8DB6-2FEA28F0A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5" y="2324726"/>
            <a:ext cx="7151411" cy="3567847"/>
          </a:xfrm>
          <a:prstGeom prst="rect">
            <a:avLst/>
          </a:prstGeom>
        </p:spPr>
      </p:pic>
    </p:spTree>
    <p:extLst>
      <p:ext uri="{BB962C8B-B14F-4D97-AF65-F5344CB8AC3E}">
        <p14:creationId xmlns:p14="http://schemas.microsoft.com/office/powerpoint/2010/main" val="477685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0983" y="1277363"/>
            <a:ext cx="7287279" cy="610863"/>
          </a:xfrm>
        </p:spPr>
        <p:txBody>
          <a:bodyPr>
            <a:normAutofit/>
          </a:bodyPr>
          <a:lstStyle/>
          <a:p>
            <a:r>
              <a:rPr lang="en-US" dirty="0"/>
              <a:t>Wireframe Pc Game Screen</a:t>
            </a:r>
          </a:p>
        </p:txBody>
      </p:sp>
      <p:pic>
        <p:nvPicPr>
          <p:cNvPr id="4" name="Picture 3" descr="A picture containing graphical user interface&#10;&#10;Description automatically generated">
            <a:extLst>
              <a:ext uri="{FF2B5EF4-FFF2-40B4-BE49-F238E27FC236}">
                <a16:creationId xmlns:a16="http://schemas.microsoft.com/office/drawing/2014/main" id="{11A5910C-A00B-4A08-816F-FE5AF571A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331" y="2361203"/>
            <a:ext cx="6773844" cy="3409059"/>
          </a:xfrm>
          <a:prstGeom prst="rect">
            <a:avLst/>
          </a:prstGeom>
        </p:spPr>
      </p:pic>
    </p:spTree>
    <p:extLst>
      <p:ext uri="{BB962C8B-B14F-4D97-AF65-F5344CB8AC3E}">
        <p14:creationId xmlns:p14="http://schemas.microsoft.com/office/powerpoint/2010/main" val="1872182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normAutofit/>
          </a:bodyPr>
          <a:lstStyle/>
          <a:p>
            <a:r>
              <a:rPr lang="en-US" dirty="0"/>
              <a:t>Milestones</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568686"/>
            <a:ext cx="2133600" cy="205837"/>
          </a:xfrm>
        </p:spPr>
        <p:txBody>
          <a:bodyPr/>
          <a:lstStyle/>
          <a:p>
            <a:r>
              <a:rPr lang="en-US" dirty="0"/>
              <a:t>Week1</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774523"/>
            <a:ext cx="2133600" cy="369332"/>
          </a:xfrm>
        </p:spPr>
        <p:txBody>
          <a:bodyPr/>
          <a:lstStyle/>
          <a:p>
            <a:r>
              <a:rPr lang="en-US" dirty="0"/>
              <a:t>Basic controls and map were built and tested.</a:t>
            </a:r>
          </a:p>
          <a:p>
            <a:r>
              <a:rPr lang="en-US" dirty="0"/>
              <a:t>All Game screens where made. Menu, Pause, Game Over</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701908"/>
            <a:ext cx="2133600" cy="205837"/>
          </a:xfrm>
        </p:spPr>
        <p:txBody>
          <a:bodyPr/>
          <a:lstStyle/>
          <a:p>
            <a:r>
              <a:rPr lang="en-US" dirty="0"/>
              <a:t>Week2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87328"/>
            <a:ext cx="2133600" cy="369332"/>
          </a:xfrm>
        </p:spPr>
        <p:txBody>
          <a:bodyPr/>
          <a:lstStyle/>
          <a:p>
            <a:r>
              <a:rPr lang="en-US" dirty="0"/>
              <a:t>Storyline and gameplay features where added like the collectables .</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568686"/>
            <a:ext cx="2133600" cy="205837"/>
          </a:xfrm>
        </p:spPr>
        <p:txBody>
          <a:bodyPr/>
          <a:lstStyle/>
          <a:p>
            <a:r>
              <a:rPr lang="en-US" dirty="0"/>
              <a:t>Week3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369332"/>
          </a:xfrm>
        </p:spPr>
        <p:txBody>
          <a:bodyPr/>
          <a:lstStyle/>
          <a:p>
            <a:r>
              <a:rPr lang="en-US" dirty="0"/>
              <a:t>Sound and inventory System were made to show you what items you have picked up so far</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701908"/>
            <a:ext cx="2133600" cy="205837"/>
          </a:xfrm>
        </p:spPr>
        <p:txBody>
          <a:bodyPr/>
          <a:lstStyle/>
          <a:p>
            <a:r>
              <a:rPr lang="en-US" dirty="0"/>
              <a:t>Week4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87328"/>
            <a:ext cx="2133600" cy="369332"/>
          </a:xfrm>
        </p:spPr>
        <p:txBody>
          <a:bodyPr/>
          <a:lstStyle/>
          <a:p>
            <a:r>
              <a:rPr lang="en-US" dirty="0"/>
              <a:t>Bug fixing and documentation are being finalized and fixed</a:t>
            </a:r>
          </a:p>
          <a:p>
            <a:endParaRPr lang="en-US" dirty="0"/>
          </a:p>
        </p:txBody>
      </p:sp>
    </p:spTree>
    <p:extLst>
      <p:ext uri="{BB962C8B-B14F-4D97-AF65-F5344CB8AC3E}">
        <p14:creationId xmlns:p14="http://schemas.microsoft.com/office/powerpoint/2010/main" val="250910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Idea / Pitch</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algn="l"/>
            <a:r>
              <a:rPr lang="en-GB" sz="1800" b="0" i="0" dirty="0">
                <a:effectLst/>
                <a:latin typeface="Franklin Gothic Book" panose="020B0503020102020204" pitchFamily="34" charset="0"/>
              </a:rPr>
              <a:t>In the haunted woods, you find yourself stuck when your car breaks down. Making you leave your vehicle and look for lost parts to fix the car. While all this is happening, a silent, evil, mysterious being is trying to kill you. The items you need to find quickly are a Battery, Wheel, and a Gas Can.</a:t>
            </a:r>
            <a:endParaRPr lang="en-GB" b="0" i="0" dirty="0">
              <a:effectLst/>
              <a:latin typeface="Segoe UI" panose="020B0502040204020203" pitchFamily="34" charset="0"/>
            </a:endParaRPr>
          </a:p>
          <a:p>
            <a:endParaRPr lang="en-US" dirty="0"/>
          </a:p>
        </p:txBody>
      </p:sp>
      <p:pic>
        <p:nvPicPr>
          <p:cNvPr id="8" name="Picture 7">
            <a:extLst>
              <a:ext uri="{FF2B5EF4-FFF2-40B4-BE49-F238E27FC236}">
                <a16:creationId xmlns:a16="http://schemas.microsoft.com/office/drawing/2014/main" id="{D09A3144-9AD9-4781-9033-E834F834EC55}"/>
              </a:ext>
            </a:extLst>
          </p:cNvPr>
          <p:cNvPicPr>
            <a:picLocks noChangeAspect="1"/>
          </p:cNvPicPr>
          <p:nvPr/>
        </p:nvPicPr>
        <p:blipFill>
          <a:blip r:embed="rId2"/>
          <a:stretch>
            <a:fillRect/>
          </a:stretch>
        </p:blipFill>
        <p:spPr>
          <a:xfrm>
            <a:off x="5824656" y="1906919"/>
            <a:ext cx="5979595" cy="3261003"/>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5238147" y="970503"/>
            <a:ext cx="1555845" cy="610863"/>
          </a:xfrm>
        </p:spPr>
        <p:txBody>
          <a:bodyPr>
            <a:normAutofit/>
          </a:bodyPr>
          <a:lstStyle/>
          <a:p>
            <a:r>
              <a:rPr lang="en-US" dirty="0"/>
              <a:t>Items</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3058136" y="4748752"/>
            <a:ext cx="700132" cy="205837"/>
          </a:xfrm>
        </p:spPr>
        <p:txBody>
          <a:bodyPr/>
          <a:lstStyle/>
          <a:p>
            <a:r>
              <a:rPr lang="en-US" dirty="0"/>
              <a:t>Wheel</a:t>
            </a:r>
          </a:p>
          <a:p>
            <a:endParaRPr lang="en-US" dirty="0"/>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5768678" y="4748752"/>
            <a:ext cx="774735" cy="205837"/>
          </a:xfrm>
        </p:spPr>
        <p:txBody>
          <a:bodyPr/>
          <a:lstStyle/>
          <a:p>
            <a:r>
              <a:rPr lang="en-US" dirty="0"/>
              <a:t>Battery</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8472691" y="4748752"/>
            <a:ext cx="839090" cy="205837"/>
          </a:xfrm>
        </p:spPr>
        <p:txBody>
          <a:bodyPr/>
          <a:lstStyle/>
          <a:p>
            <a:r>
              <a:rPr lang="en-US" dirty="0"/>
              <a:t>Gas Can</a:t>
            </a:r>
          </a:p>
        </p:txBody>
      </p:sp>
      <p:pic>
        <p:nvPicPr>
          <p:cNvPr id="23" name="Picture Placeholder 22" descr="A close up of a car tire&#10;&#10;Description automatically generated with medium confidence">
            <a:extLst>
              <a:ext uri="{FF2B5EF4-FFF2-40B4-BE49-F238E27FC236}">
                <a16:creationId xmlns:a16="http://schemas.microsoft.com/office/drawing/2014/main" id="{AE5F7DA9-663D-4C5B-9F23-B30799D7031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5542" r="5542"/>
          <a:stretch>
            <a:fillRect/>
          </a:stretch>
        </p:blipFill>
        <p:spPr>
          <a:xfrm>
            <a:off x="2405563" y="2410391"/>
            <a:ext cx="2118245" cy="2037217"/>
          </a:xfrm>
        </p:spPr>
      </p:pic>
      <p:pic>
        <p:nvPicPr>
          <p:cNvPr id="43" name="Picture Placeholder 42" descr="A picture containing box, container&#10;&#10;Description automatically generated">
            <a:extLst>
              <a:ext uri="{FF2B5EF4-FFF2-40B4-BE49-F238E27FC236}">
                <a16:creationId xmlns:a16="http://schemas.microsoft.com/office/drawing/2014/main" id="{4828ADF1-F4C2-446F-B18D-E10030CDB7BF}"/>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2539" b="2539"/>
          <a:stretch>
            <a:fillRect/>
          </a:stretch>
        </p:blipFill>
        <p:spPr>
          <a:xfrm>
            <a:off x="5110163" y="2409825"/>
            <a:ext cx="2117725" cy="2038350"/>
          </a:xfrm>
        </p:spPr>
      </p:pic>
      <p:pic>
        <p:nvPicPr>
          <p:cNvPr id="45" name="Picture Placeholder 44" descr="A picture containing text, sign&#10;&#10;Description automatically generated">
            <a:extLst>
              <a:ext uri="{FF2B5EF4-FFF2-40B4-BE49-F238E27FC236}">
                <a16:creationId xmlns:a16="http://schemas.microsoft.com/office/drawing/2014/main" id="{4C43B6FF-51EE-4712-B96F-3DB3C4728012}"/>
              </a:ext>
            </a:extLst>
          </p:cNvPr>
          <p:cNvPicPr>
            <a:picLocks noGrp="1" noChangeAspect="1"/>
          </p:cNvPicPr>
          <p:nvPr>
            <p:ph type="pic" sz="quarter" idx="27"/>
          </p:nvPr>
        </p:nvPicPr>
        <p:blipFill>
          <a:blip r:embed="rId4">
            <a:extLst>
              <a:ext uri="{28A0092B-C50C-407E-A947-70E740481C1C}">
                <a14:useLocalDpi xmlns:a14="http://schemas.microsoft.com/office/drawing/2010/main" val="0"/>
              </a:ext>
            </a:extLst>
          </a:blip>
          <a:srcRect t="11274" b="11274"/>
          <a:stretch>
            <a:fillRect/>
          </a:stretch>
        </p:blipFill>
        <p:spPr>
          <a:xfrm>
            <a:off x="7813675" y="2409825"/>
            <a:ext cx="2117725" cy="2038350"/>
          </a:xfrm>
        </p:spPr>
      </p:pic>
      <p:sp>
        <p:nvSpPr>
          <p:cNvPr id="46" name="Text Placeholder 3">
            <a:extLst>
              <a:ext uri="{FF2B5EF4-FFF2-40B4-BE49-F238E27FC236}">
                <a16:creationId xmlns:a16="http://schemas.microsoft.com/office/drawing/2014/main" id="{CB688759-0FC3-428D-A0FA-07FF12F648E8}"/>
              </a:ext>
            </a:extLst>
          </p:cNvPr>
          <p:cNvSpPr txBox="1">
            <a:spLocks/>
          </p:cNvSpPr>
          <p:nvPr/>
        </p:nvSpPr>
        <p:spPr>
          <a:xfrm>
            <a:off x="4244339" y="5184328"/>
            <a:ext cx="6696076" cy="1406338"/>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7" name="Text Placeholder 5">
            <a:extLst>
              <a:ext uri="{FF2B5EF4-FFF2-40B4-BE49-F238E27FC236}">
                <a16:creationId xmlns:a16="http://schemas.microsoft.com/office/drawing/2014/main" id="{16342D81-2DA5-41A6-8A93-C78CFCC24A60}"/>
              </a:ext>
            </a:extLst>
          </p:cNvPr>
          <p:cNvSpPr txBox="1">
            <a:spLocks/>
          </p:cNvSpPr>
          <p:nvPr/>
        </p:nvSpPr>
        <p:spPr>
          <a:xfrm>
            <a:off x="4523808" y="5159197"/>
            <a:ext cx="3673110" cy="1063089"/>
          </a:xfrm>
          <a:prstGeom prst="rect">
            <a:avLst/>
          </a:prstGeom>
        </p:spPr>
        <p:txBody>
          <a:bodyPr vert="horz" lIns="0" tIns="0" rIns="0" bIns="0" rtlCol="0">
            <a:noAutofit/>
          </a:bodyPr>
          <a:lstStyle>
            <a:lvl1pPr marL="0" indent="0" algn="l" defTabSz="914400" rtl="0" eaLnBrk="1" latinLnBrk="0" hangingPunct="1">
              <a:lnSpc>
                <a:spcPct val="90000"/>
              </a:lnSpc>
              <a:spcBef>
                <a:spcPts val="400"/>
              </a:spcBef>
              <a:buFont typeface="Arial" panose="020B0604020202020204" pitchFamily="34" charset="0"/>
              <a:buNone/>
              <a:defRPr sz="1800" b="0" i="0" kern="1200" spc="0" baseline="0">
                <a:solidFill>
                  <a:schemeClr val="bg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These are the items you need to find</a:t>
            </a:r>
            <a:br>
              <a:rPr lang="en-US" dirty="0"/>
            </a:br>
            <a:r>
              <a:rPr lang="en-US" dirty="0"/>
              <a:t>these items are collectables which are the means to escape without these you are stuck</a:t>
            </a:r>
          </a:p>
          <a:p>
            <a:endParaRPr lang="en-US" dirty="0"/>
          </a:p>
        </p:txBody>
      </p:sp>
    </p:spTree>
    <p:extLst>
      <p:ext uri="{BB962C8B-B14F-4D97-AF65-F5344CB8AC3E}">
        <p14:creationId xmlns:p14="http://schemas.microsoft.com/office/powerpoint/2010/main" val="18884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9185817" cy="610863"/>
          </a:xfrm>
        </p:spPr>
        <p:txBody>
          <a:bodyPr>
            <a:normAutofit/>
          </a:bodyPr>
          <a:lstStyle/>
          <a:p>
            <a:r>
              <a:rPr lang="en-US" dirty="0"/>
              <a:t>Player Movement / Phone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r>
              <a:rPr lang="en-US" dirty="0"/>
              <a:t>Phone – uses 2 virtual joysticks</a:t>
            </a:r>
            <a:br>
              <a:rPr lang="en-US" dirty="0"/>
            </a:br>
            <a:r>
              <a:rPr lang="en-US" dirty="0"/>
              <a:t>- The left joystick controls the moving around forwards ,back ,left ,right.</a:t>
            </a:r>
            <a:br>
              <a:rPr lang="en-US" dirty="0"/>
            </a:br>
            <a:r>
              <a:rPr lang="en-US" dirty="0"/>
              <a:t>- The Right one controls where you look by rotating the player around a 360* Axis</a:t>
            </a:r>
          </a:p>
        </p:txBody>
      </p:sp>
      <p:pic>
        <p:nvPicPr>
          <p:cNvPr id="6" name="Picture 5">
            <a:extLst>
              <a:ext uri="{FF2B5EF4-FFF2-40B4-BE49-F238E27FC236}">
                <a16:creationId xmlns:a16="http://schemas.microsoft.com/office/drawing/2014/main" id="{B95CBBCB-7BB5-4869-A3F2-282F5C6F96CD}"/>
              </a:ext>
            </a:extLst>
          </p:cNvPr>
          <p:cNvPicPr>
            <a:picLocks noChangeAspect="1"/>
          </p:cNvPicPr>
          <p:nvPr/>
        </p:nvPicPr>
        <p:blipFill>
          <a:blip r:embed="rId2"/>
          <a:stretch>
            <a:fillRect/>
          </a:stretch>
        </p:blipFill>
        <p:spPr>
          <a:xfrm>
            <a:off x="6345303" y="3587227"/>
            <a:ext cx="5846697" cy="3270773"/>
          </a:xfrm>
          <a:prstGeom prst="rect">
            <a:avLst/>
          </a:prstGeom>
        </p:spPr>
      </p:pic>
    </p:spTree>
    <p:extLst>
      <p:ext uri="{BB962C8B-B14F-4D97-AF65-F5344CB8AC3E}">
        <p14:creationId xmlns:p14="http://schemas.microsoft.com/office/powerpoint/2010/main" val="1900527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Player Movement / Keyboard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r>
              <a:rPr lang="en-US" dirty="0"/>
              <a:t>Computer – Uses Keyboard and mouse</a:t>
            </a:r>
            <a:br>
              <a:rPr lang="en-US" dirty="0"/>
            </a:br>
            <a:r>
              <a:rPr lang="en-US" dirty="0"/>
              <a:t>- Using W, A, S, D the player and move around the game area</a:t>
            </a:r>
            <a:br>
              <a:rPr lang="en-US" dirty="0"/>
            </a:br>
            <a:r>
              <a:rPr lang="en-US" dirty="0"/>
              <a:t>- Using the mouse or I, J, K, L the player can rotate around and look behind left or right </a:t>
            </a:r>
          </a:p>
        </p:txBody>
      </p:sp>
      <p:pic>
        <p:nvPicPr>
          <p:cNvPr id="5" name="Picture 4">
            <a:extLst>
              <a:ext uri="{FF2B5EF4-FFF2-40B4-BE49-F238E27FC236}">
                <a16:creationId xmlns:a16="http://schemas.microsoft.com/office/drawing/2014/main" id="{38756C01-D226-4E18-B945-6D112D63D396}"/>
              </a:ext>
            </a:extLst>
          </p:cNvPr>
          <p:cNvPicPr>
            <a:picLocks noChangeAspect="1"/>
          </p:cNvPicPr>
          <p:nvPr/>
        </p:nvPicPr>
        <p:blipFill>
          <a:blip r:embed="rId2"/>
          <a:stretch>
            <a:fillRect/>
          </a:stretch>
        </p:blipFill>
        <p:spPr>
          <a:xfrm>
            <a:off x="6345303" y="3570442"/>
            <a:ext cx="5846697" cy="3287558"/>
          </a:xfrm>
          <a:prstGeom prst="rect">
            <a:avLst/>
          </a:prstGeom>
        </p:spPr>
      </p:pic>
    </p:spTree>
    <p:extLst>
      <p:ext uri="{BB962C8B-B14F-4D97-AF65-F5344CB8AC3E}">
        <p14:creationId xmlns:p14="http://schemas.microsoft.com/office/powerpoint/2010/main" val="162991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 Player </a:t>
            </a:r>
            <a:r>
              <a:rPr lang="en-US"/>
              <a:t>&amp; Enemy</a:t>
            </a:r>
            <a:endParaRPr lang="en-US" dirty="0"/>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The enemy is set to case the player this is done by giving the enemy a constantly updating player location so it can always chase / follow</a:t>
            </a:r>
          </a:p>
          <a:p>
            <a:pPr marL="285750" indent="-285750">
              <a:buFont typeface="Arial" panose="020B0604020202020204" pitchFamily="34" charset="0"/>
              <a:buChar char="•"/>
            </a:pPr>
            <a:r>
              <a:rPr lang="en-US" dirty="0"/>
              <a:t>Enemy can also kill / damage the player this is set if the enemy is in a specific radius to the player and is set to trigger on a cooldown.</a:t>
            </a:r>
          </a:p>
        </p:txBody>
      </p:sp>
    </p:spTree>
    <p:extLst>
      <p:ext uri="{BB962C8B-B14F-4D97-AF65-F5344CB8AC3E}">
        <p14:creationId xmlns:p14="http://schemas.microsoft.com/office/powerpoint/2010/main" val="43537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 Virtual Controls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Virtual Controllers which can be toggled depending on what you are testing for phone seeing joysticks and on the web and PC version no sticks are on screen.</a:t>
            </a:r>
          </a:p>
          <a:p>
            <a:pPr marL="285750" indent="-285750">
              <a:buFont typeface="Arial" panose="020B0604020202020204" pitchFamily="34" charset="0"/>
              <a:buChar char="•"/>
            </a:pPr>
            <a:r>
              <a:rPr lang="en-US" dirty="0"/>
              <a:t>For phone there are 2 virtual joysticks which can be toggled on and off using an input script to control switching from joysticks to keyboard depending on what is being built for.</a:t>
            </a:r>
          </a:p>
        </p:txBody>
      </p:sp>
      <p:pic>
        <p:nvPicPr>
          <p:cNvPr id="2" name="Picture 1">
            <a:extLst>
              <a:ext uri="{FF2B5EF4-FFF2-40B4-BE49-F238E27FC236}">
                <a16:creationId xmlns:a16="http://schemas.microsoft.com/office/drawing/2014/main" id="{84450949-3264-443E-93C5-D5267AFDF7E7}"/>
              </a:ext>
            </a:extLst>
          </p:cNvPr>
          <p:cNvPicPr>
            <a:picLocks noChangeAspect="1"/>
          </p:cNvPicPr>
          <p:nvPr/>
        </p:nvPicPr>
        <p:blipFill>
          <a:blip r:embed="rId2"/>
          <a:stretch>
            <a:fillRect/>
          </a:stretch>
        </p:blipFill>
        <p:spPr>
          <a:xfrm>
            <a:off x="8764901" y="475332"/>
            <a:ext cx="3218967" cy="6175783"/>
          </a:xfrm>
          <a:prstGeom prst="rect">
            <a:avLst/>
          </a:prstGeom>
        </p:spPr>
      </p:pic>
    </p:spTree>
    <p:extLst>
      <p:ext uri="{BB962C8B-B14F-4D97-AF65-F5344CB8AC3E}">
        <p14:creationId xmlns:p14="http://schemas.microsoft.com/office/powerpoint/2010/main" val="260373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10319673" cy="610863"/>
          </a:xfrm>
        </p:spPr>
        <p:txBody>
          <a:bodyPr>
            <a:normAutofit/>
          </a:bodyPr>
          <a:lstStyle/>
          <a:p>
            <a:r>
              <a:rPr lang="en-US" dirty="0"/>
              <a:t>Game System Collectable Items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1038224" y="2280218"/>
            <a:ext cx="6696076" cy="2854137"/>
          </a:xfrm>
        </p:spPr>
        <p:txBody>
          <a:bodyPr/>
          <a:lstStyle/>
          <a:p>
            <a:pPr marL="285750" indent="-285750">
              <a:buFont typeface="Arial" panose="020B0604020202020204" pitchFamily="34" charset="0"/>
              <a:buChar char="•"/>
            </a:pPr>
            <a:r>
              <a:rPr lang="en-US" dirty="0"/>
              <a:t>Each collectable has its own script which controls when it's picked up and what to-do once the item is picked up its then added to the inventory at the bottom of the screen</a:t>
            </a:r>
          </a:p>
          <a:p>
            <a:pPr marL="285750" indent="-285750">
              <a:buFont typeface="Arial" panose="020B0604020202020204" pitchFamily="34" charset="0"/>
              <a:buChar char="•"/>
            </a:pPr>
            <a:r>
              <a:rPr lang="en-US" dirty="0"/>
              <a:t>If you add a 4</a:t>
            </a:r>
            <a:r>
              <a:rPr lang="en-US" baseline="30000" dirty="0"/>
              <a:t>th</a:t>
            </a:r>
            <a:r>
              <a:rPr lang="en-US" dirty="0"/>
              <a:t> item, you will need to change a few things and creating a script for the item like the others and changing a few variables so it will fit 4 and update correctly.</a:t>
            </a:r>
          </a:p>
          <a:p>
            <a:pPr marL="285750" indent="-285750">
              <a:buFont typeface="Arial" panose="020B0604020202020204" pitchFamily="34" charset="0"/>
              <a:buChar char="•"/>
            </a:pPr>
            <a:r>
              <a:rPr lang="en-US" dirty="0"/>
              <a:t>Items are set up to be a collectable which is triggered on a collision with the player and then are stored in a list.</a:t>
            </a:r>
          </a:p>
        </p:txBody>
      </p:sp>
      <p:pic>
        <p:nvPicPr>
          <p:cNvPr id="5" name="Picture 4">
            <a:extLst>
              <a:ext uri="{FF2B5EF4-FFF2-40B4-BE49-F238E27FC236}">
                <a16:creationId xmlns:a16="http://schemas.microsoft.com/office/drawing/2014/main" id="{C517033A-B7C9-4DAD-B4DB-082D12CDEA08}"/>
              </a:ext>
            </a:extLst>
          </p:cNvPr>
          <p:cNvPicPr>
            <a:picLocks noChangeAspect="1"/>
          </p:cNvPicPr>
          <p:nvPr/>
        </p:nvPicPr>
        <p:blipFill>
          <a:blip r:embed="rId2"/>
          <a:stretch>
            <a:fillRect/>
          </a:stretch>
        </p:blipFill>
        <p:spPr>
          <a:xfrm>
            <a:off x="8611767" y="1681162"/>
            <a:ext cx="3086100" cy="3495675"/>
          </a:xfrm>
          <a:prstGeom prst="rect">
            <a:avLst/>
          </a:prstGeom>
        </p:spPr>
      </p:pic>
    </p:spTree>
    <p:extLst>
      <p:ext uri="{BB962C8B-B14F-4D97-AF65-F5344CB8AC3E}">
        <p14:creationId xmlns:p14="http://schemas.microsoft.com/office/powerpoint/2010/main" val="179790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964023" y="879063"/>
            <a:ext cx="6770277" cy="610863"/>
          </a:xfrm>
        </p:spPr>
        <p:txBody>
          <a:bodyPr>
            <a:normAutofit fontScale="90000"/>
          </a:bodyPr>
          <a:lstStyle/>
          <a:p>
            <a:r>
              <a:rPr lang="en-US" dirty="0"/>
              <a:t>Reference from other games</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52499" y="2289362"/>
            <a:ext cx="4844294" cy="2854137"/>
          </a:xfrm>
        </p:spPr>
        <p:txBody>
          <a:bodyPr/>
          <a:lstStyle/>
          <a:p>
            <a:pPr marL="285750" indent="-285750">
              <a:buFontTx/>
              <a:buChar char="-"/>
            </a:pPr>
            <a:r>
              <a:rPr lang="en-GB" dirty="0"/>
              <a:t>Slenderman</a:t>
            </a:r>
            <a:br>
              <a:rPr lang="en-GB" dirty="0"/>
            </a:br>
            <a:r>
              <a:rPr lang="en-GB" dirty="0"/>
              <a:t>- Lost In The Haunted Woods has a similar concept with escaping after you find all hidden items, in this case, car parts.</a:t>
            </a:r>
          </a:p>
          <a:p>
            <a:pPr marL="285750" indent="-285750">
              <a:buFontTx/>
              <a:buChar char="-"/>
            </a:pPr>
            <a:r>
              <a:rPr lang="en-GB" dirty="0"/>
              <a:t>In Silence</a:t>
            </a:r>
            <a:br>
              <a:rPr lang="en-GB" dirty="0"/>
            </a:br>
            <a:r>
              <a:rPr lang="en-GB" dirty="0"/>
              <a:t>- Lost In The Haunted Woods relates by taking place being in the woods and having to escape the woods alive.</a:t>
            </a:r>
            <a:endParaRPr lang="en-US" dirty="0"/>
          </a:p>
          <a:p>
            <a:pPr marL="285750" indent="-285750">
              <a:buFontTx/>
              <a:buChar char="-"/>
            </a:pPr>
            <a:r>
              <a:rPr lang="en-US" dirty="0"/>
              <a:t>Lunch Lady</a:t>
            </a:r>
            <a:br>
              <a:rPr lang="en-GB" dirty="0"/>
            </a:br>
            <a:r>
              <a:rPr lang="en-GB" dirty="0"/>
              <a:t>- Collecting pages hidden around the map to escape the killer lunch lady.</a:t>
            </a:r>
          </a:p>
          <a:p>
            <a:pPr marL="285750" indent="-285750">
              <a:buFontTx/>
              <a:buChar char="-"/>
            </a:pPr>
            <a:r>
              <a:rPr lang="en-GB" dirty="0"/>
              <a:t>Dead By Daylight</a:t>
            </a:r>
            <a:br>
              <a:rPr lang="en-GB" dirty="0"/>
            </a:br>
            <a:r>
              <a:rPr lang="en-GB" dirty="0"/>
              <a:t>- The idea of completing a task to escape</a:t>
            </a:r>
            <a:br>
              <a:rPr lang="en-GB" dirty="0"/>
            </a:br>
            <a:endParaRPr lang="en-GB" dirty="0"/>
          </a:p>
        </p:txBody>
      </p:sp>
      <p:pic>
        <p:nvPicPr>
          <p:cNvPr id="5" name="Picture 4" descr="A picture containing indoor&#10;&#10;Description automatically generated">
            <a:extLst>
              <a:ext uri="{FF2B5EF4-FFF2-40B4-BE49-F238E27FC236}">
                <a16:creationId xmlns:a16="http://schemas.microsoft.com/office/drawing/2014/main" id="{54125071-0C6A-452A-A938-A0FD9C8C35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96475" y="4867275"/>
            <a:ext cx="2295525" cy="1990725"/>
          </a:xfrm>
          <a:prstGeom prst="rect">
            <a:avLst/>
          </a:prstGeom>
          <a:noFill/>
          <a:ln>
            <a:noFill/>
          </a:ln>
        </p:spPr>
      </p:pic>
      <p:pic>
        <p:nvPicPr>
          <p:cNvPr id="6" name="Picture 5">
            <a:extLst>
              <a:ext uri="{FF2B5EF4-FFF2-40B4-BE49-F238E27FC236}">
                <a16:creationId xmlns:a16="http://schemas.microsoft.com/office/drawing/2014/main" id="{92C5FB03-BAA7-434F-AF5E-93214E23226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44025" y="3267075"/>
            <a:ext cx="2847975" cy="1600200"/>
          </a:xfrm>
          <a:prstGeom prst="rect">
            <a:avLst/>
          </a:prstGeom>
          <a:noFill/>
          <a:ln>
            <a:noFill/>
          </a:ln>
        </p:spPr>
      </p:pic>
      <p:pic>
        <p:nvPicPr>
          <p:cNvPr id="1026" name="Picture 2" descr="Lunch Lady on Steam">
            <a:extLst>
              <a:ext uri="{FF2B5EF4-FFF2-40B4-BE49-F238E27FC236}">
                <a16:creationId xmlns:a16="http://schemas.microsoft.com/office/drawing/2014/main" id="{3C702542-2ABF-4849-A634-155F22A37A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3189" y="1695800"/>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 Silence on Steam">
            <a:extLst>
              <a:ext uri="{FF2B5EF4-FFF2-40B4-BE49-F238E27FC236}">
                <a16:creationId xmlns:a16="http://schemas.microsoft.com/office/drawing/2014/main" id="{60131C73-5FB9-4A2E-A9CA-283CF9F165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8275" y="295450"/>
            <a:ext cx="31337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0501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20e15830-a185-4db3-af6f-3cdc4ceb4ee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386F57F7DCDE4B89632BB855604217" ma:contentTypeVersion="12" ma:contentTypeDescription="Create a new document." ma:contentTypeScope="" ma:versionID="234274deadfa84863a74bc9bf7a61e9a">
  <xsd:schema xmlns:xsd="http://www.w3.org/2001/XMLSchema" xmlns:xs="http://www.w3.org/2001/XMLSchema" xmlns:p="http://schemas.microsoft.com/office/2006/metadata/properties" xmlns:ns3="44a1d690-c5e9-46d9-89cb-67eb1712e836" xmlns:ns4="20e15830-a185-4db3-af6f-3cdc4ceb4ee7" targetNamespace="http://schemas.microsoft.com/office/2006/metadata/properties" ma:root="true" ma:fieldsID="f4ee2c7009e90b679d53aa0d7edefd48" ns3:_="" ns4:_="">
    <xsd:import namespace="44a1d690-c5e9-46d9-89cb-67eb1712e836"/>
    <xsd:import namespace="20e15830-a185-4db3-af6f-3cdc4ceb4ee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1d690-c5e9-46d9-89cb-67eb1712e8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e15830-a185-4db3-af6f-3cdc4ceb4ee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documentManagement/types"/>
    <ds:schemaRef ds:uri="http://purl.org/dc/terms/"/>
    <ds:schemaRef ds:uri="44a1d690-c5e9-46d9-89cb-67eb1712e836"/>
    <ds:schemaRef ds:uri="20e15830-a185-4db3-af6f-3cdc4ceb4ee7"/>
    <ds:schemaRef ds:uri="http://www.w3.org/XML/1998/namespace"/>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C27177F-9FDD-4D4A-AAD2-7BB8BBDC2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a1d690-c5e9-46d9-89cb-67eb1712e836"/>
    <ds:schemaRef ds:uri="20e15830-a185-4db3-af6f-3cdc4ceb4ee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634</TotalTime>
  <Words>934</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Franklin Gothic Book</vt:lpstr>
      <vt:lpstr>Franklin Gothic Demi</vt:lpstr>
      <vt:lpstr>proxima-nova</vt:lpstr>
      <vt:lpstr>Segoe UI</vt:lpstr>
      <vt:lpstr>Wingdings</vt:lpstr>
      <vt:lpstr>Theme1</vt:lpstr>
      <vt:lpstr>Lost in the Haunted Woods</vt:lpstr>
      <vt:lpstr>Idea / Pitch</vt:lpstr>
      <vt:lpstr>Items</vt:lpstr>
      <vt:lpstr>Player Movement / Phone Controls</vt:lpstr>
      <vt:lpstr>Player Movement / Keyboard Controls</vt:lpstr>
      <vt:lpstr>Game System Player &amp; Enemy</vt:lpstr>
      <vt:lpstr>Game System Virtual Controls</vt:lpstr>
      <vt:lpstr>Game System Collectable Items</vt:lpstr>
      <vt:lpstr>Reference from other games</vt:lpstr>
      <vt:lpstr>Player experience and game POV</vt:lpstr>
      <vt:lpstr>Visual And Audio Styles Used</vt:lpstr>
      <vt:lpstr>Unity Assets</vt:lpstr>
      <vt:lpstr>Software &amp; Library's</vt:lpstr>
      <vt:lpstr>Wireframe Main Starting Screen</vt:lpstr>
      <vt:lpstr>Wireframe Phone Game Screen</vt:lpstr>
      <vt:lpstr>Wireframe Pc Game Screen</vt:lpstr>
      <vt:lpstr>Milestones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Lost in the Haunted Woods</dc:title>
  <dc:creator>Craig Lovell</dc:creator>
  <cp:lastModifiedBy>Craig Lovell</cp:lastModifiedBy>
  <cp:revision>15</cp:revision>
  <dcterms:created xsi:type="dcterms:W3CDTF">2021-09-13T04:19:26Z</dcterms:created>
  <dcterms:modified xsi:type="dcterms:W3CDTF">2021-09-20T00:45:38Z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0x0101007D386F57F7DCDE4B89632BB855604217</vt:lpwstr>
  </property>
</Properties>
</file>