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tidyverse.org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tidyverse.org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sp>
        <p:nvSpPr>
          <p:cNvPr id="149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3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1295401" cy="1687702"/>
            <a:chOff x="0" y="0"/>
            <a:chExt cx="1295399" cy="168770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a;b;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1295401" cy="1687702"/>
            <a:chOff x="0" y="0"/>
            <a:chExt cx="1295399" cy="168770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8" name="a|b|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1295401" cy="1687702"/>
            <a:chOff x="0" y="0"/>
            <a:chExt cx="1295399" cy="168770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3" name="a  b  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1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1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6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2019–08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0" cy="1638307"/>
            <a:chOff x="0" y="0"/>
            <a:chExt cx="3067128" cy="1638306"/>
          </a:xfrm>
        </p:grpSpPr>
        <p:sp>
          <p:nvSpPr>
            <p:cNvPr id="216" name="R’s tidyverse is built around tidy data stored in  tibbles, which are enhanced data frames.…"/>
            <p:cNvSpPr/>
            <p:nvPr/>
          </p:nvSpPr>
          <p:spPr>
            <a:xfrm>
              <a:off x="0" y="0"/>
              <a:ext cx="306712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7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gather()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spread()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-1"/>
              <a:ext cx="3392850" cy="1776496"/>
              <a:chOff x="25400" y="0"/>
              <a:chExt cx="3392849" cy="1776494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58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25400" y="-1"/>
              <a:ext cx="3535666" cy="1776496"/>
              <a:chOff x="25400" y="0"/>
              <a:chExt cx="3535665" cy="1776494"/>
            </a:xfrm>
          </p:grpSpPr>
          <p:graphicFrame>
            <p:nvGraphicFramePr>
              <p:cNvPr id="263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6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274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b="0" sz="1200"/>
              <a:t>data,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285" name="separate(table3, rate, sep = &quot;/&quot;,…"/>
          <p:cNvSpPr txBox="1"/>
          <p:nvPr/>
        </p:nvSpPr>
        <p:spPr>
          <a:xfrm>
            <a:off x="11025424" y="4066454"/>
            <a:ext cx="2129671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sep = "/", </a:t>
            </a:r>
          </a:p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86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06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8819902" y="1254767"/>
            <a:ext cx="1639875" cy="1479263"/>
            <a:chOff x="0" y="168870"/>
            <a:chExt cx="1639873" cy="1479262"/>
          </a:xfrm>
        </p:grpSpPr>
        <p:graphicFrame>
          <p:nvGraphicFramePr>
            <p:cNvPr id="312" name="Table"/>
            <p:cNvGraphicFramePr/>
            <p:nvPr/>
          </p:nvGraphicFramePr>
          <p:xfrm>
            <a:off x="1093244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/>
          </p:nvGraphicFramePr>
          <p:xfrm>
            <a:off x="460346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/>
          </p:nvGraphicFramePr>
          <p:xfrm>
            <a:off x="0" y="250699"/>
            <a:ext cx="279400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15" name="A * B -&gt; C"/>
            <p:cNvSpPr/>
            <p:nvPr/>
          </p:nvSpPr>
          <p:spPr>
            <a:xfrm>
              <a:off x="7741" y="168870"/>
              <a:ext cx="13186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16" name="*"/>
            <p:cNvSpPr/>
            <p:nvPr/>
          </p:nvSpPr>
          <p:spPr>
            <a:xfrm>
              <a:off x="369873" y="3781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81473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66391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513098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7409898" y="1310485"/>
            <a:ext cx="749301" cy="788489"/>
            <a:chOff x="0" y="0"/>
            <a:chExt cx="749300" cy="788488"/>
          </a:xfrm>
        </p:grpSpPr>
        <p:grpSp>
          <p:nvGrpSpPr>
            <p:cNvPr id="323" name="Group"/>
            <p:cNvGrpSpPr/>
            <p:nvPr/>
          </p:nvGrpSpPr>
          <p:grpSpPr>
            <a:xfrm>
              <a:off x="0" y="25762"/>
              <a:ext cx="749300" cy="749301"/>
              <a:chOff x="0" y="0"/>
              <a:chExt cx="749300" cy="749300"/>
            </a:xfrm>
          </p:grpSpPr>
          <p:sp>
            <p:nvSpPr>
              <p:cNvPr id="321" name="Square"/>
              <p:cNvSpPr/>
              <p:nvPr/>
            </p:nvSpPr>
            <p:spPr>
              <a:xfrm>
                <a:off x="20209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22" name="Table"/>
              <p:cNvGraphicFramePr/>
              <p:nvPr/>
            </p:nvGraphicFramePr>
            <p:xfrm>
              <a:off x="0" y="0"/>
              <a:ext cx="749300" cy="749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24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0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41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3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7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42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44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49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sp>
        <p:nvSpPr>
          <p:cNvPr id="351" name="RStudio® is a trademark of RStudio, Inc.  •  CC BY SA  RStudio •  info@rstudio.com  •  844-448-1212 • rstudio.com •  Learn more at tidyverse.org  •  readr  1.1.0 •  tibble  1.2.12 •  tidyr  0.6.0 •  Updated: 2019–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5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2019–08</a:t>
            </a:r>
          </a:p>
        </p:txBody>
      </p:sp>
      <p:sp>
        <p:nvSpPr>
          <p:cNvPr id="3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55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56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7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58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59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321327" y="7175797"/>
            <a:ext cx="3082562" cy="1814577"/>
            <a:chOff x="0" y="0"/>
            <a:chExt cx="3082560" cy="1814575"/>
          </a:xfrm>
        </p:grpSpPr>
        <p:sp>
          <p:nvSpPr>
            <p:cNvPr id="360" name="Rounded Rectangle"/>
            <p:cNvSpPr/>
            <p:nvPr/>
          </p:nvSpPr>
          <p:spPr>
            <a:xfrm>
              <a:off x="65743" y="29070"/>
              <a:ext cx="3016818" cy="1757352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tibble(…)…"/>
            <p:cNvSpPr txBox="1"/>
            <p:nvPr/>
          </p:nvSpPr>
          <p:spPr>
            <a:xfrm>
              <a:off x="0" y="0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62" name="A tibble: 3 × 2…"/>
            <p:cNvSpPr/>
            <p:nvPr/>
          </p:nvSpPr>
          <p:spPr>
            <a:xfrm>
              <a:off x="1767262" y="832765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3" name="Both…"/>
            <p:cNvSpPr/>
            <p:nvPr/>
          </p:nvSpPr>
          <p:spPr>
            <a:xfrm>
              <a:off x="2303204" y="101621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65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6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7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68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9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70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71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72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73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74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75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7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78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9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80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81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