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10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image" Target="../media/image3.png"/><Relationship Id="rId26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image" Target="../media/image3.png"/><Relationship Id="rId41" Type="http://schemas.openxmlformats.org/officeDocument/2006/relationships/image" Target="../media/image23.png"/><Relationship Id="rId42" Type="http://schemas.openxmlformats.org/officeDocument/2006/relationships/image" Target="../media/image3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68A5F2"/>
              </a:solidFill>
              <a:ln w="3175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68A5F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B2D5FB">
              <a:alpha val="30174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47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51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Basics</a:t>
            </a:r>
          </a:p>
        </p:txBody>
      </p:sp>
      <p:sp>
        <p:nvSpPr>
          <p:cNvPr id="15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55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2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6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7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8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79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0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1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83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4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5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86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88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89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0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208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21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24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25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26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9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30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6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37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38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39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40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41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42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43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44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45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46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47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48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49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50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51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52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5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54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55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1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8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85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8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404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2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5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26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66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5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59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455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0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68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05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98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96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97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99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03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501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02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512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1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51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7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614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35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37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44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8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61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75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4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71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2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3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6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8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89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90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407AAA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98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9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Geoms</a:t>
            </a:r>
          </a:p>
        </p:txBody>
      </p:sp>
      <p:sp>
        <p:nvSpPr>
          <p:cNvPr id="700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407AAA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701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8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710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711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714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68A5F2"/>
            </a:solidFill>
            <a:ln w="3175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68A5F2">
                <a:alpha val="504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Triangle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Circle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Triangle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Triangle"/>
            <p:cNvSpPr/>
            <p:nvPr/>
          </p:nvSpPr>
          <p:spPr>
            <a:xfrm rot="19800000">
              <a:off x="4044130" y="318647"/>
              <a:ext cx="1319509" cy="1143861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55714" t="-12920" r="44285" b="112920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3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Scales</a:t>
            </a:r>
          </a:p>
        </p:txBody>
      </p:sp>
      <p:sp>
        <p:nvSpPr>
          <p:cNvPr id="73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Coordinate Systems</a:t>
            </a:r>
          </a:p>
        </p:txBody>
      </p:sp>
      <p:sp>
        <p:nvSpPr>
          <p:cNvPr id="73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4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407AAA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4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4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4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4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4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4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4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5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5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6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7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7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7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7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8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8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8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8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8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68A5F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9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9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80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80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80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81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81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81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81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81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81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81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82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82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3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5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7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Position Adjustments</a:t>
            </a:r>
          </a:p>
        </p:txBody>
      </p:sp>
      <p:sp>
        <p:nvSpPr>
          <p:cNvPr id="87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Themes</a:t>
            </a:r>
          </a:p>
        </p:txBody>
      </p:sp>
      <p:sp>
        <p:nvSpPr>
          <p:cNvPr id="89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9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90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Faceting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91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91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91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91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91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91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91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2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92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Labels</a:t>
            </a:r>
          </a:p>
        </p:txBody>
      </p:sp>
      <p:sp>
        <p:nvSpPr>
          <p:cNvPr id="93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4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4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4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4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4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Legends</a:t>
            </a:r>
          </a:p>
        </p:txBody>
      </p:sp>
      <p:sp>
        <p:nvSpPr>
          <p:cNvPr id="94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5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Zooming</a:t>
            </a:r>
          </a:p>
        </p:txBody>
      </p:sp>
      <p:sp>
        <p:nvSpPr>
          <p:cNvPr id="95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5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96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62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3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4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5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6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7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8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9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70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1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2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97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97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97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xend=long+1),curvature=1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9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80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81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82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83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991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98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985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992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3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4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997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99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99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8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999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000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01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02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03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004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05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06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007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08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009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010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11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029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030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1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2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3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5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6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7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8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9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0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4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9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1042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3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4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1045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046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1047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50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1051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10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3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57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1058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1059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1060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1061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1062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1063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1064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1065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1066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1067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1068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1069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1070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1071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delta_lat^2)); l &lt;- ggplot(seals, aes(long, lat))</a:t>
            </a:r>
          </a:p>
        </p:txBody>
      </p:sp>
      <p:sp>
        <p:nvSpPr>
          <p:cNvPr id="1072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1073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z), hjust=0.5, vjust=0.5, interpolate=FALSE</a:t>
            </a:r>
            <a:r>
              <a:rPr b="1"/>
              <a:t>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1074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1075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1076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107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0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10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9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081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4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10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3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87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10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6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0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10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9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3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10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2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96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109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9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109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8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2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110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1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11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12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1104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6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8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0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33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11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32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1115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6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7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8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9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0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1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8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9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0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1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62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11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61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1135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8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9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0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1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69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11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68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1164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04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11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3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1171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8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9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0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1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4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5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6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7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8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3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12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2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1206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9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0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1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9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12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8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1225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26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27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63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12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6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1231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2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3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4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5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6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7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8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9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0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1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4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5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262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1247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67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1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5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74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126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73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126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287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12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6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1280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1276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7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8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9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281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2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3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4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5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15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12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4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1289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0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1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2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3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4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5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6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7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8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9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0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1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2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3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4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5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26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131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25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1319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1317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18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320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21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324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1322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23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1333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13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2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1328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0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1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83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1334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6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7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8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9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0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1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3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4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5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6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7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8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9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0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3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1384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9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0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9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14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8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1435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36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37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56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1440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9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0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1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2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3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4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5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62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14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61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1458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9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0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65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14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4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68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146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7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71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146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0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0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147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9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1473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4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5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6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7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8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90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148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89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1482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3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4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5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6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7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8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96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14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5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1492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3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4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05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4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1498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9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1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2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3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508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1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7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9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1510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1511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2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3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1516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15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5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9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151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8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0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1521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1522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3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4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5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6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8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9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0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1531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1532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53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ggplot2.png" descr="ggplot2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1535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>
                <a:solidFill>
                  <a:srgbClr val="FFFFFF"/>
                </a:solidFill>
              </a:rPr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538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39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15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1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1542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3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44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1545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1546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1583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1547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48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49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1550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51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552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1553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1554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1561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1555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56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7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8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9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0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62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576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1571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1563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64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5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6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7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8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9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70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572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3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4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5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77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1582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1578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9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0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1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584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1585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1586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87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1588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89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90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1591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1592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3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15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7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1598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1605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159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04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0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1606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1607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1608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09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0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1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2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3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4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1615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6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7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1618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1619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1620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1621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1622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1623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16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25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1626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7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8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9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1630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1631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1637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16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3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34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35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36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1643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163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9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40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41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42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1644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1647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16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0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164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3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16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6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165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57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165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2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16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4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1671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166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7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6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678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167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7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7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1679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0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1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2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1683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1684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5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8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9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0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1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3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4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5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6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7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8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9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0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1701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1702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3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1704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5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6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7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8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9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10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1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1712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3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vars(fl), </a:t>
            </a:r>
            <a:endParaRPr b="1"/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1719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1714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1715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1716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1717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1718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1730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172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5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6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31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2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35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173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1738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1739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40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1741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174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74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5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46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1747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1749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1750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51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175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754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755" name="Image" descr="Image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ggplot2.png" descr="ggplot2.png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7" name="Rplot03.pdf" descr="Rplot03.pdf"/>
          <p:cNvPicPr>
            <a:picLocks noChangeAspect="1"/>
          </p:cNvPicPr>
          <p:nvPr/>
        </p:nvPicPr>
        <p:blipFill>
          <a:blip r:embed="rId42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17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7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75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