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3" r:id="rId7"/>
    <p:sldId id="296" r:id="rId8"/>
    <p:sldId id="298" r:id="rId9"/>
    <p:sldId id="299" r:id="rId10"/>
    <p:sldId id="261" r:id="rId11"/>
    <p:sldId id="262" r:id="rId12"/>
    <p:sldId id="323" r:id="rId13"/>
    <p:sldId id="319" r:id="rId14"/>
    <p:sldId id="265" r:id="rId15"/>
    <p:sldId id="321" r:id="rId16"/>
    <p:sldId id="318" r:id="rId17"/>
    <p:sldId id="316" r:id="rId18"/>
    <p:sldId id="322" r:id="rId19"/>
    <p:sldId id="317" r:id="rId20"/>
    <p:sldId id="305" r:id="rId21"/>
    <p:sldId id="303" r:id="rId22"/>
    <p:sldId id="307" r:id="rId23"/>
    <p:sldId id="308" r:id="rId24"/>
    <p:sldId id="311" r:id="rId25"/>
    <p:sldId id="309" r:id="rId26"/>
    <p:sldId id="312" r:id="rId27"/>
    <p:sldId id="310" r:id="rId28"/>
    <p:sldId id="306" r:id="rId29"/>
    <p:sldId id="313" r:id="rId30"/>
    <p:sldId id="297" r:id="rId31"/>
    <p:sldId id="300" r:id="rId32"/>
    <p:sldId id="301" r:id="rId33"/>
    <p:sldId id="314" r:id="rId34"/>
    <p:sldId id="302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Reitz" userId="aeafd886f3e935df" providerId="LiveId" clId="{BECD6CDA-F7A1-4A84-9500-F148CBAAF0FE}"/>
    <pc:docChg chg="undo custSel addSld delSld modSld sldOrd">
      <pc:chgData name="Kenneth Reitz" userId="aeafd886f3e935df" providerId="LiveId" clId="{BECD6CDA-F7A1-4A84-9500-F148CBAAF0FE}" dt="2019-02-09T11:04:15.700" v="1791" actId="20577"/>
      <pc:docMkLst>
        <pc:docMk/>
      </pc:docMkLst>
      <pc:sldChg chg="modSp">
        <pc:chgData name="Kenneth Reitz" userId="aeafd886f3e935df" providerId="LiveId" clId="{BECD6CDA-F7A1-4A84-9500-F148CBAAF0FE}" dt="2019-01-28T13:50:59.554" v="114" actId="20577"/>
        <pc:sldMkLst>
          <pc:docMk/>
          <pc:sldMk cId="0" sldId="256"/>
        </pc:sldMkLst>
        <pc:spChg chg="mod">
          <ac:chgData name="Kenneth Reitz" userId="aeafd886f3e935df" providerId="LiveId" clId="{BECD6CDA-F7A1-4A84-9500-F148CBAAF0FE}" dt="2019-01-28T13:50:59.554" v="114" actId="20577"/>
          <ac:spMkLst>
            <pc:docMk/>
            <pc:sldMk cId="0" sldId="256"/>
            <ac:spMk id="29" creationId="{00000000-0000-0000-0000-000000000000}"/>
          </ac:spMkLst>
        </pc:spChg>
      </pc:sldChg>
      <pc:sldChg chg="modSp">
        <pc:chgData name="Kenneth Reitz" userId="aeafd886f3e935df" providerId="LiveId" clId="{BECD6CDA-F7A1-4A84-9500-F148CBAAF0FE}" dt="2019-02-06T09:37:37.634" v="378" actId="2711"/>
        <pc:sldMkLst>
          <pc:docMk/>
          <pc:sldMk cId="0" sldId="257"/>
        </pc:sldMkLst>
        <pc:spChg chg="mod">
          <ac:chgData name="Kenneth Reitz" userId="aeafd886f3e935df" providerId="LiveId" clId="{BECD6CDA-F7A1-4A84-9500-F148CBAAF0FE}" dt="2019-02-06T09:37:37.634" v="378" actId="2711"/>
          <ac:spMkLst>
            <pc:docMk/>
            <pc:sldMk cId="0" sldId="257"/>
            <ac:spMk id="33" creationId="{00000000-0000-0000-0000-000000000000}"/>
          </ac:spMkLst>
        </pc:spChg>
      </pc:sldChg>
      <pc:sldChg chg="modSp">
        <pc:chgData name="Kenneth Reitz" userId="aeafd886f3e935df" providerId="LiveId" clId="{BECD6CDA-F7A1-4A84-9500-F148CBAAF0FE}" dt="2019-02-06T09:39:06.305" v="407" actId="115"/>
        <pc:sldMkLst>
          <pc:docMk/>
          <pc:sldMk cId="0" sldId="258"/>
        </pc:sldMkLst>
        <pc:spChg chg="mod">
          <ac:chgData name="Kenneth Reitz" userId="aeafd886f3e935df" providerId="LiveId" clId="{BECD6CDA-F7A1-4A84-9500-F148CBAAF0FE}" dt="2019-02-06T09:39:06.305" v="407" actId="115"/>
          <ac:spMkLst>
            <pc:docMk/>
            <pc:sldMk cId="0" sldId="258"/>
            <ac:spMk id="35" creationId="{00000000-0000-0000-0000-000000000000}"/>
          </ac:spMkLst>
        </pc:spChg>
        <pc:picChg chg="mod">
          <ac:chgData name="Kenneth Reitz" userId="aeafd886f3e935df" providerId="LiveId" clId="{BECD6CDA-F7A1-4A84-9500-F148CBAAF0FE}" dt="2019-02-06T09:38:06.243" v="380" actId="1076"/>
          <ac:picMkLst>
            <pc:docMk/>
            <pc:sldMk cId="0" sldId="258"/>
            <ac:picMk id="36" creationId="{00000000-0000-0000-0000-000000000000}"/>
          </ac:picMkLst>
        </pc:picChg>
      </pc:sldChg>
      <pc:sldChg chg="modSp">
        <pc:chgData name="Kenneth Reitz" userId="aeafd886f3e935df" providerId="LiveId" clId="{BECD6CDA-F7A1-4A84-9500-F148CBAAF0FE}" dt="2019-02-06T09:45:30.003" v="504" actId="113"/>
        <pc:sldMkLst>
          <pc:docMk/>
          <pc:sldMk cId="0" sldId="262"/>
        </pc:sldMkLst>
        <pc:spChg chg="mod">
          <ac:chgData name="Kenneth Reitz" userId="aeafd886f3e935df" providerId="LiveId" clId="{BECD6CDA-F7A1-4A84-9500-F148CBAAF0FE}" dt="2019-02-06T09:45:25.691" v="502" actId="113"/>
          <ac:spMkLst>
            <pc:docMk/>
            <pc:sldMk cId="0" sldId="262"/>
            <ac:spMk id="44" creationId="{00000000-0000-0000-0000-000000000000}"/>
          </ac:spMkLst>
        </pc:spChg>
        <pc:spChg chg="mod">
          <ac:chgData name="Kenneth Reitz" userId="aeafd886f3e935df" providerId="LiveId" clId="{BECD6CDA-F7A1-4A84-9500-F148CBAAF0FE}" dt="2019-02-06T09:45:30.003" v="504" actId="113"/>
          <ac:spMkLst>
            <pc:docMk/>
            <pc:sldMk cId="0" sldId="262"/>
            <ac:spMk id="47" creationId="{00000000-0000-0000-0000-000000000000}"/>
          </ac:spMkLst>
        </pc:spChg>
        <pc:picChg chg="mod">
          <ac:chgData name="Kenneth Reitz" userId="aeafd886f3e935df" providerId="LiveId" clId="{BECD6CDA-F7A1-4A84-9500-F148CBAAF0FE}" dt="2019-02-06T09:45:12.842" v="496" actId="1076"/>
          <ac:picMkLst>
            <pc:docMk/>
            <pc:sldMk cId="0" sldId="262"/>
            <ac:picMk id="45" creationId="{00000000-0000-0000-0000-000000000000}"/>
          </ac:picMkLst>
        </pc:picChg>
      </pc:sldChg>
      <pc:sldChg chg="modSp ord">
        <pc:chgData name="Kenneth Reitz" userId="aeafd886f3e935df" providerId="LiveId" clId="{BECD6CDA-F7A1-4A84-9500-F148CBAAF0FE}" dt="2019-02-06T10:02:17.891" v="827"/>
        <pc:sldMkLst>
          <pc:docMk/>
          <pc:sldMk cId="0" sldId="263"/>
        </pc:sldMkLst>
        <pc:spChg chg="mod">
          <ac:chgData name="Kenneth Reitz" userId="aeafd886f3e935df" providerId="LiveId" clId="{BECD6CDA-F7A1-4A84-9500-F148CBAAF0FE}" dt="2019-02-06T09:37:02.476" v="377" actId="2711"/>
          <ac:spMkLst>
            <pc:docMk/>
            <pc:sldMk cId="0" sldId="263"/>
            <ac:spMk id="50" creationId="{00000000-0000-0000-0000-000000000000}"/>
          </ac:spMkLst>
        </pc:spChg>
        <pc:spChg chg="mod">
          <ac:chgData name="Kenneth Reitz" userId="aeafd886f3e935df" providerId="LiveId" clId="{BECD6CDA-F7A1-4A84-9500-F148CBAAF0FE}" dt="2019-02-06T09:45:57.291" v="506" actId="2711"/>
          <ac:spMkLst>
            <pc:docMk/>
            <pc:sldMk cId="0" sldId="263"/>
            <ac:spMk id="51" creationId="{00000000-0000-0000-0000-000000000000}"/>
          </ac:spMkLst>
        </pc:spChg>
        <pc:spChg chg="mod">
          <ac:chgData name="Kenneth Reitz" userId="aeafd886f3e935df" providerId="LiveId" clId="{BECD6CDA-F7A1-4A84-9500-F148CBAAF0FE}" dt="2019-02-06T09:45:57.291" v="506" actId="2711"/>
          <ac:spMkLst>
            <pc:docMk/>
            <pc:sldMk cId="0" sldId="263"/>
            <ac:spMk id="52" creationId="{00000000-0000-0000-0000-000000000000}"/>
          </ac:spMkLst>
        </pc:spChg>
      </pc:sldChg>
      <pc:sldChg chg="addSp delSp modSp ord">
        <pc:chgData name="Kenneth Reitz" userId="aeafd886f3e935df" providerId="LiveId" clId="{BECD6CDA-F7A1-4A84-9500-F148CBAAF0FE}" dt="2019-02-06T10:02:12.376" v="826"/>
        <pc:sldMkLst>
          <pc:docMk/>
          <pc:sldMk cId="0" sldId="265"/>
        </pc:sldMkLst>
        <pc:spChg chg="add mod">
          <ac:chgData name="Kenneth Reitz" userId="aeafd886f3e935df" providerId="LiveId" clId="{BECD6CDA-F7A1-4A84-9500-F148CBAAF0FE}" dt="2019-02-06T10:00:01.568" v="816" actId="1076"/>
          <ac:spMkLst>
            <pc:docMk/>
            <pc:sldMk cId="0" sldId="265"/>
            <ac:spMk id="2" creationId="{C5E9AB9E-7C1C-4B2B-8CFC-C1D36D3DF815}"/>
          </ac:spMkLst>
        </pc:spChg>
        <pc:spChg chg="mod">
          <ac:chgData name="Kenneth Reitz" userId="aeafd886f3e935df" providerId="LiveId" clId="{BECD6CDA-F7A1-4A84-9500-F148CBAAF0FE}" dt="2019-02-06T09:57:11.757" v="742" actId="20577"/>
          <ac:spMkLst>
            <pc:docMk/>
            <pc:sldMk cId="0" sldId="265"/>
            <ac:spMk id="57" creationId="{00000000-0000-0000-0000-000000000000}"/>
          </ac:spMkLst>
        </pc:spChg>
        <pc:picChg chg="del">
          <ac:chgData name="Kenneth Reitz" userId="aeafd886f3e935df" providerId="LiveId" clId="{BECD6CDA-F7A1-4A84-9500-F148CBAAF0FE}" dt="2019-01-28T13:23:21.565" v="92" actId="478"/>
          <ac:picMkLst>
            <pc:docMk/>
            <pc:sldMk cId="0" sldId="265"/>
            <ac:picMk id="58" creationId="{00000000-0000-0000-0000-000000000000}"/>
          </ac:picMkLst>
        </pc:picChg>
      </pc:sldChg>
      <pc:sldChg chg="ord">
        <pc:chgData name="Kenneth Reitz" userId="aeafd886f3e935df" providerId="LiveId" clId="{BECD6CDA-F7A1-4A84-9500-F148CBAAF0FE}" dt="2019-02-06T10:02:36.159" v="828"/>
        <pc:sldMkLst>
          <pc:docMk/>
          <pc:sldMk cId="0" sldId="296"/>
        </pc:sldMkLst>
      </pc:sldChg>
      <pc:sldChg chg="modSp ord">
        <pc:chgData name="Kenneth Reitz" userId="aeafd886f3e935df" providerId="LiveId" clId="{BECD6CDA-F7A1-4A84-9500-F148CBAAF0FE}" dt="2019-02-06T10:02:36.159" v="828"/>
        <pc:sldMkLst>
          <pc:docMk/>
          <pc:sldMk cId="0" sldId="298"/>
        </pc:sldMkLst>
        <pc:spChg chg="mod">
          <ac:chgData name="Kenneth Reitz" userId="aeafd886f3e935df" providerId="LiveId" clId="{BECD6CDA-F7A1-4A84-9500-F148CBAAF0FE}" dt="2019-02-06T09:42:28.975" v="484" actId="1076"/>
          <ac:spMkLst>
            <pc:docMk/>
            <pc:sldMk cId="0" sldId="298"/>
            <ac:spMk id="153" creationId="{00000000-0000-0000-0000-000000000000}"/>
          </ac:spMkLst>
        </pc:spChg>
      </pc:sldChg>
      <pc:sldChg chg="modSp ord">
        <pc:chgData name="Kenneth Reitz" userId="aeafd886f3e935df" providerId="LiveId" clId="{BECD6CDA-F7A1-4A84-9500-F148CBAAF0FE}" dt="2019-02-06T10:02:36.159" v="828"/>
        <pc:sldMkLst>
          <pc:docMk/>
          <pc:sldMk cId="0" sldId="299"/>
        </pc:sldMkLst>
        <pc:spChg chg="mod">
          <ac:chgData name="Kenneth Reitz" userId="aeafd886f3e935df" providerId="LiveId" clId="{BECD6CDA-F7A1-4A84-9500-F148CBAAF0FE}" dt="2019-02-06T09:42:45.883" v="487" actId="2711"/>
          <ac:spMkLst>
            <pc:docMk/>
            <pc:sldMk cId="0" sldId="299"/>
            <ac:spMk id="155" creationId="{00000000-0000-0000-0000-000000000000}"/>
          </ac:spMkLst>
        </pc:spChg>
      </pc:sldChg>
      <pc:sldChg chg="addSp modSp add">
        <pc:chgData name="Kenneth Reitz" userId="aeafd886f3e935df" providerId="LiveId" clId="{BECD6CDA-F7A1-4A84-9500-F148CBAAF0FE}" dt="2019-02-06T10:18:28.392" v="1724" actId="1076"/>
        <pc:sldMkLst>
          <pc:docMk/>
          <pc:sldMk cId="950277460" sldId="303"/>
        </pc:sldMkLst>
        <pc:spChg chg="mod">
          <ac:chgData name="Kenneth Reitz" userId="aeafd886f3e935df" providerId="LiveId" clId="{BECD6CDA-F7A1-4A84-9500-F148CBAAF0FE}" dt="2019-02-06T10:17:32.520" v="1718" actId="2711"/>
          <ac:spMkLst>
            <pc:docMk/>
            <pc:sldMk cId="950277460" sldId="303"/>
            <ac:spMk id="2" creationId="{C5E9AB9E-7C1C-4B2B-8CFC-C1D36D3DF815}"/>
          </ac:spMkLst>
        </pc:spChg>
        <pc:spChg chg="mod">
          <ac:chgData name="Kenneth Reitz" userId="aeafd886f3e935df" providerId="LiveId" clId="{BECD6CDA-F7A1-4A84-9500-F148CBAAF0FE}" dt="2019-02-06T10:17:12.361" v="1680" actId="207"/>
          <ac:spMkLst>
            <pc:docMk/>
            <pc:sldMk cId="950277460" sldId="303"/>
            <ac:spMk id="57" creationId="{00000000-0000-0000-0000-000000000000}"/>
          </ac:spMkLst>
        </pc:spChg>
        <pc:picChg chg="add mod">
          <ac:chgData name="Kenneth Reitz" userId="aeafd886f3e935df" providerId="LiveId" clId="{BECD6CDA-F7A1-4A84-9500-F148CBAAF0FE}" dt="2019-02-06T10:18:28.392" v="1724" actId="1076"/>
          <ac:picMkLst>
            <pc:docMk/>
            <pc:sldMk cId="950277460" sldId="303"/>
            <ac:picMk id="4" creationId="{AF7C170A-B40A-4B99-95A8-5B1DB4DC1D90}"/>
          </ac:picMkLst>
        </pc:picChg>
      </pc:sldChg>
      <pc:sldChg chg="modSp add ord">
        <pc:chgData name="Kenneth Reitz" userId="aeafd886f3e935df" providerId="LiveId" clId="{BECD6CDA-F7A1-4A84-9500-F148CBAAF0FE}" dt="2019-02-06T10:16:39.631" v="1657"/>
        <pc:sldMkLst>
          <pc:docMk/>
          <pc:sldMk cId="1860989373" sldId="305"/>
        </pc:sldMkLst>
        <pc:spChg chg="mod">
          <ac:chgData name="Kenneth Reitz" userId="aeafd886f3e935df" providerId="LiveId" clId="{BECD6CDA-F7A1-4A84-9500-F148CBAAF0FE}" dt="2019-02-06T10:10:09.827" v="1425" actId="120"/>
          <ac:spMkLst>
            <pc:docMk/>
            <pc:sldMk cId="1860989373" sldId="305"/>
            <ac:spMk id="2" creationId="{C5E9AB9E-7C1C-4B2B-8CFC-C1D36D3DF815}"/>
          </ac:spMkLst>
        </pc:spChg>
        <pc:spChg chg="mod">
          <ac:chgData name="Kenneth Reitz" userId="aeafd886f3e935df" providerId="LiveId" clId="{BECD6CDA-F7A1-4A84-9500-F148CBAAF0FE}" dt="2019-02-06T09:32:53.449" v="228" actId="20577"/>
          <ac:spMkLst>
            <pc:docMk/>
            <pc:sldMk cId="1860989373" sldId="305"/>
            <ac:spMk id="57" creationId="{00000000-0000-0000-0000-000000000000}"/>
          </ac:spMkLst>
        </pc:spChg>
      </pc:sldChg>
      <pc:sldChg chg="modSp add">
        <pc:chgData name="Kenneth Reitz" userId="aeafd886f3e935df" providerId="LiveId" clId="{BECD6CDA-F7A1-4A84-9500-F148CBAAF0FE}" dt="2019-02-06T09:35:13.183" v="336" actId="5793"/>
        <pc:sldMkLst>
          <pc:docMk/>
          <pc:sldMk cId="1521481159" sldId="306"/>
        </pc:sldMkLst>
        <pc:spChg chg="mod">
          <ac:chgData name="Kenneth Reitz" userId="aeafd886f3e935df" providerId="LiveId" clId="{BECD6CDA-F7A1-4A84-9500-F148CBAAF0FE}" dt="2019-02-06T09:35:13.183" v="336" actId="5793"/>
          <ac:spMkLst>
            <pc:docMk/>
            <pc:sldMk cId="1521481159" sldId="306"/>
            <ac:spMk id="57" creationId="{00000000-0000-0000-0000-000000000000}"/>
          </ac:spMkLst>
        </pc:spChg>
      </pc:sldChg>
      <pc:sldChg chg="modSp add">
        <pc:chgData name="Kenneth Reitz" userId="aeafd886f3e935df" providerId="LiveId" clId="{BECD6CDA-F7A1-4A84-9500-F148CBAAF0FE}" dt="2019-02-06T10:08:02.600" v="1120" actId="20577"/>
        <pc:sldMkLst>
          <pc:docMk/>
          <pc:sldMk cId="4209734317" sldId="307"/>
        </pc:sldMkLst>
        <pc:spChg chg="mod">
          <ac:chgData name="Kenneth Reitz" userId="aeafd886f3e935df" providerId="LiveId" clId="{BECD6CDA-F7A1-4A84-9500-F148CBAAF0FE}" dt="2019-02-06T10:08:02.600" v="1120" actId="20577"/>
          <ac:spMkLst>
            <pc:docMk/>
            <pc:sldMk cId="4209734317" sldId="307"/>
            <ac:spMk id="2" creationId="{C5E9AB9E-7C1C-4B2B-8CFC-C1D36D3DF815}"/>
          </ac:spMkLst>
        </pc:spChg>
        <pc:spChg chg="mod">
          <ac:chgData name="Kenneth Reitz" userId="aeafd886f3e935df" providerId="LiveId" clId="{BECD6CDA-F7A1-4A84-9500-F148CBAAF0FE}" dt="2019-02-06T09:32:57.929" v="234" actId="20577"/>
          <ac:spMkLst>
            <pc:docMk/>
            <pc:sldMk cId="4209734317" sldId="307"/>
            <ac:spMk id="57" creationId="{00000000-0000-0000-0000-000000000000}"/>
          </ac:spMkLst>
        </pc:spChg>
      </pc:sldChg>
      <pc:sldChg chg="modSp add">
        <pc:chgData name="Kenneth Reitz" userId="aeafd886f3e935df" providerId="LiveId" clId="{BECD6CDA-F7A1-4A84-9500-F148CBAAF0FE}" dt="2019-02-06T09:33:28.764" v="272" actId="20577"/>
        <pc:sldMkLst>
          <pc:docMk/>
          <pc:sldMk cId="3515087276" sldId="308"/>
        </pc:sldMkLst>
        <pc:spChg chg="mod">
          <ac:chgData name="Kenneth Reitz" userId="aeafd886f3e935df" providerId="LiveId" clId="{BECD6CDA-F7A1-4A84-9500-F148CBAAF0FE}" dt="2019-02-06T09:33:28.764" v="272" actId="20577"/>
          <ac:spMkLst>
            <pc:docMk/>
            <pc:sldMk cId="3515087276" sldId="308"/>
            <ac:spMk id="57" creationId="{00000000-0000-0000-0000-000000000000}"/>
          </ac:spMkLst>
        </pc:spChg>
      </pc:sldChg>
      <pc:sldChg chg="add">
        <pc:chgData name="Kenneth Reitz" userId="aeafd886f3e935df" providerId="LiveId" clId="{BECD6CDA-F7A1-4A84-9500-F148CBAAF0FE}" dt="2019-02-06T09:33:07.964" v="245"/>
        <pc:sldMkLst>
          <pc:docMk/>
          <pc:sldMk cId="133729416" sldId="309"/>
        </pc:sldMkLst>
      </pc:sldChg>
      <pc:sldChg chg="delSp modSp add">
        <pc:chgData name="Kenneth Reitz" userId="aeafd886f3e935df" providerId="LiveId" clId="{BECD6CDA-F7A1-4A84-9500-F148CBAAF0FE}" dt="2019-02-06T09:34:08.786" v="296"/>
        <pc:sldMkLst>
          <pc:docMk/>
          <pc:sldMk cId="1683587410" sldId="310"/>
        </pc:sldMkLst>
        <pc:spChg chg="del mod">
          <ac:chgData name="Kenneth Reitz" userId="aeafd886f3e935df" providerId="LiveId" clId="{BECD6CDA-F7A1-4A84-9500-F148CBAAF0FE}" dt="2019-02-06T09:34:08.786" v="296"/>
          <ac:spMkLst>
            <pc:docMk/>
            <pc:sldMk cId="1683587410" sldId="310"/>
            <ac:spMk id="2" creationId="{C5E9AB9E-7C1C-4B2B-8CFC-C1D36D3DF815}"/>
          </ac:spMkLst>
        </pc:spChg>
      </pc:sldChg>
      <pc:sldChg chg="add">
        <pc:chgData name="Kenneth Reitz" userId="aeafd886f3e935df" providerId="LiveId" clId="{BECD6CDA-F7A1-4A84-9500-F148CBAAF0FE}" dt="2019-02-06T09:33:22.781" v="253"/>
        <pc:sldMkLst>
          <pc:docMk/>
          <pc:sldMk cId="3335428067" sldId="311"/>
        </pc:sldMkLst>
      </pc:sldChg>
      <pc:sldChg chg="modSp add ord">
        <pc:chgData name="Kenneth Reitz" userId="aeafd886f3e935df" providerId="LiveId" clId="{BECD6CDA-F7A1-4A84-9500-F148CBAAF0FE}" dt="2019-02-06T09:35:03.668" v="311" actId="1076"/>
        <pc:sldMkLst>
          <pc:docMk/>
          <pc:sldMk cId="3539003694" sldId="312"/>
        </pc:sldMkLst>
        <pc:spChg chg="mod">
          <ac:chgData name="Kenneth Reitz" userId="aeafd886f3e935df" providerId="LiveId" clId="{BECD6CDA-F7A1-4A84-9500-F148CBAAF0FE}" dt="2019-02-06T09:35:00.503" v="310" actId="20577"/>
          <ac:spMkLst>
            <pc:docMk/>
            <pc:sldMk cId="3539003694" sldId="312"/>
            <ac:spMk id="54" creationId="{00000000-0000-0000-0000-000000000000}"/>
          </ac:spMkLst>
        </pc:spChg>
        <pc:picChg chg="mod">
          <ac:chgData name="Kenneth Reitz" userId="aeafd886f3e935df" providerId="LiveId" clId="{BECD6CDA-F7A1-4A84-9500-F148CBAAF0FE}" dt="2019-02-06T09:35:03.668" v="311" actId="1076"/>
          <ac:picMkLst>
            <pc:docMk/>
            <pc:sldMk cId="3539003694" sldId="312"/>
            <ac:picMk id="55" creationId="{00000000-0000-0000-0000-000000000000}"/>
          </ac:picMkLst>
        </pc:picChg>
      </pc:sldChg>
      <pc:sldChg chg="modSp add">
        <pc:chgData name="Kenneth Reitz" userId="aeafd886f3e935df" providerId="LiveId" clId="{BECD6CDA-F7A1-4A84-9500-F148CBAAF0FE}" dt="2019-02-06T09:35:19.598" v="341" actId="20577"/>
        <pc:sldMkLst>
          <pc:docMk/>
          <pc:sldMk cId="3958986253" sldId="313"/>
        </pc:sldMkLst>
        <pc:spChg chg="mod">
          <ac:chgData name="Kenneth Reitz" userId="aeafd886f3e935df" providerId="LiveId" clId="{BECD6CDA-F7A1-4A84-9500-F148CBAAF0FE}" dt="2019-02-06T09:35:19.598" v="341" actId="20577"/>
          <ac:spMkLst>
            <pc:docMk/>
            <pc:sldMk cId="3958986253" sldId="313"/>
            <ac:spMk id="57" creationId="{00000000-0000-0000-0000-000000000000}"/>
          </ac:spMkLst>
        </pc:spChg>
      </pc:sldChg>
      <pc:sldChg chg="add">
        <pc:chgData name="Kenneth Reitz" userId="aeafd886f3e935df" providerId="LiveId" clId="{BECD6CDA-F7A1-4A84-9500-F148CBAAF0FE}" dt="2019-02-06T09:36:25.781" v="375"/>
        <pc:sldMkLst>
          <pc:docMk/>
          <pc:sldMk cId="1847947434" sldId="314"/>
        </pc:sldMkLst>
      </pc:sldChg>
      <pc:sldChg chg="modSp add">
        <pc:chgData name="Kenneth Reitz" userId="aeafd886f3e935df" providerId="LiveId" clId="{BECD6CDA-F7A1-4A84-9500-F148CBAAF0FE}" dt="2019-02-06T09:55:39.467" v="729" actId="20577"/>
        <pc:sldMkLst>
          <pc:docMk/>
          <pc:sldMk cId="704330055" sldId="316"/>
        </pc:sldMkLst>
        <pc:spChg chg="mod">
          <ac:chgData name="Kenneth Reitz" userId="aeafd886f3e935df" providerId="LiveId" clId="{BECD6CDA-F7A1-4A84-9500-F148CBAAF0FE}" dt="2019-02-06T09:49:09.474" v="693" actId="20577"/>
          <ac:spMkLst>
            <pc:docMk/>
            <pc:sldMk cId="704330055" sldId="316"/>
            <ac:spMk id="2" creationId="{C5E9AB9E-7C1C-4B2B-8CFC-C1D36D3DF815}"/>
          </ac:spMkLst>
        </pc:spChg>
        <pc:spChg chg="mod">
          <ac:chgData name="Kenneth Reitz" userId="aeafd886f3e935df" providerId="LiveId" clId="{BECD6CDA-F7A1-4A84-9500-F148CBAAF0FE}" dt="2019-02-06T09:55:39.467" v="729" actId="20577"/>
          <ac:spMkLst>
            <pc:docMk/>
            <pc:sldMk cId="704330055" sldId="316"/>
            <ac:spMk id="57" creationId="{00000000-0000-0000-0000-000000000000}"/>
          </ac:spMkLst>
        </pc:spChg>
      </pc:sldChg>
      <pc:sldChg chg="addSp delSp modSp add ord">
        <pc:chgData name="Kenneth Reitz" userId="aeafd886f3e935df" providerId="LiveId" clId="{BECD6CDA-F7A1-4A84-9500-F148CBAAF0FE}" dt="2019-02-06T10:15:41.020" v="1652"/>
        <pc:sldMkLst>
          <pc:docMk/>
          <pc:sldMk cId="102877856" sldId="317"/>
        </pc:sldMkLst>
        <pc:spChg chg="del">
          <ac:chgData name="Kenneth Reitz" userId="aeafd886f3e935df" providerId="LiveId" clId="{BECD6CDA-F7A1-4A84-9500-F148CBAAF0FE}" dt="2019-02-06T09:48:39.669" v="647" actId="478"/>
          <ac:spMkLst>
            <pc:docMk/>
            <pc:sldMk cId="102877856" sldId="317"/>
            <ac:spMk id="2" creationId="{C5E9AB9E-7C1C-4B2B-8CFC-C1D36D3DF815}"/>
          </ac:spMkLst>
        </pc:spChg>
        <pc:spChg chg="mod">
          <ac:chgData name="Kenneth Reitz" userId="aeafd886f3e935df" providerId="LiveId" clId="{BECD6CDA-F7A1-4A84-9500-F148CBAAF0FE}" dt="2019-02-06T10:11:16.170" v="1456" actId="20577"/>
          <ac:spMkLst>
            <pc:docMk/>
            <pc:sldMk cId="102877856" sldId="317"/>
            <ac:spMk id="57" creationId="{00000000-0000-0000-0000-000000000000}"/>
          </ac:spMkLst>
        </pc:spChg>
        <pc:picChg chg="add mod">
          <ac:chgData name="Kenneth Reitz" userId="aeafd886f3e935df" providerId="LiveId" clId="{BECD6CDA-F7A1-4A84-9500-F148CBAAF0FE}" dt="2019-02-06T09:48:42.258" v="649" actId="1076"/>
          <ac:picMkLst>
            <pc:docMk/>
            <pc:sldMk cId="102877856" sldId="317"/>
            <ac:picMk id="3" creationId="{2EBEFD5A-62CF-4856-8C85-44B2DA544C09}"/>
          </ac:picMkLst>
        </pc:picChg>
      </pc:sldChg>
      <pc:sldChg chg="addSp delSp modSp add">
        <pc:chgData name="Kenneth Reitz" userId="aeafd886f3e935df" providerId="LiveId" clId="{BECD6CDA-F7A1-4A84-9500-F148CBAAF0FE}" dt="2019-02-06T10:12:21.725" v="1463" actId="1076"/>
        <pc:sldMkLst>
          <pc:docMk/>
          <pc:sldMk cId="3842124351" sldId="318"/>
        </pc:sldMkLst>
        <pc:spChg chg="del">
          <ac:chgData name="Kenneth Reitz" userId="aeafd886f3e935df" providerId="LiveId" clId="{BECD6CDA-F7A1-4A84-9500-F148CBAAF0FE}" dt="2019-02-06T09:58:43.160" v="810" actId="478"/>
          <ac:spMkLst>
            <pc:docMk/>
            <pc:sldMk cId="3842124351" sldId="318"/>
            <ac:spMk id="2" creationId="{C5E9AB9E-7C1C-4B2B-8CFC-C1D36D3DF815}"/>
          </ac:spMkLst>
        </pc:spChg>
        <pc:spChg chg="mod">
          <ac:chgData name="Kenneth Reitz" userId="aeafd886f3e935df" providerId="LiveId" clId="{BECD6CDA-F7A1-4A84-9500-F148CBAAF0FE}" dt="2019-02-06T10:12:21.725" v="1463" actId="1076"/>
          <ac:spMkLst>
            <pc:docMk/>
            <pc:sldMk cId="3842124351" sldId="318"/>
            <ac:spMk id="57" creationId="{00000000-0000-0000-0000-000000000000}"/>
          </ac:spMkLst>
        </pc:spChg>
        <pc:picChg chg="add del mod">
          <ac:chgData name="Kenneth Reitz" userId="aeafd886f3e935df" providerId="LiveId" clId="{BECD6CDA-F7A1-4A84-9500-F148CBAAF0FE}" dt="2019-02-06T09:59:26.102" v="814" actId="478"/>
          <ac:picMkLst>
            <pc:docMk/>
            <pc:sldMk cId="3842124351" sldId="318"/>
            <ac:picMk id="4" creationId="{3FF03947-E493-4280-B38A-0A77DCC3462E}"/>
          </ac:picMkLst>
        </pc:picChg>
        <pc:picChg chg="add mod">
          <ac:chgData name="Kenneth Reitz" userId="aeafd886f3e935df" providerId="LiveId" clId="{BECD6CDA-F7A1-4A84-9500-F148CBAAF0FE}" dt="2019-02-06T10:12:13.933" v="1462" actId="14100"/>
          <ac:picMkLst>
            <pc:docMk/>
            <pc:sldMk cId="3842124351" sldId="318"/>
            <ac:picMk id="6" creationId="{39511420-B878-4764-A4C1-1E6A445E56AE}"/>
          </ac:picMkLst>
        </pc:picChg>
      </pc:sldChg>
      <pc:sldChg chg="addSp delSp modSp add ord">
        <pc:chgData name="Kenneth Reitz" userId="aeafd886f3e935df" providerId="LiveId" clId="{BECD6CDA-F7A1-4A84-9500-F148CBAAF0FE}" dt="2019-02-06T10:02:01.531" v="823" actId="1076"/>
        <pc:sldMkLst>
          <pc:docMk/>
          <pc:sldMk cId="1539165161" sldId="319"/>
        </pc:sldMkLst>
        <pc:picChg chg="add mod">
          <ac:chgData name="Kenneth Reitz" userId="aeafd886f3e935df" providerId="LiveId" clId="{BECD6CDA-F7A1-4A84-9500-F148CBAAF0FE}" dt="2019-02-06T10:02:01.531" v="823" actId="1076"/>
          <ac:picMkLst>
            <pc:docMk/>
            <pc:sldMk cId="1539165161" sldId="319"/>
            <ac:picMk id="2" creationId="{BC6252C7-4291-4D61-9256-428B9756D94D}"/>
          </ac:picMkLst>
        </pc:picChg>
        <pc:picChg chg="del">
          <ac:chgData name="Kenneth Reitz" userId="aeafd886f3e935df" providerId="LiveId" clId="{BECD6CDA-F7A1-4A84-9500-F148CBAAF0FE}" dt="2019-02-06T10:00:52.881" v="819" actId="478"/>
          <ac:picMkLst>
            <pc:docMk/>
            <pc:sldMk cId="1539165161" sldId="319"/>
            <ac:picMk id="148" creationId="{00000000-0000-0000-0000-000000000000}"/>
          </ac:picMkLst>
        </pc:picChg>
      </pc:sldChg>
      <pc:sldChg chg="addSp delSp modSp add ord">
        <pc:chgData name="Kenneth Reitz" userId="aeafd886f3e935df" providerId="LiveId" clId="{BECD6CDA-F7A1-4A84-9500-F148CBAAF0FE}" dt="2019-02-06T10:14:56.745" v="1614"/>
        <pc:sldMkLst>
          <pc:docMk/>
          <pc:sldMk cId="3883188622" sldId="321"/>
        </pc:sldMkLst>
        <pc:spChg chg="add mod">
          <ac:chgData name="Kenneth Reitz" userId="aeafd886f3e935df" providerId="LiveId" clId="{BECD6CDA-F7A1-4A84-9500-F148CBAAF0FE}" dt="2019-02-06T10:14:47.246" v="1612" actId="1076"/>
          <ac:spMkLst>
            <pc:docMk/>
            <pc:sldMk cId="3883188622" sldId="321"/>
            <ac:spMk id="2" creationId="{8DF496A4-751B-42AF-AACA-D2D186E699B9}"/>
          </ac:spMkLst>
        </pc:spChg>
        <pc:spChg chg="mod">
          <ac:chgData name="Kenneth Reitz" userId="aeafd886f3e935df" providerId="LiveId" clId="{BECD6CDA-F7A1-4A84-9500-F148CBAAF0FE}" dt="2019-02-06T10:14:26.382" v="1610" actId="20577"/>
          <ac:spMkLst>
            <pc:docMk/>
            <pc:sldMk cId="3883188622" sldId="321"/>
            <ac:spMk id="160" creationId="{00000000-0000-0000-0000-000000000000}"/>
          </ac:spMkLst>
        </pc:spChg>
        <pc:spChg chg="del mod">
          <ac:chgData name="Kenneth Reitz" userId="aeafd886f3e935df" providerId="LiveId" clId="{BECD6CDA-F7A1-4A84-9500-F148CBAAF0FE}" dt="2019-02-06T10:13:33.417" v="1538" actId="478"/>
          <ac:spMkLst>
            <pc:docMk/>
            <pc:sldMk cId="3883188622" sldId="321"/>
            <ac:spMk id="161" creationId="{00000000-0000-0000-0000-000000000000}"/>
          </ac:spMkLst>
        </pc:spChg>
      </pc:sldChg>
      <pc:sldChg chg="addSp modSp add">
        <pc:chgData name="Kenneth Reitz" userId="aeafd886f3e935df" providerId="LiveId" clId="{BECD6CDA-F7A1-4A84-9500-F148CBAAF0FE}" dt="2019-02-06T10:16:13.982" v="1656" actId="1076"/>
        <pc:sldMkLst>
          <pc:docMk/>
          <pc:sldMk cId="1229359898" sldId="322"/>
        </pc:sldMkLst>
        <pc:spChg chg="mod">
          <ac:chgData name="Kenneth Reitz" userId="aeafd886f3e935df" providerId="LiveId" clId="{BECD6CDA-F7A1-4A84-9500-F148CBAAF0FE}" dt="2019-02-06T10:15:19.725" v="1650" actId="20577"/>
          <ac:spMkLst>
            <pc:docMk/>
            <pc:sldMk cId="1229359898" sldId="322"/>
            <ac:spMk id="2" creationId="{8DF496A4-751B-42AF-AACA-D2D186E699B9}"/>
          </ac:spMkLst>
        </pc:spChg>
        <pc:picChg chg="add mod">
          <ac:chgData name="Kenneth Reitz" userId="aeafd886f3e935df" providerId="LiveId" clId="{BECD6CDA-F7A1-4A84-9500-F148CBAAF0FE}" dt="2019-02-06T10:16:13.982" v="1656" actId="1076"/>
          <ac:picMkLst>
            <pc:docMk/>
            <pc:sldMk cId="1229359898" sldId="322"/>
            <ac:picMk id="4" creationId="{8F2825F2-9BFC-4823-A99C-2287F4D1CDA2}"/>
          </ac:picMkLst>
        </pc:picChg>
      </pc:sldChg>
      <pc:sldChg chg="modSp add ord">
        <pc:chgData name="Kenneth Reitz" userId="aeafd886f3e935df" providerId="LiveId" clId="{BECD6CDA-F7A1-4A84-9500-F148CBAAF0FE}" dt="2019-02-09T11:04:15.700" v="1791" actId="20577"/>
        <pc:sldMkLst>
          <pc:docMk/>
          <pc:sldMk cId="3500452130" sldId="323"/>
        </pc:sldMkLst>
        <pc:spChg chg="mod">
          <ac:chgData name="Kenneth Reitz" userId="aeafd886f3e935df" providerId="LiveId" clId="{BECD6CDA-F7A1-4A84-9500-F148CBAAF0FE}" dt="2019-02-09T11:04:15.700" v="1791" actId="20577"/>
          <ac:spMkLst>
            <pc:docMk/>
            <pc:sldMk cId="3500452130" sldId="323"/>
            <ac:spMk id="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+mj-lt"/>
                <a:ea typeface="+mj-ea"/>
                <a:cs typeface="+mj-cs"/>
                <a:sym typeface="High Tower Text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E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witter.com/kennethreitz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kennethreitz.org/valu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nethreitz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ayThanks.io" TargetMode="External"/><Relationship Id="rId4" Type="http://schemas.openxmlformats.org/officeDocument/2006/relationships/hyperlink" Target="http://httpbin.or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he Future…"/>
          <p:cNvSpPr txBox="1">
            <a:spLocks noGrp="1"/>
          </p:cNvSpPr>
          <p:nvPr>
            <p:ph type="title"/>
          </p:nvPr>
        </p:nvSpPr>
        <p:spPr>
          <a:xfrm>
            <a:off x="2258270" y="422087"/>
            <a:ext cx="8488260" cy="5184271"/>
          </a:xfrm>
          <a:prstGeom prst="rect">
            <a:avLst/>
          </a:prstGeom>
        </p:spPr>
        <p:txBody>
          <a:bodyPr/>
          <a:lstStyle/>
          <a:p>
            <a:pPr>
              <a:defRPr sz="8200" spc="-164"/>
            </a:pPr>
            <a:r>
              <a:rPr lang="en-US" dirty="0">
                <a:solidFill>
                  <a:srgbClr val="FEC700"/>
                </a:solidFill>
              </a:rPr>
              <a:t>Responder</a:t>
            </a:r>
            <a:r>
              <a:rPr lang="en-US" dirty="0"/>
              <a:t>:</a:t>
            </a:r>
            <a:endParaRPr dirty="0"/>
          </a:p>
          <a:p>
            <a:pPr>
              <a:defRPr sz="8200" spc="-164"/>
            </a:pPr>
            <a:r>
              <a:rPr lang="en-US" dirty="0"/>
              <a:t>A Familiar</a:t>
            </a:r>
            <a:br>
              <a:rPr lang="en-US" dirty="0"/>
            </a:br>
            <a:r>
              <a:rPr lang="en-US" dirty="0"/>
              <a:t>HTTP Service Framework</a:t>
            </a:r>
            <a:endParaRPr dirty="0"/>
          </a:p>
        </p:txBody>
      </p:sp>
      <p:sp>
        <p:nvSpPr>
          <p:cNvPr id="30" name="Kenneth Reitz"/>
          <p:cNvSpPr txBox="1"/>
          <p:nvPr/>
        </p:nvSpPr>
        <p:spPr>
          <a:xfrm>
            <a:off x="1181100" y="7620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 i="1">
                <a:solidFill>
                  <a:srgbClr val="FEC7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pc="123"/>
            </a:pPr>
            <a:r>
              <a:rPr spc="0"/>
              <a:t>Kenneth Reitz </a:t>
            </a:r>
          </a:p>
        </p:txBody>
      </p:sp>
      <p:pic>
        <p:nvPicPr>
          <p:cNvPr id="31" name="p.png" descr="p.png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2816423" y="3888713"/>
            <a:ext cx="7371954" cy="7371954"/>
          </a:xfrm>
          <a:prstGeom prst="rect">
            <a:avLst/>
          </a:prstGeom>
          <a:ln w="12700"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requests-logo.ai" descr="requests-logo.a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1576" y="1766887"/>
            <a:ext cx="5621648" cy="7028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quests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C700"/>
                </a:solidFill>
              </a:defRPr>
            </a:lvl1pPr>
          </a:lstStyle>
          <a:p>
            <a:r>
              <a:rPr dirty="0">
                <a:latin typeface="Corbel" panose="020B0503020204020204" pitchFamily="34" charset="0"/>
              </a:rPr>
              <a:t>Requests</a:t>
            </a:r>
            <a:r>
              <a:rPr lang="en-US" dirty="0">
                <a:latin typeface="Corbel" panose="020B0503020204020204" pitchFamily="34" charset="0"/>
              </a:rPr>
              <a:t>:</a:t>
            </a:r>
            <a:endParaRPr dirty="0">
              <a:latin typeface="Corbel" panose="020B0503020204020204" pitchFamily="34" charset="0"/>
            </a:endParaRPr>
          </a:p>
        </p:txBody>
      </p:sp>
      <p:pic>
        <p:nvPicPr>
          <p:cNvPr id="45" name="t.png" descr="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3935306"/>
            <a:ext cx="12433300" cy="397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t.png" descr="t.png"/>
          <p:cNvPicPr>
            <a:picLocks noChangeAspect="1"/>
          </p:cNvPicPr>
          <p:nvPr/>
        </p:nvPicPr>
        <p:blipFill>
          <a:blip r:embed="rId3">
            <a:alphaModFix amt="5000"/>
            <a:extLst/>
          </a:blip>
          <a:stretch>
            <a:fillRect/>
          </a:stretch>
        </p:blipFill>
        <p:spPr>
          <a:xfrm>
            <a:off x="9271000" y="7154636"/>
            <a:ext cx="3479800" cy="310696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HTTP for Humans"/>
          <p:cNvSpPr txBox="1"/>
          <p:nvPr/>
        </p:nvSpPr>
        <p:spPr>
          <a:xfrm>
            <a:off x="3548065" y="2148661"/>
            <a:ext cx="590866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Corbel Light" panose="020B0303020204020204" pitchFamily="34" charset="0"/>
              </a:rPr>
              <a:t>HTTP for Humans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penv is finally an abstraction meant to engage the mind instead of merely the filesystem.…"/>
          <p:cNvSpPr txBox="1"/>
          <p:nvPr/>
        </p:nvSpPr>
        <p:spPr>
          <a:xfrm>
            <a:off x="1750460" y="3055788"/>
            <a:ext cx="9503880" cy="364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4600"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>
                <a:solidFill>
                  <a:srgbClr val="FEC700"/>
                </a:solidFill>
                <a:latin typeface="Corbel" panose="020B0503020204020204" pitchFamily="34" charset="0"/>
              </a:rPr>
              <a:t>Requests</a:t>
            </a:r>
            <a:r>
              <a:rPr dirty="0">
                <a:latin typeface="Corbel" panose="020B0503020204020204" pitchFamily="34" charset="0"/>
              </a:rPr>
              <a:t> </a:t>
            </a:r>
            <a:r>
              <a:rPr lang="en-US" sz="4600" dirty="0">
                <a:latin typeface="Corbel" panose="020B0503020204020204" pitchFamily="34" charset="0"/>
                <a:sym typeface="Helvetica"/>
              </a:rPr>
              <a:t>is the perfect example how beautiful an API can be with the right level of abstraction</a:t>
            </a:r>
            <a:r>
              <a:rPr dirty="0">
                <a:latin typeface="Corbel" panose="020B0503020204020204" pitchFamily="34" charset="0"/>
              </a:rPr>
              <a:t>.</a:t>
            </a:r>
          </a:p>
          <a:p>
            <a:pPr defTabSz="457200">
              <a:defRPr sz="46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Corbel" panose="020B0503020204020204" pitchFamily="34" charset="0"/>
            </a:endParaRPr>
          </a:p>
          <a:p>
            <a:pPr defTabSz="457200">
              <a:defRPr sz="4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orbel Light" panose="020B0303020204020204" pitchFamily="34" charset="0"/>
              </a:rPr>
              <a:t>— </a:t>
            </a:r>
            <a:r>
              <a:rPr lang="en-US" dirty="0">
                <a:latin typeface="Corbel Light" panose="020B0303020204020204" pitchFamily="34" charset="0"/>
              </a:rPr>
              <a:t>Armin </a:t>
            </a:r>
            <a:r>
              <a:rPr lang="en-US" dirty="0" err="1">
                <a:latin typeface="Corbel Light" panose="020B0303020204020204" pitchFamily="34" charset="0"/>
              </a:rPr>
              <a:t>Roncher</a:t>
            </a:r>
            <a:r>
              <a:rPr lang="en-US" dirty="0">
                <a:latin typeface="Corbel Light" panose="020B0303020204020204" pitchFamily="34" charset="0"/>
              </a:rPr>
              <a:t> (Flask, </a:t>
            </a:r>
            <a:r>
              <a:rPr lang="en-US" dirty="0" err="1">
                <a:latin typeface="Corbel Light" panose="020B0303020204020204" pitchFamily="34" charset="0"/>
              </a:rPr>
              <a:t>etc</a:t>
            </a:r>
            <a:r>
              <a:rPr lang="en-US" dirty="0">
                <a:latin typeface="Corbel Light" panose="020B0303020204020204" pitchFamily="34" charset="0"/>
              </a:rPr>
              <a:t>)</a:t>
            </a:r>
            <a:endParaRPr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521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6252C7-4291-4D61-9256-428B9756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05" y="0"/>
            <a:ext cx="8636789" cy="958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651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1999: </a:t>
            </a:r>
            <a:r>
              <a:rPr lang="en-US" dirty="0" err="1"/>
              <a:t>Zope</a:t>
            </a:r>
            <a:r>
              <a:rPr lang="en-US" dirty="0"/>
              <a:t> + </a:t>
            </a:r>
            <a:r>
              <a:rPr lang="en-US" dirty="0" err="1"/>
              <a:t>Plone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1235295" y="2978844"/>
            <a:ext cx="11769505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Established </a:t>
            </a: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Python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 early-on as a serious contender for web development, used heavily in government.</a:t>
            </a:r>
          </a:p>
          <a:p>
            <a:pPr marL="571500" indent="-571500" algn="l">
              <a:buFontTx/>
              <a:buChar char="-"/>
            </a:pPr>
            <a:r>
              <a:rPr lang="en-US" sz="4800" b="1" dirty="0"/>
              <a:t>Python</a:t>
            </a:r>
            <a:r>
              <a:rPr lang="en-US" sz="4800" dirty="0"/>
              <a:t> 1.5.2 was released in 1999.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Other community tools, like </a:t>
            </a:r>
            <a:r>
              <a:rPr kumimoji="0" lang="en-US" sz="4800" b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buildout</a:t>
            </a:r>
            <a:r>
              <a:rPr kumimoji="0" lang="en-US" sz="4800" b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ank you!"/>
          <p:cNvSpPr txBox="1">
            <a:spLocks noGrp="1"/>
          </p:cNvSpPr>
          <p:nvPr>
            <p:ph type="title"/>
          </p:nvPr>
        </p:nvSpPr>
        <p:spPr>
          <a:xfrm>
            <a:off x="-317500" y="2398401"/>
            <a:ext cx="13639800" cy="2438401"/>
          </a:xfrm>
          <a:prstGeom prst="rect">
            <a:avLst/>
          </a:prstGeom>
        </p:spPr>
        <p:txBody>
          <a:bodyPr/>
          <a:lstStyle/>
          <a:p>
            <a:pPr lvl="1">
              <a:defRPr spc="-168">
                <a:solidFill>
                  <a:srgbClr val="FEC700"/>
                </a:solidFill>
                <a:latin typeface="+mj-lt"/>
                <a:ea typeface="+mj-ea"/>
                <a:cs typeface="+mj-cs"/>
                <a:sym typeface="High Tower Text"/>
              </a:defRPr>
            </a:pPr>
            <a:r>
              <a:rPr lang="en-US" dirty="0"/>
              <a:t>The Rest of the World: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496A4-751B-42AF-AACA-D2D186E699B9}"/>
              </a:ext>
            </a:extLst>
          </p:cNvPr>
          <p:cNvSpPr txBox="1"/>
          <p:nvPr/>
        </p:nvSpPr>
        <p:spPr>
          <a:xfrm>
            <a:off x="2034540" y="4462340"/>
            <a:ext cx="946404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 panose="020B0503020204020204" pitchFamily="34" charset="0"/>
                <a:sym typeface="Gill Sans"/>
              </a:rPr>
              <a:t>Classic ASP, PHP, Perl, and CGI Scripts.</a:t>
            </a:r>
          </a:p>
        </p:txBody>
      </p:sp>
    </p:spTree>
    <p:extLst>
      <p:ext uri="{BB962C8B-B14F-4D97-AF65-F5344CB8AC3E}">
        <p14:creationId xmlns:p14="http://schemas.microsoft.com/office/powerpoint/2010/main" val="38831886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-11176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1999: </a:t>
            </a:r>
            <a:r>
              <a:rPr lang="en-US" dirty="0" err="1"/>
              <a:t>Zope</a:t>
            </a:r>
            <a:r>
              <a:rPr lang="en-US" dirty="0"/>
              <a:t> + </a:t>
            </a:r>
            <a:r>
              <a:rPr lang="en-US" dirty="0" err="1"/>
              <a:t>Plone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11420-B878-4764-A4C1-1E6A445E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0260"/>
            <a:ext cx="13180185" cy="70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243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2006: Pylons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688063" y="5200707"/>
            <a:ext cx="11769505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A serious contender to Django.</a:t>
            </a:r>
          </a:p>
          <a:p>
            <a:pPr marL="571500" marR="0" indent="-571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Other community tools, like </a:t>
            </a:r>
            <a:r>
              <a:rPr kumimoji="0" lang="en-US" sz="42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buildout</a:t>
            </a:r>
            <a:r>
              <a:rPr kumimoji="0" lang="en-US" sz="4200" b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3300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ank you!"/>
          <p:cNvSpPr txBox="1">
            <a:spLocks noGrp="1"/>
          </p:cNvSpPr>
          <p:nvPr>
            <p:ph type="title"/>
          </p:nvPr>
        </p:nvSpPr>
        <p:spPr>
          <a:xfrm>
            <a:off x="-317500" y="2398401"/>
            <a:ext cx="13639800" cy="2438401"/>
          </a:xfrm>
          <a:prstGeom prst="rect">
            <a:avLst/>
          </a:prstGeom>
        </p:spPr>
        <p:txBody>
          <a:bodyPr/>
          <a:lstStyle/>
          <a:p>
            <a:pPr lvl="1">
              <a:defRPr spc="-168">
                <a:solidFill>
                  <a:srgbClr val="FEC700"/>
                </a:solidFill>
                <a:latin typeface="+mj-lt"/>
                <a:ea typeface="+mj-ea"/>
                <a:cs typeface="+mj-cs"/>
                <a:sym typeface="High Tower Text"/>
              </a:defRPr>
            </a:pPr>
            <a:r>
              <a:rPr lang="en-US" dirty="0"/>
              <a:t>The Rest of the World: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496A4-751B-42AF-AACA-D2D186E699B9}"/>
              </a:ext>
            </a:extLst>
          </p:cNvPr>
          <p:cNvSpPr txBox="1"/>
          <p:nvPr/>
        </p:nvSpPr>
        <p:spPr>
          <a:xfrm>
            <a:off x="2034540" y="4462340"/>
            <a:ext cx="946404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 panose="020B0503020204020204" pitchFamily="34" charset="0"/>
                <a:sym typeface="Gill Sans"/>
              </a:rPr>
              <a:t>The Classics + Ruby on Rails.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25F2-9BFC-4823-A99C-2287F4D1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65" y="6020844"/>
            <a:ext cx="3223469" cy="32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989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2007: </a:t>
            </a:r>
            <a:r>
              <a:rPr lang="en-US" dirty="0" err="1"/>
              <a:t>Webob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EFD5A-62CF-4856-8C85-44B2DA54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526" y="2399826"/>
            <a:ext cx="8049748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8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i."/>
          <p:cNvSpPr txBox="1">
            <a:spLocks noGrp="1"/>
          </p:cNvSpPr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/>
          <a:lstStyle>
            <a:lvl1pPr>
              <a:defRPr sz="15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+mj-lt"/>
              </a:rPr>
              <a:t>Hi.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Django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688063" y="3908047"/>
            <a:ext cx="11769505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/>
              <a:t>A serious web development framework.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/>
              <a:t>Originally b</a:t>
            </a: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uilt for a small newspaper in Kansas, it </a:t>
            </a:r>
            <a:r>
              <a:rPr lang="en-US" dirty="0"/>
              <a:t>excels greatly at content-driven applications.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Makes a lot of decisions for you (architecture, </a:t>
            </a:r>
            <a:r>
              <a:rPr kumimoji="0" lang="en-US" sz="4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etc</a:t>
            </a: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).</a:t>
            </a:r>
          </a:p>
          <a:p>
            <a:pPr marL="571500" indent="-571500" algn="l">
              <a:buFontTx/>
              <a:buChar char="-"/>
            </a:pPr>
            <a:r>
              <a:rPr lang="en-US" dirty="0"/>
              <a:t>Was the de-facto web framework for Python for a long time.</a:t>
            </a:r>
          </a:p>
        </p:txBody>
      </p:sp>
    </p:spTree>
    <p:extLst>
      <p:ext uri="{BB962C8B-B14F-4D97-AF65-F5344CB8AC3E}">
        <p14:creationId xmlns:p14="http://schemas.microsoft.com/office/powerpoint/2010/main" val="186098937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Honorable Mention: </a:t>
            </a:r>
            <a:r>
              <a:rPr lang="en-US" dirty="0">
                <a:solidFill>
                  <a:srgbClr val="FFC000"/>
                </a:solidFill>
              </a:rPr>
              <a:t>Pyramid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688063" y="5523872"/>
            <a:ext cx="1176950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rbel Light" panose="020B0303020204020204" pitchFamily="34" charset="0"/>
              </a:rPr>
              <a:t>The reasonable alternative to Django.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rbel Light" panose="020B0303020204020204" pitchFamily="34" charset="0"/>
              <a:sym typeface="Gill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C170A-B40A-4B99-95A8-5B1DB4DC1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75" y="3507129"/>
            <a:ext cx="8272982" cy="19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774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Flask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688063" y="4231212"/>
            <a:ext cx="11769505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/>
              <a:t>Everyone’s favorite framework.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/>
              <a:t>Started out as an April Fool’s joke (</a:t>
            </a:r>
            <a:r>
              <a:rPr lang="en-US" b="1" dirty="0"/>
              <a:t>denied</a:t>
            </a:r>
            <a:r>
              <a:rPr lang="en-US" dirty="0"/>
              <a:t>).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/>
              <a:t>Grew on popularity due to user-friendliness.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Simple API presented; rarely need to reference th</a:t>
            </a:r>
            <a:r>
              <a:rPr lang="en-US" dirty="0"/>
              <a:t>e documentation when using it.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097343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Django Channels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688063" y="4554376"/>
            <a:ext cx="11769505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Plone</a:t>
            </a:r>
            <a:r>
              <a:rPr lang="en-US" dirty="0"/>
              <a:t> vs. </a:t>
            </a:r>
            <a:r>
              <a:rPr lang="en-US" dirty="0" err="1"/>
              <a:t>Zope</a:t>
            </a:r>
            <a:endParaRPr lang="en-US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Django vs. Pyramid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Django vs. Flask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51508727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Falcon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688063" y="4554376"/>
            <a:ext cx="11769505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Plone</a:t>
            </a:r>
            <a:r>
              <a:rPr lang="en-US" dirty="0"/>
              <a:t> vs. </a:t>
            </a:r>
            <a:r>
              <a:rPr lang="en-US" dirty="0" err="1"/>
              <a:t>Zope</a:t>
            </a:r>
            <a:endParaRPr lang="en-US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Django vs. Pyramid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Django vs. Flask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54280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Responder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688063" y="4554376"/>
            <a:ext cx="11769505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Plone</a:t>
            </a:r>
            <a:r>
              <a:rPr lang="en-US" dirty="0"/>
              <a:t> vs. </a:t>
            </a:r>
            <a:r>
              <a:rPr lang="en-US" dirty="0" err="1"/>
              <a:t>Zope</a:t>
            </a:r>
            <a:endParaRPr lang="en-US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Django vs. Pyramid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Django vs. Flask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337294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ckaging: History"/>
          <p:cNvSpPr txBox="1">
            <a:spLocks noGrp="1"/>
          </p:cNvSpPr>
          <p:nvPr>
            <p:ph type="title"/>
          </p:nvPr>
        </p:nvSpPr>
        <p:spPr>
          <a:xfrm>
            <a:off x="1270000" y="37719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r>
              <a:rPr lang="en-US" dirty="0"/>
              <a:t>The Future</a:t>
            </a:r>
            <a:endParaRPr dirty="0"/>
          </a:p>
        </p:txBody>
      </p:sp>
      <p:pic>
        <p:nvPicPr>
          <p:cNvPr id="55" name="Untitled-1.png" descr="Untitled-1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2015490" y="845094"/>
            <a:ext cx="9156700" cy="9156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3900369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Responder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58741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What Responder is…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688063" y="4554376"/>
            <a:ext cx="11769505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Plone</a:t>
            </a:r>
            <a:r>
              <a:rPr lang="en-US" dirty="0"/>
              <a:t> vs. </a:t>
            </a:r>
            <a:r>
              <a:rPr lang="en-US" dirty="0" err="1"/>
              <a:t>Zope</a:t>
            </a:r>
            <a:endParaRPr lang="en-US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Django vs. Pyramid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Django vs. Flask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52148115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he Past…"/>
          <p:cNvSpPr txBox="1">
            <a:spLocks noGrp="1"/>
          </p:cNvSpPr>
          <p:nvPr>
            <p:ph type="title"/>
          </p:nvPr>
        </p:nvSpPr>
        <p:spPr>
          <a:xfrm>
            <a:off x="654050" y="254000"/>
            <a:ext cx="11696700" cy="2438400"/>
          </a:xfrm>
          <a:prstGeom prst="rect">
            <a:avLst/>
          </a:prstGeom>
        </p:spPr>
        <p:txBody>
          <a:bodyPr/>
          <a:lstStyle>
            <a:lvl1pPr>
              <a:defRPr sz="8200" spc="-164"/>
            </a:lvl1pPr>
          </a:lstStyle>
          <a:p>
            <a:r>
              <a:rPr lang="en-US" dirty="0"/>
              <a:t>What Responder isn’t…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AB9E-7C1C-4B2B-8CFC-C1D36D3DF815}"/>
              </a:ext>
            </a:extLst>
          </p:cNvPr>
          <p:cNvSpPr txBox="1"/>
          <p:nvPr/>
        </p:nvSpPr>
        <p:spPr>
          <a:xfrm>
            <a:off x="688063" y="4554376"/>
            <a:ext cx="11769505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Plone</a:t>
            </a:r>
            <a:r>
              <a:rPr lang="en-US" dirty="0"/>
              <a:t> vs. </a:t>
            </a:r>
            <a:r>
              <a:rPr lang="en-US" dirty="0" err="1"/>
              <a:t>Zope</a:t>
            </a:r>
            <a:endParaRPr lang="en-US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Django vs. Pyramid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Django vs. Flask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9589862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@kennethreitz"/>
          <p:cNvSpPr txBox="1">
            <a:spLocks noGrp="1"/>
          </p:cNvSpPr>
          <p:nvPr>
            <p:ph type="title"/>
          </p:nvPr>
        </p:nvSpPr>
        <p:spPr>
          <a:xfrm>
            <a:off x="584200" y="2705100"/>
            <a:ext cx="10464800" cy="4330700"/>
          </a:xfrm>
          <a:prstGeom prst="rect">
            <a:avLst/>
          </a:prstGeom>
        </p:spPr>
        <p:txBody>
          <a:bodyPr/>
          <a:lstStyle>
            <a:lvl1pPr>
              <a:defRPr sz="9600">
                <a:solidFill>
                  <a:srgbClr val="FEC700"/>
                </a:solidFill>
                <a:latin typeface="+mn-lt"/>
                <a:ea typeface="+mn-ea"/>
                <a:cs typeface="+mn-cs"/>
                <a:sym typeface="Helvetica"/>
                <a:hlinkClick r:id="rId2"/>
              </a:defRPr>
            </a:lvl1pPr>
          </a:lstStyle>
          <a:p>
            <a:r>
              <a:rPr lang="en-US" dirty="0">
                <a:solidFill>
                  <a:srgbClr val="FFC000"/>
                </a:solidFill>
                <a:latin typeface="Collegiate" panose="000004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@kennethreitz</a:t>
            </a:r>
            <a:endParaRPr dirty="0">
              <a:solidFill>
                <a:srgbClr val="FFC000"/>
              </a:solidFill>
              <a:latin typeface="Collegiate" panose="00000400000000000000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36" name="twitter_newbird_white.png" descr="twitter_newbird_white.png"/>
          <p:cNvPicPr>
            <a:picLocks noChangeAspect="1"/>
          </p:cNvPicPr>
          <p:nvPr/>
        </p:nvPicPr>
        <p:blipFill>
          <a:blip r:embed="rId3">
            <a:alphaModFix amt="90000"/>
            <a:extLst/>
          </a:blip>
          <a:stretch>
            <a:fillRect/>
          </a:stretch>
        </p:blipFill>
        <p:spPr>
          <a:xfrm>
            <a:off x="8073209" y="3225800"/>
            <a:ext cx="3810000" cy="3810000"/>
          </a:xfrm>
          <a:prstGeom prst="rect">
            <a:avLst/>
          </a:prstGeom>
          <a:ln w="12700"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ipenv Sales Pitch"/>
          <p:cNvSpPr txBox="1">
            <a:spLocks noGrp="1"/>
          </p:cNvSpPr>
          <p:nvPr>
            <p:ph type="title"/>
          </p:nvPr>
        </p:nvSpPr>
        <p:spPr>
          <a:xfrm>
            <a:off x="805941" y="588959"/>
            <a:ext cx="11392918" cy="2438401"/>
          </a:xfrm>
          <a:prstGeom prst="rect">
            <a:avLst/>
          </a:prstGeom>
        </p:spPr>
        <p:txBody>
          <a:bodyPr/>
          <a:lstStyle/>
          <a:p>
            <a:pPr lvl="2">
              <a:defRPr>
                <a:solidFill>
                  <a:srgbClr val="FEC700"/>
                </a:solidFill>
                <a:latin typeface="+mj-lt"/>
                <a:ea typeface="+mj-ea"/>
                <a:cs typeface="+mj-cs"/>
                <a:sym typeface="High Tower Text"/>
              </a:defRPr>
            </a:pPr>
            <a:r>
              <a:t>Pipenv Sales Pitch</a:t>
            </a:r>
          </a:p>
        </p:txBody>
      </p:sp>
      <p:sp>
        <p:nvSpPr>
          <p:cNvPr id="151" name="Officially recommended tool from python.or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Officially recommended tool from </a:t>
            </a:r>
            <a:r>
              <a:rPr u="sng">
                <a:hlinkClick r:id="rId2"/>
              </a:rPr>
              <a:t>python.org</a:t>
            </a:r>
            <a:r>
              <a:t>.</a:t>
            </a:r>
          </a:p>
          <a:p>
            <a:r>
              <a:t>Lets you use </a:t>
            </a:r>
            <a:r>
              <a:rPr>
                <a:solidFill>
                  <a:srgbClr val="FEC700"/>
                </a:solidFill>
              </a:rPr>
              <a:t>Pipfile</a:t>
            </a:r>
            <a:r>
              <a:t>/</a:t>
            </a:r>
            <a:r>
              <a:rPr>
                <a:solidFill>
                  <a:srgbClr val="FEC700"/>
                </a:solidFill>
              </a:rPr>
              <a:t>Pipfile.lock</a:t>
            </a:r>
            <a:r>
              <a:t> today.</a:t>
            </a:r>
          </a:p>
          <a:p>
            <a:r>
              <a:t>Automates away </a:t>
            </a:r>
            <a:r>
              <a:rPr>
                <a:solidFill>
                  <a:srgbClr val="FEC700"/>
                </a:solidFill>
              </a:rPr>
              <a:t>virtualenv</a:t>
            </a:r>
            <a:r>
              <a:t> entirely.</a:t>
            </a:r>
          </a:p>
          <a:p>
            <a:r>
              <a:t>Ensures </a:t>
            </a:r>
            <a:r>
              <a:rPr u="sng"/>
              <a:t>deterministic</a:t>
            </a:r>
            <a:r>
              <a:t> builds, </a:t>
            </a:r>
            <a:r>
              <a:rPr i="1"/>
              <a:t>including</a:t>
            </a:r>
            <a:r>
              <a:t> hash check verification upon installation.</a:t>
            </a:r>
          </a:p>
          <a:p>
            <a:r>
              <a:t>Other tools: e.g.  </a:t>
            </a:r>
            <a:r>
              <a:rPr sz="3600" b="1" i="1"/>
              <a:t>$ pipenv graph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Untitled-1.png" descr="Untitled-1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917700" y="603250"/>
            <a:ext cx="9156700" cy="915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DEMO (Q&amp;A)"/>
          <p:cNvSpPr txBox="1">
            <a:spLocks noGrp="1"/>
          </p:cNvSpPr>
          <p:nvPr>
            <p:ph type="title"/>
          </p:nvPr>
        </p:nvSpPr>
        <p:spPr>
          <a:xfrm>
            <a:off x="1270000" y="3783209"/>
            <a:ext cx="10464800" cy="243840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DEMO (Q&amp;A)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ank you!"/>
          <p:cNvSpPr txBox="1">
            <a:spLocks noGrp="1"/>
          </p:cNvSpPr>
          <p:nvPr>
            <p:ph type="title"/>
          </p:nvPr>
        </p:nvSpPr>
        <p:spPr>
          <a:xfrm>
            <a:off x="-317500" y="2398401"/>
            <a:ext cx="13639800" cy="2438401"/>
          </a:xfrm>
          <a:prstGeom prst="rect">
            <a:avLst/>
          </a:prstGeom>
        </p:spPr>
        <p:txBody>
          <a:bodyPr/>
          <a:lstStyle/>
          <a:p>
            <a:pPr lvl="1">
              <a:defRPr spc="-168">
                <a:solidFill>
                  <a:srgbClr val="FEC700"/>
                </a:solidFill>
                <a:latin typeface="+mj-lt"/>
                <a:ea typeface="+mj-ea"/>
                <a:cs typeface="+mj-cs"/>
                <a:sym typeface="High Tower Text"/>
              </a:defRPr>
            </a:pPr>
            <a:r>
              <a:t>Thank you!</a:t>
            </a:r>
          </a:p>
        </p:txBody>
      </p:sp>
      <p:sp>
        <p:nvSpPr>
          <p:cNvPr id="161" name="kennethreitz.org/values"/>
          <p:cNvSpPr txBox="1"/>
          <p:nvPr/>
        </p:nvSpPr>
        <p:spPr>
          <a:xfrm>
            <a:off x="2899884" y="4922770"/>
            <a:ext cx="720503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i="1">
                <a:latin typeface="+mn-lt"/>
                <a:ea typeface="+mn-ea"/>
                <a:cs typeface="+mn-cs"/>
                <a:sym typeface="Helvetica"/>
                <a:hlinkClick r:id="rId2"/>
              </a:defRPr>
            </a:lvl1pPr>
          </a:lstStyle>
          <a:p>
            <a:r>
              <a:rPr>
                <a:hlinkClick r:id="rId2"/>
              </a:rPr>
              <a:t>kennethreitz.org/values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DO_Logo_Horizontal_White.pdf" descr="DO_Logo_Horizontal_Whit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6050" y="4229100"/>
            <a:ext cx="7632700" cy="1295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4794743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noun_251224_cc.png" descr="noun_251224_cc.png"/>
          <p:cNvPicPr>
            <a:picLocks noChangeAspect="1"/>
          </p:cNvPicPr>
          <p:nvPr/>
        </p:nvPicPr>
        <p:blipFill>
          <a:blip r:embed="rId2">
            <a:alphaModFix amt="79660"/>
            <a:extLst/>
          </a:blip>
          <a:stretch>
            <a:fillRect/>
          </a:stretch>
        </p:blipFill>
        <p:spPr>
          <a:xfrm>
            <a:off x="4246894" y="2894540"/>
            <a:ext cx="4511012" cy="4658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DO_Logo_Horizontal_White.pdf" descr="DO_Logo_Horizontal_Whit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6050" y="4229100"/>
            <a:ext cx="7632700" cy="129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SF-Logo.png" descr="PSF-Logo.png"/>
          <p:cNvPicPr>
            <a:picLocks noChangeAspect="1"/>
          </p:cNvPicPr>
          <p:nvPr/>
        </p:nvPicPr>
        <p:blipFill>
          <a:blip r:embed="rId2">
            <a:extLst/>
          </a:blip>
          <a:srcRect l="4801" t="28499" r="5155" b="24678"/>
          <a:stretch>
            <a:fillRect/>
          </a:stretch>
        </p:blipFill>
        <p:spPr>
          <a:xfrm>
            <a:off x="1796599" y="3826619"/>
            <a:ext cx="9411602" cy="2100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8" h="21535" extrusionOk="0">
                <a:moveTo>
                  <a:pt x="1863" y="4"/>
                </a:moveTo>
                <a:cubicBezTo>
                  <a:pt x="1790" y="13"/>
                  <a:pt x="1714" y="37"/>
                  <a:pt x="1637" y="77"/>
                </a:cubicBezTo>
                <a:cubicBezTo>
                  <a:pt x="1097" y="360"/>
                  <a:pt x="989" y="811"/>
                  <a:pt x="989" y="2799"/>
                </a:cubicBezTo>
                <a:lnTo>
                  <a:pt x="989" y="3882"/>
                </a:lnTo>
                <a:lnTo>
                  <a:pt x="1449" y="3919"/>
                </a:lnTo>
                <a:cubicBezTo>
                  <a:pt x="1813" y="3948"/>
                  <a:pt x="1909" y="3993"/>
                  <a:pt x="1909" y="4138"/>
                </a:cubicBezTo>
                <a:cubicBezTo>
                  <a:pt x="1909" y="4284"/>
                  <a:pt x="1829" y="4318"/>
                  <a:pt x="1517" y="4305"/>
                </a:cubicBezTo>
                <a:cubicBezTo>
                  <a:pt x="965" y="4283"/>
                  <a:pt x="473" y="4488"/>
                  <a:pt x="354" y="4789"/>
                </a:cubicBezTo>
                <a:cubicBezTo>
                  <a:pt x="158" y="5284"/>
                  <a:pt x="131" y="5365"/>
                  <a:pt x="156" y="5367"/>
                </a:cubicBezTo>
                <a:cubicBezTo>
                  <a:pt x="171" y="5368"/>
                  <a:pt x="160" y="5521"/>
                  <a:pt x="134" y="5705"/>
                </a:cubicBezTo>
                <a:cubicBezTo>
                  <a:pt x="42" y="6327"/>
                  <a:pt x="-12" y="7768"/>
                  <a:pt x="2" y="9225"/>
                </a:cubicBezTo>
                <a:cubicBezTo>
                  <a:pt x="9" y="9972"/>
                  <a:pt x="25" y="10659"/>
                  <a:pt x="38" y="10751"/>
                </a:cubicBezTo>
                <a:cubicBezTo>
                  <a:pt x="51" y="10843"/>
                  <a:pt x="53" y="10952"/>
                  <a:pt x="43" y="10995"/>
                </a:cubicBezTo>
                <a:cubicBezTo>
                  <a:pt x="34" y="11037"/>
                  <a:pt x="54" y="11250"/>
                  <a:pt x="89" y="11467"/>
                </a:cubicBezTo>
                <a:cubicBezTo>
                  <a:pt x="123" y="11683"/>
                  <a:pt x="143" y="11895"/>
                  <a:pt x="134" y="11939"/>
                </a:cubicBezTo>
                <a:cubicBezTo>
                  <a:pt x="124" y="11983"/>
                  <a:pt x="173" y="12210"/>
                  <a:pt x="243" y="12439"/>
                </a:cubicBezTo>
                <a:cubicBezTo>
                  <a:pt x="356" y="12812"/>
                  <a:pt x="396" y="12861"/>
                  <a:pt x="619" y="12903"/>
                </a:cubicBezTo>
                <a:lnTo>
                  <a:pt x="869" y="12952"/>
                </a:lnTo>
                <a:lnTo>
                  <a:pt x="869" y="11678"/>
                </a:lnTo>
                <a:cubicBezTo>
                  <a:pt x="869" y="10978"/>
                  <a:pt x="877" y="10366"/>
                  <a:pt x="888" y="10319"/>
                </a:cubicBezTo>
                <a:cubicBezTo>
                  <a:pt x="898" y="10272"/>
                  <a:pt x="928" y="10288"/>
                  <a:pt x="955" y="10352"/>
                </a:cubicBezTo>
                <a:cubicBezTo>
                  <a:pt x="998" y="10455"/>
                  <a:pt x="1002" y="10767"/>
                  <a:pt x="989" y="13058"/>
                </a:cubicBezTo>
                <a:cubicBezTo>
                  <a:pt x="981" y="14481"/>
                  <a:pt x="981" y="15674"/>
                  <a:pt x="989" y="15711"/>
                </a:cubicBezTo>
                <a:cubicBezTo>
                  <a:pt x="997" y="15748"/>
                  <a:pt x="1004" y="15825"/>
                  <a:pt x="1004" y="15882"/>
                </a:cubicBezTo>
                <a:cubicBezTo>
                  <a:pt x="1004" y="16032"/>
                  <a:pt x="1168" y="16625"/>
                  <a:pt x="1283" y="16887"/>
                </a:cubicBezTo>
                <a:cubicBezTo>
                  <a:pt x="1336" y="17010"/>
                  <a:pt x="1458" y="17198"/>
                  <a:pt x="1554" y="17306"/>
                </a:cubicBezTo>
                <a:cubicBezTo>
                  <a:pt x="1787" y="17571"/>
                  <a:pt x="2189" y="17491"/>
                  <a:pt x="2415" y="17131"/>
                </a:cubicBezTo>
                <a:cubicBezTo>
                  <a:pt x="2583" y="16863"/>
                  <a:pt x="2842" y="16131"/>
                  <a:pt x="2813" y="16004"/>
                </a:cubicBezTo>
                <a:cubicBezTo>
                  <a:pt x="2806" y="15970"/>
                  <a:pt x="2814" y="15711"/>
                  <a:pt x="2831" y="15426"/>
                </a:cubicBezTo>
                <a:cubicBezTo>
                  <a:pt x="2858" y="14988"/>
                  <a:pt x="2871" y="14160"/>
                  <a:pt x="2861" y="13501"/>
                </a:cubicBezTo>
                <a:cubicBezTo>
                  <a:pt x="2859" y="13380"/>
                  <a:pt x="2733" y="13325"/>
                  <a:pt x="2391" y="13298"/>
                </a:cubicBezTo>
                <a:cubicBezTo>
                  <a:pt x="2112" y="13276"/>
                  <a:pt x="1921" y="13208"/>
                  <a:pt x="1916" y="13127"/>
                </a:cubicBezTo>
                <a:cubicBezTo>
                  <a:pt x="1911" y="13041"/>
                  <a:pt x="2192" y="12967"/>
                  <a:pt x="2692" y="12924"/>
                </a:cubicBezTo>
                <a:cubicBezTo>
                  <a:pt x="3440" y="12859"/>
                  <a:pt x="3481" y="12842"/>
                  <a:pt x="3581" y="12553"/>
                </a:cubicBezTo>
                <a:cubicBezTo>
                  <a:pt x="3639" y="12387"/>
                  <a:pt x="3677" y="12248"/>
                  <a:pt x="3664" y="12248"/>
                </a:cubicBezTo>
                <a:cubicBezTo>
                  <a:pt x="3651" y="12248"/>
                  <a:pt x="3668" y="12009"/>
                  <a:pt x="3701" y="11715"/>
                </a:cubicBezTo>
                <a:cubicBezTo>
                  <a:pt x="3780" y="11024"/>
                  <a:pt x="3852" y="9661"/>
                  <a:pt x="3852" y="8838"/>
                </a:cubicBezTo>
                <a:cubicBezTo>
                  <a:pt x="3853" y="7978"/>
                  <a:pt x="3772" y="6248"/>
                  <a:pt x="3701" y="5632"/>
                </a:cubicBezTo>
                <a:cubicBezTo>
                  <a:pt x="3670" y="5359"/>
                  <a:pt x="3651" y="5096"/>
                  <a:pt x="3659" y="5050"/>
                </a:cubicBezTo>
                <a:cubicBezTo>
                  <a:pt x="3666" y="5003"/>
                  <a:pt x="3663" y="4997"/>
                  <a:pt x="3652" y="5033"/>
                </a:cubicBezTo>
                <a:cubicBezTo>
                  <a:pt x="3627" y="5119"/>
                  <a:pt x="3548" y="4831"/>
                  <a:pt x="3565" y="4712"/>
                </a:cubicBezTo>
                <a:cubicBezTo>
                  <a:pt x="3579" y="4607"/>
                  <a:pt x="3566" y="4596"/>
                  <a:pt x="3205" y="4480"/>
                </a:cubicBezTo>
                <a:cubicBezTo>
                  <a:pt x="3055" y="4432"/>
                  <a:pt x="2918" y="4339"/>
                  <a:pt x="2900" y="4273"/>
                </a:cubicBezTo>
                <a:cubicBezTo>
                  <a:pt x="2879" y="4200"/>
                  <a:pt x="2870" y="3798"/>
                  <a:pt x="2875" y="3247"/>
                </a:cubicBezTo>
                <a:cubicBezTo>
                  <a:pt x="2880" y="2748"/>
                  <a:pt x="2872" y="2278"/>
                  <a:pt x="2858" y="2201"/>
                </a:cubicBezTo>
                <a:cubicBezTo>
                  <a:pt x="2844" y="2125"/>
                  <a:pt x="2828" y="1881"/>
                  <a:pt x="2822" y="1660"/>
                </a:cubicBezTo>
                <a:cubicBezTo>
                  <a:pt x="2797" y="625"/>
                  <a:pt x="2380" y="-57"/>
                  <a:pt x="1863" y="4"/>
                </a:cubicBezTo>
                <a:close/>
                <a:moveTo>
                  <a:pt x="9940" y="110"/>
                </a:moveTo>
                <a:cubicBezTo>
                  <a:pt x="9925" y="110"/>
                  <a:pt x="9852" y="183"/>
                  <a:pt x="9777" y="273"/>
                </a:cubicBezTo>
                <a:lnTo>
                  <a:pt x="9640" y="435"/>
                </a:lnTo>
                <a:lnTo>
                  <a:pt x="9640" y="6612"/>
                </a:lnTo>
                <a:lnTo>
                  <a:pt x="9640" y="12789"/>
                </a:lnTo>
                <a:lnTo>
                  <a:pt x="9802" y="12789"/>
                </a:lnTo>
                <a:lnTo>
                  <a:pt x="9964" y="12789"/>
                </a:lnTo>
                <a:lnTo>
                  <a:pt x="9956" y="9925"/>
                </a:lnTo>
                <a:cubicBezTo>
                  <a:pt x="9952" y="8348"/>
                  <a:pt x="9943" y="6939"/>
                  <a:pt x="9937" y="6795"/>
                </a:cubicBezTo>
                <a:cubicBezTo>
                  <a:pt x="9923" y="6425"/>
                  <a:pt x="10261" y="5642"/>
                  <a:pt x="10435" y="5644"/>
                </a:cubicBezTo>
                <a:cubicBezTo>
                  <a:pt x="10543" y="5645"/>
                  <a:pt x="10575" y="5716"/>
                  <a:pt x="10664" y="6169"/>
                </a:cubicBezTo>
                <a:lnTo>
                  <a:pt x="10768" y="6698"/>
                </a:lnTo>
                <a:lnTo>
                  <a:pt x="10760" y="9741"/>
                </a:lnTo>
                <a:lnTo>
                  <a:pt x="10751" y="12789"/>
                </a:lnTo>
                <a:lnTo>
                  <a:pt x="10919" y="12789"/>
                </a:lnTo>
                <a:lnTo>
                  <a:pt x="11087" y="12789"/>
                </a:lnTo>
                <a:lnTo>
                  <a:pt x="11087" y="9750"/>
                </a:lnTo>
                <a:cubicBezTo>
                  <a:pt x="11087" y="7359"/>
                  <a:pt x="11078" y="6609"/>
                  <a:pt x="11043" y="6230"/>
                </a:cubicBezTo>
                <a:cubicBezTo>
                  <a:pt x="11018" y="5965"/>
                  <a:pt x="11006" y="5685"/>
                  <a:pt x="11017" y="5607"/>
                </a:cubicBezTo>
                <a:cubicBezTo>
                  <a:pt x="11028" y="5529"/>
                  <a:pt x="11023" y="5503"/>
                  <a:pt x="11005" y="5550"/>
                </a:cubicBezTo>
                <a:cubicBezTo>
                  <a:pt x="10988" y="5598"/>
                  <a:pt x="10956" y="5544"/>
                  <a:pt x="10934" y="5428"/>
                </a:cubicBezTo>
                <a:cubicBezTo>
                  <a:pt x="10866" y="5057"/>
                  <a:pt x="10718" y="4798"/>
                  <a:pt x="10577" y="4802"/>
                </a:cubicBezTo>
                <a:cubicBezTo>
                  <a:pt x="10256" y="4811"/>
                  <a:pt x="10125" y="4925"/>
                  <a:pt x="10068" y="5241"/>
                </a:cubicBezTo>
                <a:cubicBezTo>
                  <a:pt x="10038" y="5410"/>
                  <a:pt x="10000" y="5515"/>
                  <a:pt x="9984" y="5473"/>
                </a:cubicBezTo>
                <a:cubicBezTo>
                  <a:pt x="9969" y="5430"/>
                  <a:pt x="9959" y="4237"/>
                  <a:pt x="9962" y="2755"/>
                </a:cubicBezTo>
                <a:cubicBezTo>
                  <a:pt x="9964" y="1277"/>
                  <a:pt x="9955" y="110"/>
                  <a:pt x="9940" y="110"/>
                </a:cubicBezTo>
                <a:close/>
                <a:moveTo>
                  <a:pt x="8856" y="2185"/>
                </a:moveTo>
                <a:cubicBezTo>
                  <a:pt x="8847" y="2175"/>
                  <a:pt x="8834" y="2191"/>
                  <a:pt x="8818" y="2214"/>
                </a:cubicBezTo>
                <a:cubicBezTo>
                  <a:pt x="8610" y="2503"/>
                  <a:pt x="8619" y="2442"/>
                  <a:pt x="8610" y="3646"/>
                </a:cubicBezTo>
                <a:lnTo>
                  <a:pt x="8600" y="4765"/>
                </a:lnTo>
                <a:lnTo>
                  <a:pt x="8502" y="4806"/>
                </a:lnTo>
                <a:cubicBezTo>
                  <a:pt x="8416" y="4843"/>
                  <a:pt x="8405" y="4897"/>
                  <a:pt x="8405" y="5245"/>
                </a:cubicBezTo>
                <a:cubicBezTo>
                  <a:pt x="8405" y="5593"/>
                  <a:pt x="8415" y="5640"/>
                  <a:pt x="8493" y="5640"/>
                </a:cubicBezTo>
                <a:cubicBezTo>
                  <a:pt x="8542" y="5640"/>
                  <a:pt x="8589" y="5692"/>
                  <a:pt x="8598" y="5754"/>
                </a:cubicBezTo>
                <a:cubicBezTo>
                  <a:pt x="8606" y="5815"/>
                  <a:pt x="8614" y="7261"/>
                  <a:pt x="8617" y="8968"/>
                </a:cubicBezTo>
                <a:lnTo>
                  <a:pt x="8621" y="12073"/>
                </a:lnTo>
                <a:lnTo>
                  <a:pt x="8710" y="12305"/>
                </a:lnTo>
                <a:cubicBezTo>
                  <a:pt x="8758" y="12433"/>
                  <a:pt x="8790" y="12595"/>
                  <a:pt x="8781" y="12663"/>
                </a:cubicBezTo>
                <a:cubicBezTo>
                  <a:pt x="8771" y="12732"/>
                  <a:pt x="8782" y="12755"/>
                  <a:pt x="8804" y="12716"/>
                </a:cubicBezTo>
                <a:cubicBezTo>
                  <a:pt x="8827" y="12677"/>
                  <a:pt x="8879" y="12705"/>
                  <a:pt x="8919" y="12777"/>
                </a:cubicBezTo>
                <a:cubicBezTo>
                  <a:pt x="8959" y="12849"/>
                  <a:pt x="9043" y="12911"/>
                  <a:pt x="9105" y="12915"/>
                </a:cubicBezTo>
                <a:cubicBezTo>
                  <a:pt x="9204" y="12923"/>
                  <a:pt x="9218" y="12884"/>
                  <a:pt x="9218" y="12610"/>
                </a:cubicBezTo>
                <a:cubicBezTo>
                  <a:pt x="9218" y="12360"/>
                  <a:pt x="9196" y="12270"/>
                  <a:pt x="9105" y="12171"/>
                </a:cubicBezTo>
                <a:cubicBezTo>
                  <a:pt x="9043" y="12102"/>
                  <a:pt x="8993" y="11975"/>
                  <a:pt x="8993" y="11886"/>
                </a:cubicBezTo>
                <a:cubicBezTo>
                  <a:pt x="8993" y="11796"/>
                  <a:pt x="8968" y="11644"/>
                  <a:pt x="8939" y="11548"/>
                </a:cubicBezTo>
                <a:cubicBezTo>
                  <a:pt x="8890" y="11389"/>
                  <a:pt x="8886" y="11121"/>
                  <a:pt x="8893" y="8541"/>
                </a:cubicBezTo>
                <a:lnTo>
                  <a:pt x="8902" y="5709"/>
                </a:lnTo>
                <a:lnTo>
                  <a:pt x="9060" y="5668"/>
                </a:lnTo>
                <a:cubicBezTo>
                  <a:pt x="9212" y="5629"/>
                  <a:pt x="9218" y="5613"/>
                  <a:pt x="9218" y="5237"/>
                </a:cubicBezTo>
                <a:cubicBezTo>
                  <a:pt x="9218" y="4861"/>
                  <a:pt x="9212" y="4845"/>
                  <a:pt x="9060" y="4806"/>
                </a:cubicBezTo>
                <a:lnTo>
                  <a:pt x="8902" y="4765"/>
                </a:lnTo>
                <a:lnTo>
                  <a:pt x="8893" y="3442"/>
                </a:lnTo>
                <a:cubicBezTo>
                  <a:pt x="8887" y="2471"/>
                  <a:pt x="8885" y="2214"/>
                  <a:pt x="8856" y="2185"/>
                </a:cubicBezTo>
                <a:close/>
                <a:moveTo>
                  <a:pt x="18312" y="4476"/>
                </a:moveTo>
                <a:cubicBezTo>
                  <a:pt x="18302" y="4493"/>
                  <a:pt x="18290" y="4588"/>
                  <a:pt x="18268" y="4773"/>
                </a:cubicBezTo>
                <a:cubicBezTo>
                  <a:pt x="18243" y="4990"/>
                  <a:pt x="18218" y="5380"/>
                  <a:pt x="18213" y="5640"/>
                </a:cubicBezTo>
                <a:cubicBezTo>
                  <a:pt x="18204" y="6101"/>
                  <a:pt x="18101" y="6658"/>
                  <a:pt x="18051" y="6519"/>
                </a:cubicBezTo>
                <a:cubicBezTo>
                  <a:pt x="18038" y="6483"/>
                  <a:pt x="18004" y="6033"/>
                  <a:pt x="17975" y="5518"/>
                </a:cubicBezTo>
                <a:cubicBezTo>
                  <a:pt x="17940" y="4871"/>
                  <a:pt x="17912" y="4601"/>
                  <a:pt x="17885" y="4647"/>
                </a:cubicBezTo>
                <a:cubicBezTo>
                  <a:pt x="17856" y="4698"/>
                  <a:pt x="17853" y="4828"/>
                  <a:pt x="17876" y="5208"/>
                </a:cubicBezTo>
                <a:cubicBezTo>
                  <a:pt x="17893" y="5482"/>
                  <a:pt x="17910" y="5876"/>
                  <a:pt x="17914" y="6083"/>
                </a:cubicBezTo>
                <a:cubicBezTo>
                  <a:pt x="17917" y="6290"/>
                  <a:pt x="17936" y="6530"/>
                  <a:pt x="17955" y="6616"/>
                </a:cubicBezTo>
                <a:cubicBezTo>
                  <a:pt x="17975" y="6702"/>
                  <a:pt x="17990" y="6860"/>
                  <a:pt x="17990" y="6966"/>
                </a:cubicBezTo>
                <a:cubicBezTo>
                  <a:pt x="17990" y="7073"/>
                  <a:pt x="18006" y="7396"/>
                  <a:pt x="18026" y="7682"/>
                </a:cubicBezTo>
                <a:cubicBezTo>
                  <a:pt x="18071" y="8355"/>
                  <a:pt x="18117" y="8192"/>
                  <a:pt x="18171" y="7186"/>
                </a:cubicBezTo>
                <a:cubicBezTo>
                  <a:pt x="18193" y="6774"/>
                  <a:pt x="18221" y="6411"/>
                  <a:pt x="18232" y="6380"/>
                </a:cubicBezTo>
                <a:cubicBezTo>
                  <a:pt x="18310" y="6164"/>
                  <a:pt x="18493" y="7435"/>
                  <a:pt x="18457" y="7943"/>
                </a:cubicBezTo>
                <a:cubicBezTo>
                  <a:pt x="18437" y="8216"/>
                  <a:pt x="18463" y="8271"/>
                  <a:pt x="18525" y="8093"/>
                </a:cubicBezTo>
                <a:cubicBezTo>
                  <a:pt x="18560" y="7993"/>
                  <a:pt x="18744" y="5122"/>
                  <a:pt x="18743" y="4696"/>
                </a:cubicBezTo>
                <a:cubicBezTo>
                  <a:pt x="18741" y="4313"/>
                  <a:pt x="18695" y="4843"/>
                  <a:pt x="18637" y="5908"/>
                </a:cubicBezTo>
                <a:cubicBezTo>
                  <a:pt x="18607" y="6465"/>
                  <a:pt x="18573" y="6972"/>
                  <a:pt x="18561" y="7035"/>
                </a:cubicBezTo>
                <a:cubicBezTo>
                  <a:pt x="18530" y="7199"/>
                  <a:pt x="18486" y="6785"/>
                  <a:pt x="18428" y="5774"/>
                </a:cubicBezTo>
                <a:cubicBezTo>
                  <a:pt x="18400" y="5295"/>
                  <a:pt x="18363" y="4787"/>
                  <a:pt x="18346" y="4643"/>
                </a:cubicBezTo>
                <a:cubicBezTo>
                  <a:pt x="18331" y="4519"/>
                  <a:pt x="18322" y="4459"/>
                  <a:pt x="18312" y="4476"/>
                </a:cubicBezTo>
                <a:close/>
                <a:moveTo>
                  <a:pt x="15676" y="4594"/>
                </a:moveTo>
                <a:cubicBezTo>
                  <a:pt x="15508" y="4549"/>
                  <a:pt x="15409" y="4813"/>
                  <a:pt x="15374" y="5404"/>
                </a:cubicBezTo>
                <a:cubicBezTo>
                  <a:pt x="15345" y="5904"/>
                  <a:pt x="15384" y="6096"/>
                  <a:pt x="15591" y="6450"/>
                </a:cubicBezTo>
                <a:cubicBezTo>
                  <a:pt x="15671" y="6588"/>
                  <a:pt x="15712" y="6746"/>
                  <a:pt x="15719" y="6950"/>
                </a:cubicBezTo>
                <a:cubicBezTo>
                  <a:pt x="15724" y="7114"/>
                  <a:pt x="15733" y="7321"/>
                  <a:pt x="15737" y="7410"/>
                </a:cubicBezTo>
                <a:cubicBezTo>
                  <a:pt x="15741" y="7498"/>
                  <a:pt x="15710" y="7661"/>
                  <a:pt x="15667" y="7772"/>
                </a:cubicBezTo>
                <a:cubicBezTo>
                  <a:pt x="15597" y="7954"/>
                  <a:pt x="15579" y="7952"/>
                  <a:pt x="15489" y="7752"/>
                </a:cubicBezTo>
                <a:cubicBezTo>
                  <a:pt x="15433" y="7629"/>
                  <a:pt x="15376" y="7528"/>
                  <a:pt x="15361" y="7528"/>
                </a:cubicBezTo>
                <a:cubicBezTo>
                  <a:pt x="15309" y="7528"/>
                  <a:pt x="15376" y="7828"/>
                  <a:pt x="15470" y="8012"/>
                </a:cubicBezTo>
                <a:cubicBezTo>
                  <a:pt x="15668" y="8401"/>
                  <a:pt x="15863" y="7901"/>
                  <a:pt x="15867" y="6995"/>
                </a:cubicBezTo>
                <a:cubicBezTo>
                  <a:pt x="15868" y="6704"/>
                  <a:pt x="15862" y="6471"/>
                  <a:pt x="15853" y="6478"/>
                </a:cubicBezTo>
                <a:cubicBezTo>
                  <a:pt x="15843" y="6485"/>
                  <a:pt x="15788" y="6399"/>
                  <a:pt x="15730" y="6287"/>
                </a:cubicBezTo>
                <a:cubicBezTo>
                  <a:pt x="15672" y="6175"/>
                  <a:pt x="15602" y="6052"/>
                  <a:pt x="15575" y="6010"/>
                </a:cubicBezTo>
                <a:cubicBezTo>
                  <a:pt x="15540" y="5956"/>
                  <a:pt x="15528" y="5782"/>
                  <a:pt x="15530" y="5416"/>
                </a:cubicBezTo>
                <a:cubicBezTo>
                  <a:pt x="15534" y="4934"/>
                  <a:pt x="15540" y="4898"/>
                  <a:pt x="15624" y="4907"/>
                </a:cubicBezTo>
                <a:cubicBezTo>
                  <a:pt x="15674" y="4913"/>
                  <a:pt x="15733" y="4945"/>
                  <a:pt x="15756" y="4976"/>
                </a:cubicBezTo>
                <a:cubicBezTo>
                  <a:pt x="15779" y="5008"/>
                  <a:pt x="15800" y="4941"/>
                  <a:pt x="15804" y="4830"/>
                </a:cubicBezTo>
                <a:cubicBezTo>
                  <a:pt x="15810" y="4679"/>
                  <a:pt x="15778" y="4621"/>
                  <a:pt x="15676" y="4594"/>
                </a:cubicBezTo>
                <a:close/>
                <a:moveTo>
                  <a:pt x="6852" y="4598"/>
                </a:moveTo>
                <a:lnTo>
                  <a:pt x="6697" y="4838"/>
                </a:lnTo>
                <a:cubicBezTo>
                  <a:pt x="6611" y="4970"/>
                  <a:pt x="6533" y="5044"/>
                  <a:pt x="6523" y="5001"/>
                </a:cubicBezTo>
                <a:cubicBezTo>
                  <a:pt x="6513" y="4958"/>
                  <a:pt x="6506" y="6259"/>
                  <a:pt x="6506" y="7894"/>
                </a:cubicBezTo>
                <a:cubicBezTo>
                  <a:pt x="6506" y="10372"/>
                  <a:pt x="6513" y="10896"/>
                  <a:pt x="6550" y="11035"/>
                </a:cubicBezTo>
                <a:cubicBezTo>
                  <a:pt x="6575" y="11128"/>
                  <a:pt x="6596" y="11312"/>
                  <a:pt x="6596" y="11442"/>
                </a:cubicBezTo>
                <a:cubicBezTo>
                  <a:pt x="6596" y="11773"/>
                  <a:pt x="6806" y="12586"/>
                  <a:pt x="6943" y="12789"/>
                </a:cubicBezTo>
                <a:cubicBezTo>
                  <a:pt x="7082" y="12994"/>
                  <a:pt x="7395" y="12899"/>
                  <a:pt x="7599" y="12590"/>
                </a:cubicBezTo>
                <a:cubicBezTo>
                  <a:pt x="7678" y="12470"/>
                  <a:pt x="7753" y="12400"/>
                  <a:pt x="7766" y="12435"/>
                </a:cubicBezTo>
                <a:cubicBezTo>
                  <a:pt x="7779" y="12470"/>
                  <a:pt x="7780" y="12969"/>
                  <a:pt x="7770" y="13542"/>
                </a:cubicBezTo>
                <a:cubicBezTo>
                  <a:pt x="7755" y="14332"/>
                  <a:pt x="7737" y="14629"/>
                  <a:pt x="7695" y="14767"/>
                </a:cubicBezTo>
                <a:cubicBezTo>
                  <a:pt x="7665" y="14867"/>
                  <a:pt x="7651" y="14946"/>
                  <a:pt x="7665" y="14946"/>
                </a:cubicBezTo>
                <a:cubicBezTo>
                  <a:pt x="7706" y="14946"/>
                  <a:pt x="7584" y="15498"/>
                  <a:pt x="7500" y="15691"/>
                </a:cubicBezTo>
                <a:cubicBezTo>
                  <a:pt x="7459" y="15787"/>
                  <a:pt x="7340" y="15941"/>
                  <a:pt x="7236" y="16032"/>
                </a:cubicBezTo>
                <a:cubicBezTo>
                  <a:pt x="7133" y="16123"/>
                  <a:pt x="7048" y="16235"/>
                  <a:pt x="7048" y="16281"/>
                </a:cubicBezTo>
                <a:cubicBezTo>
                  <a:pt x="7048" y="16327"/>
                  <a:pt x="7057" y="16500"/>
                  <a:pt x="7067" y="16667"/>
                </a:cubicBezTo>
                <a:cubicBezTo>
                  <a:pt x="7089" y="17023"/>
                  <a:pt x="7120" y="17031"/>
                  <a:pt x="7373" y="16765"/>
                </a:cubicBezTo>
                <a:cubicBezTo>
                  <a:pt x="7591" y="16534"/>
                  <a:pt x="7762" y="16174"/>
                  <a:pt x="7843" y="15772"/>
                </a:cubicBezTo>
                <a:cubicBezTo>
                  <a:pt x="7875" y="15617"/>
                  <a:pt x="7910" y="15520"/>
                  <a:pt x="7922" y="15552"/>
                </a:cubicBezTo>
                <a:cubicBezTo>
                  <a:pt x="7933" y="15584"/>
                  <a:pt x="7944" y="15536"/>
                  <a:pt x="7946" y="15446"/>
                </a:cubicBezTo>
                <a:cubicBezTo>
                  <a:pt x="7948" y="15357"/>
                  <a:pt x="7970" y="14919"/>
                  <a:pt x="7995" y="14474"/>
                </a:cubicBezTo>
                <a:cubicBezTo>
                  <a:pt x="8032" y="13828"/>
                  <a:pt x="8042" y="12771"/>
                  <a:pt x="8043" y="9241"/>
                </a:cubicBezTo>
                <a:lnTo>
                  <a:pt x="8043" y="4818"/>
                </a:lnTo>
                <a:lnTo>
                  <a:pt x="7884" y="4858"/>
                </a:lnTo>
                <a:lnTo>
                  <a:pt x="7726" y="4899"/>
                </a:lnTo>
                <a:lnTo>
                  <a:pt x="7718" y="8057"/>
                </a:lnTo>
                <a:cubicBezTo>
                  <a:pt x="7710" y="11172"/>
                  <a:pt x="7709" y="11218"/>
                  <a:pt x="7639" y="11532"/>
                </a:cubicBezTo>
                <a:cubicBezTo>
                  <a:pt x="7600" y="11707"/>
                  <a:pt x="7548" y="11814"/>
                  <a:pt x="7524" y="11772"/>
                </a:cubicBezTo>
                <a:cubicBezTo>
                  <a:pt x="7500" y="11730"/>
                  <a:pt x="7462" y="11792"/>
                  <a:pt x="7441" y="11906"/>
                </a:cubicBezTo>
                <a:cubicBezTo>
                  <a:pt x="7420" y="12021"/>
                  <a:pt x="7360" y="12111"/>
                  <a:pt x="7308" y="12110"/>
                </a:cubicBezTo>
                <a:cubicBezTo>
                  <a:pt x="7188" y="12106"/>
                  <a:pt x="6947" y="11624"/>
                  <a:pt x="6973" y="11438"/>
                </a:cubicBezTo>
                <a:cubicBezTo>
                  <a:pt x="6983" y="11361"/>
                  <a:pt x="6975" y="11316"/>
                  <a:pt x="6954" y="11337"/>
                </a:cubicBezTo>
                <a:cubicBezTo>
                  <a:pt x="6865" y="11423"/>
                  <a:pt x="6835" y="10378"/>
                  <a:pt x="6843" y="7455"/>
                </a:cubicBezTo>
                <a:lnTo>
                  <a:pt x="6852" y="4598"/>
                </a:lnTo>
                <a:close/>
                <a:moveTo>
                  <a:pt x="12231" y="4610"/>
                </a:moveTo>
                <a:cubicBezTo>
                  <a:pt x="12180" y="4614"/>
                  <a:pt x="12127" y="4649"/>
                  <a:pt x="12060" y="4716"/>
                </a:cubicBezTo>
                <a:cubicBezTo>
                  <a:pt x="11964" y="4812"/>
                  <a:pt x="11869" y="4883"/>
                  <a:pt x="11849" y="4875"/>
                </a:cubicBezTo>
                <a:cubicBezTo>
                  <a:pt x="11828" y="4867"/>
                  <a:pt x="11818" y="4914"/>
                  <a:pt x="11827" y="4976"/>
                </a:cubicBezTo>
                <a:cubicBezTo>
                  <a:pt x="11843" y="5090"/>
                  <a:pt x="11731" y="5423"/>
                  <a:pt x="11675" y="5432"/>
                </a:cubicBezTo>
                <a:cubicBezTo>
                  <a:pt x="11659" y="5435"/>
                  <a:pt x="11644" y="5500"/>
                  <a:pt x="11642" y="5575"/>
                </a:cubicBezTo>
                <a:cubicBezTo>
                  <a:pt x="11641" y="5649"/>
                  <a:pt x="11596" y="6122"/>
                  <a:pt x="11541" y="6625"/>
                </a:cubicBezTo>
                <a:cubicBezTo>
                  <a:pt x="11452" y="7449"/>
                  <a:pt x="11443" y="7660"/>
                  <a:pt x="11441" y="8781"/>
                </a:cubicBezTo>
                <a:cubicBezTo>
                  <a:pt x="11440" y="9842"/>
                  <a:pt x="11451" y="10134"/>
                  <a:pt x="11517" y="10767"/>
                </a:cubicBezTo>
                <a:cubicBezTo>
                  <a:pt x="11610" y="11658"/>
                  <a:pt x="11783" y="12439"/>
                  <a:pt x="11947" y="12708"/>
                </a:cubicBezTo>
                <a:cubicBezTo>
                  <a:pt x="12013" y="12816"/>
                  <a:pt x="12150" y="12910"/>
                  <a:pt x="12250" y="12915"/>
                </a:cubicBezTo>
                <a:cubicBezTo>
                  <a:pt x="12599" y="12934"/>
                  <a:pt x="12896" y="11909"/>
                  <a:pt x="13001" y="10332"/>
                </a:cubicBezTo>
                <a:cubicBezTo>
                  <a:pt x="13060" y="9441"/>
                  <a:pt x="13058" y="7756"/>
                  <a:pt x="12997" y="7056"/>
                </a:cubicBezTo>
                <a:cubicBezTo>
                  <a:pt x="12971" y="6759"/>
                  <a:pt x="12949" y="6415"/>
                  <a:pt x="12947" y="6291"/>
                </a:cubicBezTo>
                <a:cubicBezTo>
                  <a:pt x="12945" y="6166"/>
                  <a:pt x="12933" y="6094"/>
                  <a:pt x="12921" y="6128"/>
                </a:cubicBezTo>
                <a:cubicBezTo>
                  <a:pt x="12908" y="6162"/>
                  <a:pt x="12876" y="6034"/>
                  <a:pt x="12848" y="5843"/>
                </a:cubicBezTo>
                <a:cubicBezTo>
                  <a:pt x="12779" y="5373"/>
                  <a:pt x="12581" y="4874"/>
                  <a:pt x="12391" y="4692"/>
                </a:cubicBezTo>
                <a:cubicBezTo>
                  <a:pt x="12331" y="4634"/>
                  <a:pt x="12282" y="4606"/>
                  <a:pt x="12231" y="4610"/>
                </a:cubicBezTo>
                <a:close/>
                <a:moveTo>
                  <a:pt x="16217" y="4610"/>
                </a:moveTo>
                <a:cubicBezTo>
                  <a:pt x="16020" y="4690"/>
                  <a:pt x="15994" y="4892"/>
                  <a:pt x="15995" y="6348"/>
                </a:cubicBezTo>
                <a:cubicBezTo>
                  <a:pt x="15997" y="7557"/>
                  <a:pt x="16005" y="7645"/>
                  <a:pt x="16134" y="7931"/>
                </a:cubicBezTo>
                <a:cubicBezTo>
                  <a:pt x="16244" y="8174"/>
                  <a:pt x="16494" y="8260"/>
                  <a:pt x="16465" y="8045"/>
                </a:cubicBezTo>
                <a:cubicBezTo>
                  <a:pt x="16451" y="7943"/>
                  <a:pt x="16512" y="7739"/>
                  <a:pt x="16559" y="7731"/>
                </a:cubicBezTo>
                <a:cubicBezTo>
                  <a:pt x="16575" y="7729"/>
                  <a:pt x="16585" y="7620"/>
                  <a:pt x="16580" y="7491"/>
                </a:cubicBezTo>
                <a:cubicBezTo>
                  <a:pt x="16575" y="7362"/>
                  <a:pt x="16588" y="7227"/>
                  <a:pt x="16610" y="7190"/>
                </a:cubicBezTo>
                <a:cubicBezTo>
                  <a:pt x="16637" y="7144"/>
                  <a:pt x="16648" y="6861"/>
                  <a:pt x="16644" y="6279"/>
                </a:cubicBezTo>
                <a:cubicBezTo>
                  <a:pt x="16638" y="5176"/>
                  <a:pt x="16638" y="5207"/>
                  <a:pt x="16605" y="5298"/>
                </a:cubicBezTo>
                <a:cubicBezTo>
                  <a:pt x="16589" y="5342"/>
                  <a:pt x="16563" y="5263"/>
                  <a:pt x="16546" y="5123"/>
                </a:cubicBezTo>
                <a:cubicBezTo>
                  <a:pt x="16502" y="4758"/>
                  <a:pt x="16368" y="4550"/>
                  <a:pt x="16217" y="4610"/>
                </a:cubicBezTo>
                <a:close/>
                <a:moveTo>
                  <a:pt x="19083" y="4631"/>
                </a:moveTo>
                <a:cubicBezTo>
                  <a:pt x="19047" y="4619"/>
                  <a:pt x="19025" y="4655"/>
                  <a:pt x="19034" y="4716"/>
                </a:cubicBezTo>
                <a:cubicBezTo>
                  <a:pt x="19048" y="4821"/>
                  <a:pt x="18861" y="7315"/>
                  <a:pt x="18798" y="7849"/>
                </a:cubicBezTo>
                <a:cubicBezTo>
                  <a:pt x="18776" y="8037"/>
                  <a:pt x="18778" y="8083"/>
                  <a:pt x="18807" y="8041"/>
                </a:cubicBezTo>
                <a:cubicBezTo>
                  <a:pt x="18828" y="8009"/>
                  <a:pt x="18861" y="7775"/>
                  <a:pt x="18880" y="7520"/>
                </a:cubicBezTo>
                <a:cubicBezTo>
                  <a:pt x="18914" y="7067"/>
                  <a:pt x="18919" y="7056"/>
                  <a:pt x="19078" y="7056"/>
                </a:cubicBezTo>
                <a:cubicBezTo>
                  <a:pt x="19203" y="7056"/>
                  <a:pt x="19242" y="7104"/>
                  <a:pt x="19242" y="7259"/>
                </a:cubicBezTo>
                <a:cubicBezTo>
                  <a:pt x="19242" y="7371"/>
                  <a:pt x="19265" y="7609"/>
                  <a:pt x="19293" y="7788"/>
                </a:cubicBezTo>
                <a:cubicBezTo>
                  <a:pt x="19335" y="8055"/>
                  <a:pt x="19371" y="8115"/>
                  <a:pt x="19496" y="8126"/>
                </a:cubicBezTo>
                <a:cubicBezTo>
                  <a:pt x="19647" y="8139"/>
                  <a:pt x="19648" y="8136"/>
                  <a:pt x="19648" y="7715"/>
                </a:cubicBezTo>
                <a:cubicBezTo>
                  <a:pt x="19648" y="7482"/>
                  <a:pt x="19668" y="7218"/>
                  <a:pt x="19692" y="7129"/>
                </a:cubicBezTo>
                <a:cubicBezTo>
                  <a:pt x="19727" y="6996"/>
                  <a:pt x="19747" y="7072"/>
                  <a:pt x="19804" y="7552"/>
                </a:cubicBezTo>
                <a:cubicBezTo>
                  <a:pt x="19841" y="7873"/>
                  <a:pt x="19869" y="8180"/>
                  <a:pt x="19865" y="8236"/>
                </a:cubicBezTo>
                <a:cubicBezTo>
                  <a:pt x="19862" y="8292"/>
                  <a:pt x="19887" y="8338"/>
                  <a:pt x="19921" y="8338"/>
                </a:cubicBezTo>
                <a:cubicBezTo>
                  <a:pt x="19971" y="8338"/>
                  <a:pt x="19979" y="8270"/>
                  <a:pt x="19968" y="7967"/>
                </a:cubicBezTo>
                <a:cubicBezTo>
                  <a:pt x="19961" y="7763"/>
                  <a:pt x="19953" y="7547"/>
                  <a:pt x="19952" y="7487"/>
                </a:cubicBezTo>
                <a:cubicBezTo>
                  <a:pt x="19950" y="7427"/>
                  <a:pt x="19938" y="7413"/>
                  <a:pt x="19923" y="7455"/>
                </a:cubicBezTo>
                <a:cubicBezTo>
                  <a:pt x="19908" y="7496"/>
                  <a:pt x="19868" y="7315"/>
                  <a:pt x="19834" y="7056"/>
                </a:cubicBezTo>
                <a:lnTo>
                  <a:pt x="19771" y="6588"/>
                </a:lnTo>
                <a:lnTo>
                  <a:pt x="19856" y="6388"/>
                </a:lnTo>
                <a:cubicBezTo>
                  <a:pt x="19903" y="6280"/>
                  <a:pt x="19950" y="6054"/>
                  <a:pt x="19960" y="5888"/>
                </a:cubicBezTo>
                <a:cubicBezTo>
                  <a:pt x="19977" y="5593"/>
                  <a:pt x="19979" y="5595"/>
                  <a:pt x="20039" y="5839"/>
                </a:cubicBezTo>
                <a:cubicBezTo>
                  <a:pt x="20091" y="6047"/>
                  <a:pt x="20100" y="6250"/>
                  <a:pt x="20100" y="7076"/>
                </a:cubicBezTo>
                <a:lnTo>
                  <a:pt x="20100" y="8069"/>
                </a:lnTo>
                <a:lnTo>
                  <a:pt x="20319" y="8045"/>
                </a:lnTo>
                <a:lnTo>
                  <a:pt x="20538" y="8024"/>
                </a:lnTo>
                <a:lnTo>
                  <a:pt x="20358" y="7943"/>
                </a:lnTo>
                <a:lnTo>
                  <a:pt x="20178" y="7866"/>
                </a:lnTo>
                <a:lnTo>
                  <a:pt x="20187" y="7194"/>
                </a:lnTo>
                <a:cubicBezTo>
                  <a:pt x="20192" y="6824"/>
                  <a:pt x="20202" y="6473"/>
                  <a:pt x="20210" y="6417"/>
                </a:cubicBezTo>
                <a:cubicBezTo>
                  <a:pt x="20218" y="6361"/>
                  <a:pt x="20275" y="6306"/>
                  <a:pt x="20336" y="6295"/>
                </a:cubicBezTo>
                <a:cubicBezTo>
                  <a:pt x="20444" y="6275"/>
                  <a:pt x="20443" y="6272"/>
                  <a:pt x="20311" y="6193"/>
                </a:cubicBezTo>
                <a:lnTo>
                  <a:pt x="20176" y="6112"/>
                </a:lnTo>
                <a:lnTo>
                  <a:pt x="20186" y="5575"/>
                </a:lnTo>
                <a:cubicBezTo>
                  <a:pt x="20191" y="5278"/>
                  <a:pt x="20205" y="4991"/>
                  <a:pt x="20216" y="4940"/>
                </a:cubicBezTo>
                <a:cubicBezTo>
                  <a:pt x="20227" y="4889"/>
                  <a:pt x="20304" y="4826"/>
                  <a:pt x="20387" y="4797"/>
                </a:cubicBezTo>
                <a:cubicBezTo>
                  <a:pt x="20510" y="4755"/>
                  <a:pt x="20499" y="4740"/>
                  <a:pt x="20319" y="4720"/>
                </a:cubicBezTo>
                <a:cubicBezTo>
                  <a:pt x="20146" y="4701"/>
                  <a:pt x="20100" y="4736"/>
                  <a:pt x="20100" y="4891"/>
                </a:cubicBezTo>
                <a:cubicBezTo>
                  <a:pt x="20100" y="4999"/>
                  <a:pt x="20078" y="5145"/>
                  <a:pt x="20049" y="5217"/>
                </a:cubicBezTo>
                <a:cubicBezTo>
                  <a:pt x="20010" y="5315"/>
                  <a:pt x="19981" y="5269"/>
                  <a:pt x="19930" y="5021"/>
                </a:cubicBezTo>
                <a:cubicBezTo>
                  <a:pt x="19874" y="4753"/>
                  <a:pt x="19833" y="4696"/>
                  <a:pt x="19695" y="4696"/>
                </a:cubicBezTo>
                <a:lnTo>
                  <a:pt x="19528" y="4696"/>
                </a:lnTo>
                <a:lnTo>
                  <a:pt x="19528" y="6242"/>
                </a:lnTo>
                <a:cubicBezTo>
                  <a:pt x="19528" y="7653"/>
                  <a:pt x="19522" y="7802"/>
                  <a:pt x="19467" y="7935"/>
                </a:cubicBezTo>
                <a:cubicBezTo>
                  <a:pt x="19415" y="8059"/>
                  <a:pt x="19403" y="8029"/>
                  <a:pt x="19376" y="7715"/>
                </a:cubicBezTo>
                <a:cubicBezTo>
                  <a:pt x="19359" y="7514"/>
                  <a:pt x="19353" y="7256"/>
                  <a:pt x="19362" y="7145"/>
                </a:cubicBezTo>
                <a:cubicBezTo>
                  <a:pt x="19372" y="7034"/>
                  <a:pt x="19362" y="6894"/>
                  <a:pt x="19341" y="6836"/>
                </a:cubicBezTo>
                <a:cubicBezTo>
                  <a:pt x="19320" y="6778"/>
                  <a:pt x="19268" y="6265"/>
                  <a:pt x="19225" y="5693"/>
                </a:cubicBezTo>
                <a:cubicBezTo>
                  <a:pt x="19162" y="4846"/>
                  <a:pt x="19135" y="4648"/>
                  <a:pt x="19083" y="4631"/>
                </a:cubicBezTo>
                <a:close/>
                <a:moveTo>
                  <a:pt x="5434" y="4647"/>
                </a:moveTo>
                <a:cubicBezTo>
                  <a:pt x="5260" y="4669"/>
                  <a:pt x="5074" y="4853"/>
                  <a:pt x="4924" y="5188"/>
                </a:cubicBezTo>
                <a:cubicBezTo>
                  <a:pt x="4644" y="5818"/>
                  <a:pt x="4667" y="5269"/>
                  <a:pt x="4667" y="11231"/>
                </a:cubicBezTo>
                <a:lnTo>
                  <a:pt x="4667" y="16508"/>
                </a:lnTo>
                <a:lnTo>
                  <a:pt x="4795" y="16728"/>
                </a:lnTo>
                <a:cubicBezTo>
                  <a:pt x="4866" y="16849"/>
                  <a:pt x="4937" y="16955"/>
                  <a:pt x="4953" y="16960"/>
                </a:cubicBezTo>
                <a:cubicBezTo>
                  <a:pt x="4973" y="16967"/>
                  <a:pt x="4981" y="16172"/>
                  <a:pt x="4975" y="14755"/>
                </a:cubicBezTo>
                <a:cubicBezTo>
                  <a:pt x="4967" y="12440"/>
                  <a:pt x="4983" y="12117"/>
                  <a:pt x="5085" y="12610"/>
                </a:cubicBezTo>
                <a:cubicBezTo>
                  <a:pt x="5131" y="12827"/>
                  <a:pt x="5179" y="12860"/>
                  <a:pt x="5423" y="12838"/>
                </a:cubicBezTo>
                <a:cubicBezTo>
                  <a:pt x="5739" y="12810"/>
                  <a:pt x="5870" y="12756"/>
                  <a:pt x="5863" y="12655"/>
                </a:cubicBezTo>
                <a:cubicBezTo>
                  <a:pt x="5856" y="12539"/>
                  <a:pt x="6067" y="11647"/>
                  <a:pt x="6094" y="11682"/>
                </a:cubicBezTo>
                <a:cubicBezTo>
                  <a:pt x="6107" y="11701"/>
                  <a:pt x="6111" y="11666"/>
                  <a:pt x="6102" y="11601"/>
                </a:cubicBezTo>
                <a:cubicBezTo>
                  <a:pt x="6093" y="11537"/>
                  <a:pt x="6114" y="11156"/>
                  <a:pt x="6148" y="10755"/>
                </a:cubicBezTo>
                <a:cubicBezTo>
                  <a:pt x="6235" y="9730"/>
                  <a:pt x="6219" y="7512"/>
                  <a:pt x="6117" y="6519"/>
                </a:cubicBezTo>
                <a:cubicBezTo>
                  <a:pt x="6079" y="6148"/>
                  <a:pt x="6045" y="5767"/>
                  <a:pt x="6042" y="5676"/>
                </a:cubicBezTo>
                <a:cubicBezTo>
                  <a:pt x="6034" y="5490"/>
                  <a:pt x="5998" y="5303"/>
                  <a:pt x="5968" y="5298"/>
                </a:cubicBezTo>
                <a:cubicBezTo>
                  <a:pt x="5957" y="5296"/>
                  <a:pt x="5913" y="5193"/>
                  <a:pt x="5871" y="5066"/>
                </a:cubicBezTo>
                <a:cubicBezTo>
                  <a:pt x="5770" y="4763"/>
                  <a:pt x="5608" y="4625"/>
                  <a:pt x="5434" y="4647"/>
                </a:cubicBezTo>
                <a:close/>
                <a:moveTo>
                  <a:pt x="14208" y="4655"/>
                </a:moveTo>
                <a:cubicBezTo>
                  <a:pt x="13950" y="4690"/>
                  <a:pt x="13738" y="4966"/>
                  <a:pt x="13551" y="5497"/>
                </a:cubicBezTo>
                <a:lnTo>
                  <a:pt x="13409" y="5904"/>
                </a:lnTo>
                <a:lnTo>
                  <a:pt x="13409" y="9347"/>
                </a:lnTo>
                <a:lnTo>
                  <a:pt x="13409" y="12789"/>
                </a:lnTo>
                <a:lnTo>
                  <a:pt x="13544" y="12789"/>
                </a:lnTo>
                <a:lnTo>
                  <a:pt x="13680" y="12789"/>
                </a:lnTo>
                <a:lnTo>
                  <a:pt x="13680" y="9420"/>
                </a:lnTo>
                <a:lnTo>
                  <a:pt x="13680" y="6051"/>
                </a:lnTo>
                <a:lnTo>
                  <a:pt x="13793" y="5798"/>
                </a:lnTo>
                <a:cubicBezTo>
                  <a:pt x="13874" y="5617"/>
                  <a:pt x="13965" y="5554"/>
                  <a:pt x="14123" y="5567"/>
                </a:cubicBezTo>
                <a:cubicBezTo>
                  <a:pt x="14324" y="5583"/>
                  <a:pt x="14387" y="5659"/>
                  <a:pt x="14389" y="5888"/>
                </a:cubicBezTo>
                <a:cubicBezTo>
                  <a:pt x="14389" y="5937"/>
                  <a:pt x="14427" y="6153"/>
                  <a:pt x="14472" y="6368"/>
                </a:cubicBezTo>
                <a:lnTo>
                  <a:pt x="14554" y="6759"/>
                </a:lnTo>
                <a:lnTo>
                  <a:pt x="14554" y="9774"/>
                </a:lnTo>
                <a:lnTo>
                  <a:pt x="14554" y="12789"/>
                </a:lnTo>
                <a:lnTo>
                  <a:pt x="14691" y="12789"/>
                </a:lnTo>
                <a:lnTo>
                  <a:pt x="14827" y="12789"/>
                </a:lnTo>
                <a:lnTo>
                  <a:pt x="14815" y="9383"/>
                </a:lnTo>
                <a:cubicBezTo>
                  <a:pt x="14809" y="7510"/>
                  <a:pt x="14797" y="5840"/>
                  <a:pt x="14790" y="5672"/>
                </a:cubicBezTo>
                <a:cubicBezTo>
                  <a:pt x="14772" y="5289"/>
                  <a:pt x="14717" y="5035"/>
                  <a:pt x="14651" y="5033"/>
                </a:cubicBezTo>
                <a:cubicBezTo>
                  <a:pt x="14622" y="5033"/>
                  <a:pt x="14602" y="4972"/>
                  <a:pt x="14605" y="4895"/>
                </a:cubicBezTo>
                <a:cubicBezTo>
                  <a:pt x="14608" y="4818"/>
                  <a:pt x="14553" y="4729"/>
                  <a:pt x="14484" y="4700"/>
                </a:cubicBezTo>
                <a:cubicBezTo>
                  <a:pt x="14386" y="4659"/>
                  <a:pt x="14295" y="4643"/>
                  <a:pt x="14208" y="4655"/>
                </a:cubicBezTo>
                <a:close/>
                <a:moveTo>
                  <a:pt x="16754" y="4696"/>
                </a:moveTo>
                <a:lnTo>
                  <a:pt x="16754" y="6519"/>
                </a:lnTo>
                <a:cubicBezTo>
                  <a:pt x="16754" y="8023"/>
                  <a:pt x="16762" y="8338"/>
                  <a:pt x="16798" y="8338"/>
                </a:cubicBezTo>
                <a:cubicBezTo>
                  <a:pt x="16832" y="8338"/>
                  <a:pt x="16844" y="8109"/>
                  <a:pt x="16851" y="7361"/>
                </a:cubicBezTo>
                <a:lnTo>
                  <a:pt x="16860" y="6380"/>
                </a:lnTo>
                <a:lnTo>
                  <a:pt x="16986" y="6380"/>
                </a:lnTo>
                <a:cubicBezTo>
                  <a:pt x="17134" y="6380"/>
                  <a:pt x="17119" y="6220"/>
                  <a:pt x="16965" y="6157"/>
                </a:cubicBezTo>
                <a:cubicBezTo>
                  <a:pt x="16862" y="6114"/>
                  <a:pt x="16860" y="6101"/>
                  <a:pt x="16860" y="5505"/>
                </a:cubicBezTo>
                <a:lnTo>
                  <a:pt x="16860" y="4899"/>
                </a:lnTo>
                <a:lnTo>
                  <a:pt x="17026" y="4818"/>
                </a:lnTo>
                <a:lnTo>
                  <a:pt x="17192" y="4740"/>
                </a:lnTo>
                <a:lnTo>
                  <a:pt x="16973" y="4720"/>
                </a:lnTo>
                <a:lnTo>
                  <a:pt x="16754" y="4696"/>
                </a:lnTo>
                <a:close/>
                <a:moveTo>
                  <a:pt x="17508" y="4736"/>
                </a:moveTo>
                <a:cubicBezTo>
                  <a:pt x="17307" y="4736"/>
                  <a:pt x="17242" y="4766"/>
                  <a:pt x="17328" y="4818"/>
                </a:cubicBezTo>
                <a:lnTo>
                  <a:pt x="17463" y="4899"/>
                </a:lnTo>
                <a:lnTo>
                  <a:pt x="17463" y="6482"/>
                </a:lnTo>
                <a:cubicBezTo>
                  <a:pt x="17463" y="7638"/>
                  <a:pt x="17473" y="8069"/>
                  <a:pt x="17500" y="8069"/>
                </a:cubicBezTo>
                <a:cubicBezTo>
                  <a:pt x="17526" y="8069"/>
                  <a:pt x="17539" y="7617"/>
                  <a:pt x="17545" y="6482"/>
                </a:cubicBezTo>
                <a:lnTo>
                  <a:pt x="17553" y="4899"/>
                </a:lnTo>
                <a:lnTo>
                  <a:pt x="17689" y="4818"/>
                </a:lnTo>
                <a:cubicBezTo>
                  <a:pt x="17775" y="4766"/>
                  <a:pt x="17709" y="4736"/>
                  <a:pt x="17508" y="4736"/>
                </a:cubicBezTo>
                <a:close/>
                <a:moveTo>
                  <a:pt x="17410" y="9269"/>
                </a:moveTo>
                <a:cubicBezTo>
                  <a:pt x="17374" y="9270"/>
                  <a:pt x="17358" y="9874"/>
                  <a:pt x="17358" y="11113"/>
                </a:cubicBezTo>
                <a:cubicBezTo>
                  <a:pt x="17358" y="12142"/>
                  <a:pt x="17369" y="12789"/>
                  <a:pt x="17388" y="12789"/>
                </a:cubicBezTo>
                <a:cubicBezTo>
                  <a:pt x="17406" y="12789"/>
                  <a:pt x="17418" y="12299"/>
                  <a:pt x="17418" y="11585"/>
                </a:cubicBezTo>
                <a:cubicBezTo>
                  <a:pt x="17418" y="10364"/>
                  <a:pt x="17448" y="9996"/>
                  <a:pt x="17508" y="10494"/>
                </a:cubicBezTo>
                <a:cubicBezTo>
                  <a:pt x="17526" y="10645"/>
                  <a:pt x="17531" y="10767"/>
                  <a:pt x="17519" y="10767"/>
                </a:cubicBezTo>
                <a:cubicBezTo>
                  <a:pt x="17507" y="10767"/>
                  <a:pt x="17523" y="10853"/>
                  <a:pt x="17555" y="10962"/>
                </a:cubicBezTo>
                <a:cubicBezTo>
                  <a:pt x="17587" y="11071"/>
                  <a:pt x="17602" y="11163"/>
                  <a:pt x="17588" y="11166"/>
                </a:cubicBezTo>
                <a:cubicBezTo>
                  <a:pt x="17574" y="11168"/>
                  <a:pt x="17590" y="11276"/>
                  <a:pt x="17624" y="11406"/>
                </a:cubicBezTo>
                <a:cubicBezTo>
                  <a:pt x="17659" y="11536"/>
                  <a:pt x="17690" y="11734"/>
                  <a:pt x="17695" y="11845"/>
                </a:cubicBezTo>
                <a:cubicBezTo>
                  <a:pt x="17700" y="11956"/>
                  <a:pt x="17724" y="12116"/>
                  <a:pt x="17749" y="12203"/>
                </a:cubicBezTo>
                <a:cubicBezTo>
                  <a:pt x="17774" y="12290"/>
                  <a:pt x="17794" y="12442"/>
                  <a:pt x="17794" y="12541"/>
                </a:cubicBezTo>
                <a:cubicBezTo>
                  <a:pt x="17794" y="12640"/>
                  <a:pt x="17832" y="12741"/>
                  <a:pt x="17877" y="12765"/>
                </a:cubicBezTo>
                <a:lnTo>
                  <a:pt x="17960" y="12806"/>
                </a:lnTo>
                <a:lnTo>
                  <a:pt x="17960" y="11113"/>
                </a:lnTo>
                <a:cubicBezTo>
                  <a:pt x="17960" y="10073"/>
                  <a:pt x="17948" y="9416"/>
                  <a:pt x="17930" y="9416"/>
                </a:cubicBezTo>
                <a:cubicBezTo>
                  <a:pt x="17912" y="9416"/>
                  <a:pt x="17900" y="9904"/>
                  <a:pt x="17900" y="10608"/>
                </a:cubicBezTo>
                <a:cubicBezTo>
                  <a:pt x="17900" y="11263"/>
                  <a:pt x="17891" y="11841"/>
                  <a:pt x="17880" y="11890"/>
                </a:cubicBezTo>
                <a:cubicBezTo>
                  <a:pt x="17846" y="12041"/>
                  <a:pt x="17782" y="11702"/>
                  <a:pt x="17802" y="11475"/>
                </a:cubicBezTo>
                <a:cubicBezTo>
                  <a:pt x="17813" y="11343"/>
                  <a:pt x="17808" y="11294"/>
                  <a:pt x="17788" y="11349"/>
                </a:cubicBezTo>
                <a:cubicBezTo>
                  <a:pt x="17747" y="11462"/>
                  <a:pt x="17649" y="10810"/>
                  <a:pt x="17677" y="10608"/>
                </a:cubicBezTo>
                <a:cubicBezTo>
                  <a:pt x="17689" y="10518"/>
                  <a:pt x="17685" y="10492"/>
                  <a:pt x="17665" y="10547"/>
                </a:cubicBezTo>
                <a:cubicBezTo>
                  <a:pt x="17647" y="10598"/>
                  <a:pt x="17617" y="10515"/>
                  <a:pt x="17599" y="10364"/>
                </a:cubicBezTo>
                <a:cubicBezTo>
                  <a:pt x="17581" y="10214"/>
                  <a:pt x="17577" y="10090"/>
                  <a:pt x="17590" y="10087"/>
                </a:cubicBezTo>
                <a:cubicBezTo>
                  <a:pt x="17603" y="10085"/>
                  <a:pt x="17590" y="10021"/>
                  <a:pt x="17561" y="9945"/>
                </a:cubicBezTo>
                <a:cubicBezTo>
                  <a:pt x="17531" y="9868"/>
                  <a:pt x="17516" y="9737"/>
                  <a:pt x="17527" y="9656"/>
                </a:cubicBezTo>
                <a:cubicBezTo>
                  <a:pt x="17539" y="9571"/>
                  <a:pt x="17534" y="9550"/>
                  <a:pt x="17515" y="9603"/>
                </a:cubicBezTo>
                <a:cubicBezTo>
                  <a:pt x="17497" y="9653"/>
                  <a:pt x="17469" y="9592"/>
                  <a:pt x="17454" y="9469"/>
                </a:cubicBezTo>
                <a:cubicBezTo>
                  <a:pt x="17438" y="9337"/>
                  <a:pt x="17423" y="9269"/>
                  <a:pt x="17410" y="9269"/>
                </a:cubicBezTo>
                <a:close/>
                <a:moveTo>
                  <a:pt x="19084" y="9282"/>
                </a:moveTo>
                <a:cubicBezTo>
                  <a:pt x="19062" y="9173"/>
                  <a:pt x="18955" y="9829"/>
                  <a:pt x="18955" y="10071"/>
                </a:cubicBezTo>
                <a:cubicBezTo>
                  <a:pt x="18954" y="10193"/>
                  <a:pt x="18937" y="10447"/>
                  <a:pt x="18915" y="10633"/>
                </a:cubicBezTo>
                <a:cubicBezTo>
                  <a:pt x="18894" y="10818"/>
                  <a:pt x="18858" y="11259"/>
                  <a:pt x="18836" y="11613"/>
                </a:cubicBezTo>
                <a:cubicBezTo>
                  <a:pt x="18814" y="11968"/>
                  <a:pt x="18784" y="12290"/>
                  <a:pt x="18770" y="12329"/>
                </a:cubicBezTo>
                <a:cubicBezTo>
                  <a:pt x="18756" y="12369"/>
                  <a:pt x="18744" y="12487"/>
                  <a:pt x="18744" y="12594"/>
                </a:cubicBezTo>
                <a:cubicBezTo>
                  <a:pt x="18744" y="12967"/>
                  <a:pt x="18796" y="12787"/>
                  <a:pt x="18844" y="12244"/>
                </a:cubicBezTo>
                <a:lnTo>
                  <a:pt x="18891" y="11695"/>
                </a:lnTo>
                <a:lnTo>
                  <a:pt x="19051" y="11735"/>
                </a:lnTo>
                <a:cubicBezTo>
                  <a:pt x="19199" y="11773"/>
                  <a:pt x="19212" y="11803"/>
                  <a:pt x="19220" y="12138"/>
                </a:cubicBezTo>
                <a:cubicBezTo>
                  <a:pt x="19229" y="12494"/>
                  <a:pt x="19303" y="12895"/>
                  <a:pt x="19334" y="12757"/>
                </a:cubicBezTo>
                <a:cubicBezTo>
                  <a:pt x="19349" y="12692"/>
                  <a:pt x="19114" y="9434"/>
                  <a:pt x="19084" y="9282"/>
                </a:cubicBezTo>
                <a:close/>
                <a:moveTo>
                  <a:pt x="21033" y="9282"/>
                </a:moveTo>
                <a:cubicBezTo>
                  <a:pt x="21017" y="9282"/>
                  <a:pt x="21007" y="10052"/>
                  <a:pt x="21011" y="11068"/>
                </a:cubicBezTo>
                <a:cubicBezTo>
                  <a:pt x="21016" y="12545"/>
                  <a:pt x="21019" y="12644"/>
                  <a:pt x="21027" y="11642"/>
                </a:cubicBezTo>
                <a:cubicBezTo>
                  <a:pt x="21033" y="10975"/>
                  <a:pt x="21049" y="10379"/>
                  <a:pt x="21064" y="10315"/>
                </a:cubicBezTo>
                <a:cubicBezTo>
                  <a:pt x="21078" y="10250"/>
                  <a:pt x="21113" y="10367"/>
                  <a:pt x="21143" y="10584"/>
                </a:cubicBezTo>
                <a:cubicBezTo>
                  <a:pt x="21172" y="10796"/>
                  <a:pt x="21224" y="11105"/>
                  <a:pt x="21257" y="11271"/>
                </a:cubicBezTo>
                <a:cubicBezTo>
                  <a:pt x="21290" y="11438"/>
                  <a:pt x="21308" y="11611"/>
                  <a:pt x="21298" y="11658"/>
                </a:cubicBezTo>
                <a:cubicBezTo>
                  <a:pt x="21287" y="11705"/>
                  <a:pt x="21312" y="11865"/>
                  <a:pt x="21354" y="12012"/>
                </a:cubicBezTo>
                <a:cubicBezTo>
                  <a:pt x="21396" y="12160"/>
                  <a:pt x="21424" y="12359"/>
                  <a:pt x="21416" y="12456"/>
                </a:cubicBezTo>
                <a:cubicBezTo>
                  <a:pt x="21401" y="12632"/>
                  <a:pt x="21457" y="12789"/>
                  <a:pt x="21535" y="12789"/>
                </a:cubicBezTo>
                <a:cubicBezTo>
                  <a:pt x="21570" y="12789"/>
                  <a:pt x="21578" y="12470"/>
                  <a:pt x="21578" y="11105"/>
                </a:cubicBezTo>
                <a:cubicBezTo>
                  <a:pt x="21578" y="10071"/>
                  <a:pt x="21566" y="9416"/>
                  <a:pt x="21548" y="9416"/>
                </a:cubicBezTo>
                <a:cubicBezTo>
                  <a:pt x="21531" y="9416"/>
                  <a:pt x="21517" y="9820"/>
                  <a:pt x="21517" y="10356"/>
                </a:cubicBezTo>
                <a:cubicBezTo>
                  <a:pt x="21517" y="11140"/>
                  <a:pt x="21508" y="11320"/>
                  <a:pt x="21461" y="11434"/>
                </a:cubicBezTo>
                <a:cubicBezTo>
                  <a:pt x="21414" y="11545"/>
                  <a:pt x="21393" y="11505"/>
                  <a:pt x="21355" y="11243"/>
                </a:cubicBezTo>
                <a:cubicBezTo>
                  <a:pt x="21329" y="11064"/>
                  <a:pt x="21304" y="10841"/>
                  <a:pt x="21299" y="10742"/>
                </a:cubicBezTo>
                <a:cubicBezTo>
                  <a:pt x="21295" y="10644"/>
                  <a:pt x="21269" y="10489"/>
                  <a:pt x="21241" y="10397"/>
                </a:cubicBezTo>
                <a:cubicBezTo>
                  <a:pt x="21214" y="10304"/>
                  <a:pt x="21162" y="10013"/>
                  <a:pt x="21126" y="9754"/>
                </a:cubicBezTo>
                <a:cubicBezTo>
                  <a:pt x="21090" y="9494"/>
                  <a:pt x="21048" y="9282"/>
                  <a:pt x="21033" y="9282"/>
                </a:cubicBezTo>
                <a:close/>
                <a:moveTo>
                  <a:pt x="16196" y="9298"/>
                </a:moveTo>
                <a:cubicBezTo>
                  <a:pt x="16132" y="9309"/>
                  <a:pt x="16063" y="9414"/>
                  <a:pt x="15994" y="9603"/>
                </a:cubicBezTo>
                <a:cubicBezTo>
                  <a:pt x="15932" y="9774"/>
                  <a:pt x="15886" y="9941"/>
                  <a:pt x="15894" y="9973"/>
                </a:cubicBezTo>
                <a:cubicBezTo>
                  <a:pt x="15901" y="10006"/>
                  <a:pt x="15896" y="10252"/>
                  <a:pt x="15883" y="10523"/>
                </a:cubicBezTo>
                <a:cubicBezTo>
                  <a:pt x="15849" y="11193"/>
                  <a:pt x="15886" y="12008"/>
                  <a:pt x="15974" y="12484"/>
                </a:cubicBezTo>
                <a:cubicBezTo>
                  <a:pt x="16034" y="12811"/>
                  <a:pt x="16067" y="12876"/>
                  <a:pt x="16167" y="12858"/>
                </a:cubicBezTo>
                <a:cubicBezTo>
                  <a:pt x="16428" y="12811"/>
                  <a:pt x="16524" y="12209"/>
                  <a:pt x="16508" y="10718"/>
                </a:cubicBezTo>
                <a:cubicBezTo>
                  <a:pt x="16502" y="10188"/>
                  <a:pt x="16484" y="9761"/>
                  <a:pt x="16468" y="9770"/>
                </a:cubicBezTo>
                <a:cubicBezTo>
                  <a:pt x="16452" y="9779"/>
                  <a:pt x="16405" y="9673"/>
                  <a:pt x="16366" y="9534"/>
                </a:cubicBezTo>
                <a:cubicBezTo>
                  <a:pt x="16318" y="9365"/>
                  <a:pt x="16260" y="9287"/>
                  <a:pt x="16196" y="9298"/>
                </a:cubicBezTo>
                <a:close/>
                <a:moveTo>
                  <a:pt x="20491" y="9318"/>
                </a:moveTo>
                <a:cubicBezTo>
                  <a:pt x="20403" y="9372"/>
                  <a:pt x="20309" y="9587"/>
                  <a:pt x="20279" y="9843"/>
                </a:cubicBezTo>
                <a:cubicBezTo>
                  <a:pt x="20262" y="9983"/>
                  <a:pt x="20237" y="10069"/>
                  <a:pt x="20223" y="10030"/>
                </a:cubicBezTo>
                <a:cubicBezTo>
                  <a:pt x="20194" y="9950"/>
                  <a:pt x="20157" y="10295"/>
                  <a:pt x="20182" y="10409"/>
                </a:cubicBezTo>
                <a:cubicBezTo>
                  <a:pt x="20191" y="10450"/>
                  <a:pt x="20201" y="10846"/>
                  <a:pt x="20204" y="11288"/>
                </a:cubicBezTo>
                <a:cubicBezTo>
                  <a:pt x="20209" y="11995"/>
                  <a:pt x="20220" y="12128"/>
                  <a:pt x="20299" y="12419"/>
                </a:cubicBezTo>
                <a:cubicBezTo>
                  <a:pt x="20347" y="12600"/>
                  <a:pt x="20407" y="12784"/>
                  <a:pt x="20432" y="12826"/>
                </a:cubicBezTo>
                <a:cubicBezTo>
                  <a:pt x="20506" y="12951"/>
                  <a:pt x="20550" y="12932"/>
                  <a:pt x="20654" y="12736"/>
                </a:cubicBezTo>
                <a:cubicBezTo>
                  <a:pt x="20832" y="12404"/>
                  <a:pt x="20914" y="11000"/>
                  <a:pt x="20808" y="10087"/>
                </a:cubicBezTo>
                <a:cubicBezTo>
                  <a:pt x="20783" y="9869"/>
                  <a:pt x="20763" y="9647"/>
                  <a:pt x="20764" y="9595"/>
                </a:cubicBezTo>
                <a:cubicBezTo>
                  <a:pt x="20765" y="9502"/>
                  <a:pt x="20741" y="9466"/>
                  <a:pt x="20575" y="9322"/>
                </a:cubicBezTo>
                <a:cubicBezTo>
                  <a:pt x="20549" y="9300"/>
                  <a:pt x="20521" y="9300"/>
                  <a:pt x="20491" y="9318"/>
                </a:cubicBezTo>
                <a:close/>
                <a:moveTo>
                  <a:pt x="16694" y="9351"/>
                </a:moveTo>
                <a:cubicBezTo>
                  <a:pt x="16661" y="9443"/>
                  <a:pt x="16652" y="11954"/>
                  <a:pt x="16683" y="12321"/>
                </a:cubicBezTo>
                <a:cubicBezTo>
                  <a:pt x="16694" y="12447"/>
                  <a:pt x="16746" y="12633"/>
                  <a:pt x="16797" y="12736"/>
                </a:cubicBezTo>
                <a:cubicBezTo>
                  <a:pt x="16921" y="12984"/>
                  <a:pt x="17056" y="12868"/>
                  <a:pt x="17139" y="12443"/>
                </a:cubicBezTo>
                <a:cubicBezTo>
                  <a:pt x="17200" y="12135"/>
                  <a:pt x="17207" y="11958"/>
                  <a:pt x="17207" y="10759"/>
                </a:cubicBezTo>
                <a:cubicBezTo>
                  <a:pt x="17207" y="9955"/>
                  <a:pt x="17195" y="9416"/>
                  <a:pt x="17177" y="9416"/>
                </a:cubicBezTo>
                <a:cubicBezTo>
                  <a:pt x="17159" y="9416"/>
                  <a:pt x="17147" y="9890"/>
                  <a:pt x="17147" y="10568"/>
                </a:cubicBezTo>
                <a:cubicBezTo>
                  <a:pt x="17147" y="11440"/>
                  <a:pt x="17136" y="11736"/>
                  <a:pt x="17104" y="11792"/>
                </a:cubicBezTo>
                <a:cubicBezTo>
                  <a:pt x="17080" y="11833"/>
                  <a:pt x="17066" y="11984"/>
                  <a:pt x="17072" y="12126"/>
                </a:cubicBezTo>
                <a:cubicBezTo>
                  <a:pt x="17084" y="12408"/>
                  <a:pt x="17007" y="12655"/>
                  <a:pt x="16909" y="12655"/>
                </a:cubicBezTo>
                <a:cubicBezTo>
                  <a:pt x="16876" y="12655"/>
                  <a:pt x="16821" y="12492"/>
                  <a:pt x="16787" y="12297"/>
                </a:cubicBezTo>
                <a:cubicBezTo>
                  <a:pt x="16733" y="11992"/>
                  <a:pt x="16724" y="11754"/>
                  <a:pt x="16724" y="10604"/>
                </a:cubicBezTo>
                <a:cubicBezTo>
                  <a:pt x="16724" y="9746"/>
                  <a:pt x="16714" y="9297"/>
                  <a:pt x="16694" y="9351"/>
                </a:cubicBezTo>
                <a:close/>
                <a:moveTo>
                  <a:pt x="20026" y="9367"/>
                </a:moveTo>
                <a:cubicBezTo>
                  <a:pt x="19989" y="9430"/>
                  <a:pt x="19980" y="9755"/>
                  <a:pt x="19980" y="11117"/>
                </a:cubicBezTo>
                <a:cubicBezTo>
                  <a:pt x="19980" y="12513"/>
                  <a:pt x="19988" y="12789"/>
                  <a:pt x="20026" y="12789"/>
                </a:cubicBezTo>
                <a:cubicBezTo>
                  <a:pt x="20063" y="12789"/>
                  <a:pt x="20070" y="12504"/>
                  <a:pt x="20070" y="11040"/>
                </a:cubicBezTo>
                <a:cubicBezTo>
                  <a:pt x="20070" y="9540"/>
                  <a:pt x="20064" y="9301"/>
                  <a:pt x="20026" y="9367"/>
                </a:cubicBezTo>
                <a:close/>
                <a:moveTo>
                  <a:pt x="15398" y="9416"/>
                </a:moveTo>
                <a:lnTo>
                  <a:pt x="15398" y="11105"/>
                </a:lnTo>
                <a:cubicBezTo>
                  <a:pt x="15398" y="12848"/>
                  <a:pt x="15448" y="13482"/>
                  <a:pt x="15464" y="11947"/>
                </a:cubicBezTo>
                <a:lnTo>
                  <a:pt x="15473" y="11105"/>
                </a:lnTo>
                <a:lnTo>
                  <a:pt x="15609" y="11044"/>
                </a:lnTo>
                <a:lnTo>
                  <a:pt x="15744" y="10987"/>
                </a:lnTo>
                <a:lnTo>
                  <a:pt x="15609" y="10909"/>
                </a:lnTo>
                <a:lnTo>
                  <a:pt x="15473" y="10832"/>
                </a:lnTo>
                <a:lnTo>
                  <a:pt x="15473" y="10226"/>
                </a:lnTo>
                <a:lnTo>
                  <a:pt x="15473" y="9619"/>
                </a:lnTo>
                <a:lnTo>
                  <a:pt x="15654" y="9542"/>
                </a:lnTo>
                <a:lnTo>
                  <a:pt x="15835" y="9461"/>
                </a:lnTo>
                <a:lnTo>
                  <a:pt x="15617" y="9440"/>
                </a:lnTo>
                <a:lnTo>
                  <a:pt x="15398" y="9416"/>
                </a:lnTo>
                <a:close/>
                <a:moveTo>
                  <a:pt x="18109" y="9416"/>
                </a:moveTo>
                <a:lnTo>
                  <a:pt x="18117" y="11003"/>
                </a:lnTo>
                <a:lnTo>
                  <a:pt x="18127" y="12586"/>
                </a:lnTo>
                <a:lnTo>
                  <a:pt x="18231" y="12749"/>
                </a:lnTo>
                <a:cubicBezTo>
                  <a:pt x="18365" y="12956"/>
                  <a:pt x="18468" y="12861"/>
                  <a:pt x="18563" y="12439"/>
                </a:cubicBezTo>
                <a:cubicBezTo>
                  <a:pt x="18630" y="12143"/>
                  <a:pt x="18639" y="11998"/>
                  <a:pt x="18639" y="11088"/>
                </a:cubicBezTo>
                <a:cubicBezTo>
                  <a:pt x="18639" y="10138"/>
                  <a:pt x="18633" y="10045"/>
                  <a:pt x="18554" y="9741"/>
                </a:cubicBezTo>
                <a:cubicBezTo>
                  <a:pt x="18485" y="9476"/>
                  <a:pt x="18436" y="9416"/>
                  <a:pt x="18289" y="9416"/>
                </a:cubicBezTo>
                <a:lnTo>
                  <a:pt x="18109" y="9416"/>
                </a:lnTo>
                <a:close/>
                <a:moveTo>
                  <a:pt x="19618" y="9453"/>
                </a:moveTo>
                <a:cubicBezTo>
                  <a:pt x="19452" y="9452"/>
                  <a:pt x="19377" y="9486"/>
                  <a:pt x="19438" y="9534"/>
                </a:cubicBezTo>
                <a:lnTo>
                  <a:pt x="19543" y="9619"/>
                </a:lnTo>
                <a:lnTo>
                  <a:pt x="19551" y="11202"/>
                </a:lnTo>
                <a:cubicBezTo>
                  <a:pt x="19558" y="12472"/>
                  <a:pt x="19569" y="12789"/>
                  <a:pt x="19603" y="12789"/>
                </a:cubicBezTo>
                <a:cubicBezTo>
                  <a:pt x="19638" y="12789"/>
                  <a:pt x="19648" y="12472"/>
                  <a:pt x="19655" y="11202"/>
                </a:cubicBezTo>
                <a:lnTo>
                  <a:pt x="19663" y="9619"/>
                </a:lnTo>
                <a:lnTo>
                  <a:pt x="19784" y="9538"/>
                </a:lnTo>
                <a:cubicBezTo>
                  <a:pt x="19861" y="9486"/>
                  <a:pt x="19799" y="9453"/>
                  <a:pt x="19618" y="9453"/>
                </a:cubicBezTo>
                <a:close/>
                <a:moveTo>
                  <a:pt x="15108" y="14677"/>
                </a:moveTo>
                <a:cubicBezTo>
                  <a:pt x="11590" y="14677"/>
                  <a:pt x="8689" y="14714"/>
                  <a:pt x="8663" y="14759"/>
                </a:cubicBezTo>
                <a:cubicBezTo>
                  <a:pt x="8606" y="14858"/>
                  <a:pt x="8597" y="15700"/>
                  <a:pt x="8653" y="15800"/>
                </a:cubicBezTo>
                <a:cubicBezTo>
                  <a:pt x="8674" y="15838"/>
                  <a:pt x="11574" y="15876"/>
                  <a:pt x="15098" y="15882"/>
                </a:cubicBezTo>
                <a:cubicBezTo>
                  <a:pt x="20044" y="15890"/>
                  <a:pt x="21514" y="15856"/>
                  <a:pt x="21542" y="15731"/>
                </a:cubicBezTo>
                <a:cubicBezTo>
                  <a:pt x="21588" y="15523"/>
                  <a:pt x="21588" y="15048"/>
                  <a:pt x="21542" y="14840"/>
                </a:cubicBezTo>
                <a:cubicBezTo>
                  <a:pt x="21514" y="14715"/>
                  <a:pt x="20044" y="14677"/>
                  <a:pt x="15108" y="14677"/>
                </a:cubicBezTo>
                <a:close/>
                <a:moveTo>
                  <a:pt x="1838" y="18860"/>
                </a:moveTo>
                <a:cubicBezTo>
                  <a:pt x="1409" y="18875"/>
                  <a:pt x="986" y="19119"/>
                  <a:pt x="785" y="19585"/>
                </a:cubicBezTo>
                <a:cubicBezTo>
                  <a:pt x="689" y="19808"/>
                  <a:pt x="638" y="20227"/>
                  <a:pt x="675" y="20492"/>
                </a:cubicBezTo>
                <a:cubicBezTo>
                  <a:pt x="714" y="20773"/>
                  <a:pt x="972" y="21202"/>
                  <a:pt x="1200" y="21363"/>
                </a:cubicBezTo>
                <a:cubicBezTo>
                  <a:pt x="1346" y="21467"/>
                  <a:pt x="1594" y="21525"/>
                  <a:pt x="1841" y="21534"/>
                </a:cubicBezTo>
                <a:cubicBezTo>
                  <a:pt x="2089" y="21543"/>
                  <a:pt x="2337" y="21505"/>
                  <a:pt x="2488" y="21412"/>
                </a:cubicBezTo>
                <a:cubicBezTo>
                  <a:pt x="2736" y="21258"/>
                  <a:pt x="3015" y="20840"/>
                  <a:pt x="3071" y="20537"/>
                </a:cubicBezTo>
                <a:cubicBezTo>
                  <a:pt x="3129" y="20221"/>
                  <a:pt x="3070" y="19788"/>
                  <a:pt x="2931" y="19512"/>
                </a:cubicBezTo>
                <a:cubicBezTo>
                  <a:pt x="2703" y="19060"/>
                  <a:pt x="2267" y="18846"/>
                  <a:pt x="1838" y="1886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blacktocat copy.png" descr="blacktocat copy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8001000" y="4318000"/>
            <a:ext cx="5981700" cy="5981700"/>
          </a:xfrm>
          <a:prstGeom prst="rect">
            <a:avLst/>
          </a:prstGeom>
          <a:ln w="12700"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0" name="github.com/kennethreitz"/>
          <p:cNvSpPr txBox="1">
            <a:spLocks noGrp="1"/>
          </p:cNvSpPr>
          <p:nvPr>
            <p:ph type="title"/>
          </p:nvPr>
        </p:nvSpPr>
        <p:spPr>
          <a:xfrm>
            <a:off x="635000" y="863600"/>
            <a:ext cx="11722100" cy="2438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EC7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solidFill>
                  <a:srgbClr val="FFFFFF"/>
                </a:solidFill>
                <a:latin typeface="Collegiate" panose="00000400000000000000" pitchFamily="2" charset="0"/>
              </a:rPr>
              <a:t>github.com/</a:t>
            </a:r>
            <a:r>
              <a:rPr dirty="0">
                <a:latin typeface="Collegiate" panose="00000400000000000000" pitchFamily="2" charset="0"/>
              </a:rPr>
              <a:t>kennethreitz</a:t>
            </a:r>
            <a:endParaRPr dirty="0">
              <a:latin typeface="Collegiate" panose="00000400000000000000" pitchFamily="2" charset="0"/>
              <a:hlinkClick r:id="rId3"/>
            </a:endParaRPr>
          </a:p>
        </p:txBody>
      </p:sp>
      <p:sp>
        <p:nvSpPr>
          <p:cNvPr id="51" name="Requests…"/>
          <p:cNvSpPr txBox="1">
            <a:spLocks noGrp="1"/>
          </p:cNvSpPr>
          <p:nvPr>
            <p:ph type="body" sz="half" idx="1"/>
          </p:nvPr>
        </p:nvSpPr>
        <p:spPr>
          <a:xfrm>
            <a:off x="122766" y="2425700"/>
            <a:ext cx="4273424" cy="6616700"/>
          </a:xfrm>
          <a:prstGeom prst="rect">
            <a:avLst/>
          </a:prstGeom>
        </p:spPr>
        <p:txBody>
          <a:bodyPr/>
          <a:lstStyle/>
          <a:p>
            <a:pPr marL="888999" indent="-571499">
              <a:defRPr sz="3200"/>
            </a:pPr>
            <a:r>
              <a:rPr dirty="0">
                <a:latin typeface="Corbel" panose="020B0503020204020204" pitchFamily="34" charset="0"/>
              </a:rPr>
              <a:t>Requests</a:t>
            </a:r>
          </a:p>
          <a:p>
            <a:pPr marL="888999" indent="-571499">
              <a:defRPr sz="3200"/>
            </a:pPr>
            <a:r>
              <a:rPr dirty="0">
                <a:latin typeface="Corbel" panose="020B0503020204020204" pitchFamily="34" charset="0"/>
              </a:rPr>
              <a:t>Responder</a:t>
            </a:r>
          </a:p>
          <a:p>
            <a:pPr marL="888999" indent="-571499">
              <a:defRPr sz="3200"/>
            </a:pPr>
            <a:r>
              <a:rPr dirty="0">
                <a:latin typeface="Corbel" panose="020B0503020204020204" pitchFamily="34" charset="0"/>
              </a:rPr>
              <a:t>Maya</a:t>
            </a:r>
          </a:p>
          <a:p>
            <a:pPr marL="888999" indent="-571499">
              <a:defRPr sz="3200"/>
            </a:pPr>
            <a:r>
              <a:rPr dirty="0">
                <a:latin typeface="Corbel" panose="020B0503020204020204" pitchFamily="34" charset="0"/>
              </a:rPr>
              <a:t>Records</a:t>
            </a:r>
          </a:p>
          <a:p>
            <a:pPr marL="888999" indent="-571499">
              <a:defRPr sz="3200"/>
            </a:pPr>
            <a:r>
              <a:rPr dirty="0" err="1">
                <a:latin typeface="Corbel" panose="020B0503020204020204" pitchFamily="34" charset="0"/>
              </a:rPr>
              <a:t>Tablib</a:t>
            </a:r>
            <a:endParaRPr dirty="0">
              <a:latin typeface="Corbel" panose="020B0503020204020204" pitchFamily="34" charset="0"/>
            </a:endParaRPr>
          </a:p>
          <a:p>
            <a:pPr marL="888999" indent="-571499">
              <a:defRPr sz="3200"/>
            </a:pPr>
            <a:r>
              <a:rPr u="sng" dirty="0">
                <a:latin typeface="Corbel" panose="020B0503020204020204" pitchFamily="34" charset="0"/>
              </a:rPr>
              <a:t>httpbin.org</a:t>
            </a:r>
            <a:endParaRPr u="sng" dirty="0">
              <a:latin typeface="Corbel" panose="020B0503020204020204" pitchFamily="34" charset="0"/>
              <a:hlinkClick r:id="rId4"/>
            </a:endParaRPr>
          </a:p>
        </p:txBody>
      </p:sp>
      <p:sp>
        <p:nvSpPr>
          <p:cNvPr id="52" name="Python-Guide.org…"/>
          <p:cNvSpPr txBox="1"/>
          <p:nvPr/>
        </p:nvSpPr>
        <p:spPr>
          <a:xfrm>
            <a:off x="3990873" y="2425700"/>
            <a:ext cx="4785988" cy="661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8999" indent="-571499" algn="l">
              <a:spcBef>
                <a:spcPts val="2400"/>
              </a:spcBef>
              <a:buSzPct val="171000"/>
              <a:buChar char="•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orbel" panose="020B0503020204020204" pitchFamily="34" charset="0"/>
              </a:rPr>
              <a:t>Python-Guide.org</a:t>
            </a:r>
          </a:p>
          <a:p>
            <a:pPr marL="888999" indent="-571499" algn="l">
              <a:spcBef>
                <a:spcPts val="2400"/>
              </a:spcBef>
              <a:buSzPct val="171000"/>
              <a:buChar char="•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u="sng" dirty="0">
                <a:latin typeface="Corbel" panose="020B0503020204020204" pitchFamily="34" charset="0"/>
              </a:rPr>
              <a:t>SayThanks.io</a:t>
            </a:r>
            <a:endParaRPr u="sng" dirty="0">
              <a:latin typeface="Corbel" panose="020B0503020204020204" pitchFamily="34" charset="0"/>
              <a:hlinkClick r:id="rId5"/>
            </a:endParaRPr>
          </a:p>
          <a:p>
            <a:pPr marL="888999" indent="-571499" algn="l">
              <a:spcBef>
                <a:spcPts val="2400"/>
              </a:spcBef>
              <a:buSzPct val="171000"/>
              <a:buChar char="•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orbel" panose="020B0503020204020204" pitchFamily="34" charset="0"/>
              </a:rPr>
              <a:t>'Import This' Podcast</a:t>
            </a:r>
          </a:p>
          <a:p>
            <a:pPr marL="888999" indent="-571499" algn="l">
              <a:spcBef>
                <a:spcPts val="2400"/>
              </a:spcBef>
              <a:buSzPct val="171000"/>
              <a:buChar char="•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Corbel" panose="020B0503020204020204" pitchFamily="34" charset="0"/>
              </a:rPr>
              <a:t>Em</a:t>
            </a:r>
            <a:r>
              <a:rPr dirty="0">
                <a:latin typeface="Corbel" panose="020B0503020204020204" pitchFamily="34" charset="0"/>
              </a:rPr>
              <a:t> Keyboard</a:t>
            </a:r>
          </a:p>
          <a:p>
            <a:pPr marL="888999" indent="-571499" algn="l">
              <a:spcBef>
                <a:spcPts val="2400"/>
              </a:spcBef>
              <a:buSzPct val="171000"/>
              <a:buChar char="•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Corbel" panose="020B0503020204020204" pitchFamily="34" charset="0"/>
              </a:rPr>
              <a:t>Certifi</a:t>
            </a:r>
            <a:endParaRPr dirty="0">
              <a:latin typeface="Corbel" panose="020B0503020204020204" pitchFamily="34" charset="0"/>
            </a:endParaRPr>
          </a:p>
          <a:p>
            <a:pPr marL="888999" indent="-571499" algn="l">
              <a:spcBef>
                <a:spcPts val="2400"/>
              </a:spcBef>
              <a:buSzPct val="171000"/>
              <a:buChar char="•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Corbel" panose="020B0503020204020204" pitchFamily="34" charset="0"/>
              </a:rPr>
              <a:t>Autoenv</a:t>
            </a:r>
            <a:endParaRPr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480" b="1"/>
          <a:stretch>
            <a:fillRect/>
          </a:stretch>
        </p:blipFill>
        <p:spPr>
          <a:xfrm>
            <a:off x="3157735" y="1353313"/>
            <a:ext cx="6365830" cy="7464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600" extrusionOk="0">
                <a:moveTo>
                  <a:pt x="11021" y="0"/>
                </a:moveTo>
                <a:lnTo>
                  <a:pt x="10703" y="24"/>
                </a:lnTo>
                <a:cubicBezTo>
                  <a:pt x="10529" y="37"/>
                  <a:pt x="10369" y="57"/>
                  <a:pt x="10346" y="69"/>
                </a:cubicBezTo>
                <a:cubicBezTo>
                  <a:pt x="10276" y="106"/>
                  <a:pt x="10302" y="193"/>
                  <a:pt x="10381" y="187"/>
                </a:cubicBezTo>
                <a:cubicBezTo>
                  <a:pt x="10440" y="183"/>
                  <a:pt x="10466" y="226"/>
                  <a:pt x="10492" y="372"/>
                </a:cubicBezTo>
                <a:cubicBezTo>
                  <a:pt x="10510" y="477"/>
                  <a:pt x="10515" y="619"/>
                  <a:pt x="10500" y="689"/>
                </a:cubicBezTo>
                <a:cubicBezTo>
                  <a:pt x="10484" y="764"/>
                  <a:pt x="10497" y="854"/>
                  <a:pt x="10531" y="908"/>
                </a:cubicBezTo>
                <a:cubicBezTo>
                  <a:pt x="10598" y="1016"/>
                  <a:pt x="10693" y="1023"/>
                  <a:pt x="10822" y="931"/>
                </a:cubicBezTo>
                <a:cubicBezTo>
                  <a:pt x="10945" y="843"/>
                  <a:pt x="10977" y="739"/>
                  <a:pt x="11001" y="338"/>
                </a:cubicBezTo>
                <a:lnTo>
                  <a:pt x="11021" y="0"/>
                </a:lnTo>
                <a:close/>
                <a:moveTo>
                  <a:pt x="8007" y="543"/>
                </a:moveTo>
                <a:cubicBezTo>
                  <a:pt x="7720" y="543"/>
                  <a:pt x="7703" y="579"/>
                  <a:pt x="7863" y="844"/>
                </a:cubicBezTo>
                <a:cubicBezTo>
                  <a:pt x="7968" y="1019"/>
                  <a:pt x="8071" y="1122"/>
                  <a:pt x="8276" y="1260"/>
                </a:cubicBezTo>
                <a:cubicBezTo>
                  <a:pt x="8427" y="1361"/>
                  <a:pt x="8442" y="1362"/>
                  <a:pt x="8543" y="1267"/>
                </a:cubicBezTo>
                <a:cubicBezTo>
                  <a:pt x="8587" y="1225"/>
                  <a:pt x="8651" y="1191"/>
                  <a:pt x="8684" y="1191"/>
                </a:cubicBezTo>
                <a:cubicBezTo>
                  <a:pt x="8770" y="1191"/>
                  <a:pt x="8758" y="1137"/>
                  <a:pt x="8654" y="1057"/>
                </a:cubicBezTo>
                <a:cubicBezTo>
                  <a:pt x="8605" y="1019"/>
                  <a:pt x="8574" y="980"/>
                  <a:pt x="8586" y="970"/>
                </a:cubicBezTo>
                <a:cubicBezTo>
                  <a:pt x="8597" y="961"/>
                  <a:pt x="8543" y="916"/>
                  <a:pt x="8466" y="872"/>
                </a:cubicBezTo>
                <a:cubicBezTo>
                  <a:pt x="8382" y="824"/>
                  <a:pt x="8310" y="741"/>
                  <a:pt x="8288" y="667"/>
                </a:cubicBezTo>
                <a:cubicBezTo>
                  <a:pt x="8252" y="547"/>
                  <a:pt x="8245" y="543"/>
                  <a:pt x="8007" y="543"/>
                </a:cubicBezTo>
                <a:close/>
                <a:moveTo>
                  <a:pt x="14308" y="817"/>
                </a:moveTo>
                <a:cubicBezTo>
                  <a:pt x="14204" y="815"/>
                  <a:pt x="13990" y="848"/>
                  <a:pt x="13951" y="881"/>
                </a:cubicBezTo>
                <a:cubicBezTo>
                  <a:pt x="13924" y="905"/>
                  <a:pt x="13877" y="923"/>
                  <a:pt x="13848" y="923"/>
                </a:cubicBezTo>
                <a:cubicBezTo>
                  <a:pt x="13819" y="923"/>
                  <a:pt x="13785" y="958"/>
                  <a:pt x="13772" y="1000"/>
                </a:cubicBezTo>
                <a:cubicBezTo>
                  <a:pt x="13759" y="1043"/>
                  <a:pt x="13680" y="1101"/>
                  <a:pt x="13596" y="1131"/>
                </a:cubicBezTo>
                <a:cubicBezTo>
                  <a:pt x="13512" y="1161"/>
                  <a:pt x="13418" y="1212"/>
                  <a:pt x="13386" y="1245"/>
                </a:cubicBezTo>
                <a:cubicBezTo>
                  <a:pt x="13354" y="1278"/>
                  <a:pt x="13306" y="1305"/>
                  <a:pt x="13280" y="1305"/>
                </a:cubicBezTo>
                <a:cubicBezTo>
                  <a:pt x="13212" y="1305"/>
                  <a:pt x="12938" y="1538"/>
                  <a:pt x="12938" y="1595"/>
                </a:cubicBezTo>
                <a:cubicBezTo>
                  <a:pt x="12938" y="1621"/>
                  <a:pt x="12982" y="1649"/>
                  <a:pt x="13037" y="1658"/>
                </a:cubicBezTo>
                <a:cubicBezTo>
                  <a:pt x="13092" y="1668"/>
                  <a:pt x="13148" y="1677"/>
                  <a:pt x="13160" y="1678"/>
                </a:cubicBezTo>
                <a:cubicBezTo>
                  <a:pt x="13172" y="1679"/>
                  <a:pt x="13242" y="1647"/>
                  <a:pt x="13316" y="1607"/>
                </a:cubicBezTo>
                <a:cubicBezTo>
                  <a:pt x="13390" y="1567"/>
                  <a:pt x="13480" y="1523"/>
                  <a:pt x="13516" y="1509"/>
                </a:cubicBezTo>
                <a:cubicBezTo>
                  <a:pt x="13553" y="1495"/>
                  <a:pt x="13645" y="1437"/>
                  <a:pt x="13718" y="1378"/>
                </a:cubicBezTo>
                <a:cubicBezTo>
                  <a:pt x="13792" y="1320"/>
                  <a:pt x="13880" y="1267"/>
                  <a:pt x="13914" y="1260"/>
                </a:cubicBezTo>
                <a:cubicBezTo>
                  <a:pt x="14031" y="1237"/>
                  <a:pt x="14365" y="919"/>
                  <a:pt x="14365" y="830"/>
                </a:cubicBezTo>
                <a:cubicBezTo>
                  <a:pt x="14365" y="821"/>
                  <a:pt x="14343" y="817"/>
                  <a:pt x="14308" y="817"/>
                </a:cubicBezTo>
                <a:close/>
                <a:moveTo>
                  <a:pt x="5157" y="962"/>
                </a:moveTo>
                <a:cubicBezTo>
                  <a:pt x="5147" y="962"/>
                  <a:pt x="5128" y="987"/>
                  <a:pt x="5114" y="1019"/>
                </a:cubicBezTo>
                <a:cubicBezTo>
                  <a:pt x="5100" y="1050"/>
                  <a:pt x="5108" y="1076"/>
                  <a:pt x="5131" y="1076"/>
                </a:cubicBezTo>
                <a:cubicBezTo>
                  <a:pt x="5155" y="1076"/>
                  <a:pt x="5175" y="1050"/>
                  <a:pt x="5175" y="1019"/>
                </a:cubicBezTo>
                <a:cubicBezTo>
                  <a:pt x="5175" y="987"/>
                  <a:pt x="5167" y="962"/>
                  <a:pt x="5157" y="962"/>
                </a:cubicBezTo>
                <a:close/>
                <a:moveTo>
                  <a:pt x="10461" y="1305"/>
                </a:moveTo>
                <a:cubicBezTo>
                  <a:pt x="10421" y="1305"/>
                  <a:pt x="10401" y="1322"/>
                  <a:pt x="10416" y="1343"/>
                </a:cubicBezTo>
                <a:cubicBezTo>
                  <a:pt x="10432" y="1364"/>
                  <a:pt x="10451" y="1381"/>
                  <a:pt x="10461" y="1381"/>
                </a:cubicBezTo>
                <a:cubicBezTo>
                  <a:pt x="10470" y="1381"/>
                  <a:pt x="10491" y="1364"/>
                  <a:pt x="10507" y="1343"/>
                </a:cubicBezTo>
                <a:cubicBezTo>
                  <a:pt x="10522" y="1322"/>
                  <a:pt x="10500" y="1305"/>
                  <a:pt x="10461" y="1305"/>
                </a:cubicBezTo>
                <a:close/>
                <a:moveTo>
                  <a:pt x="5799" y="1838"/>
                </a:moveTo>
                <a:cubicBezTo>
                  <a:pt x="5797" y="1840"/>
                  <a:pt x="5810" y="1856"/>
                  <a:pt x="5838" y="1886"/>
                </a:cubicBezTo>
                <a:cubicBezTo>
                  <a:pt x="5872" y="1923"/>
                  <a:pt x="5907" y="1952"/>
                  <a:pt x="5916" y="1952"/>
                </a:cubicBezTo>
                <a:cubicBezTo>
                  <a:pt x="5953" y="1952"/>
                  <a:pt x="5930" y="1921"/>
                  <a:pt x="5856" y="1871"/>
                </a:cubicBezTo>
                <a:cubicBezTo>
                  <a:pt x="5820" y="1847"/>
                  <a:pt x="5801" y="1836"/>
                  <a:pt x="5799" y="1838"/>
                </a:cubicBezTo>
                <a:close/>
                <a:moveTo>
                  <a:pt x="11085" y="1907"/>
                </a:moveTo>
                <a:cubicBezTo>
                  <a:pt x="10971" y="1914"/>
                  <a:pt x="10840" y="1941"/>
                  <a:pt x="10729" y="1986"/>
                </a:cubicBezTo>
                <a:cubicBezTo>
                  <a:pt x="10616" y="2031"/>
                  <a:pt x="10507" y="2060"/>
                  <a:pt x="10486" y="2049"/>
                </a:cubicBezTo>
                <a:cubicBezTo>
                  <a:pt x="10466" y="2038"/>
                  <a:pt x="10424" y="2055"/>
                  <a:pt x="10393" y="2086"/>
                </a:cubicBezTo>
                <a:cubicBezTo>
                  <a:pt x="10363" y="2117"/>
                  <a:pt x="10312" y="2142"/>
                  <a:pt x="10279" y="2142"/>
                </a:cubicBezTo>
                <a:cubicBezTo>
                  <a:pt x="10246" y="2142"/>
                  <a:pt x="10198" y="2175"/>
                  <a:pt x="10173" y="2215"/>
                </a:cubicBezTo>
                <a:cubicBezTo>
                  <a:pt x="10131" y="2282"/>
                  <a:pt x="10078" y="2289"/>
                  <a:pt x="9575" y="2283"/>
                </a:cubicBezTo>
                <a:cubicBezTo>
                  <a:pt x="9189" y="2279"/>
                  <a:pt x="9003" y="2291"/>
                  <a:pt x="8956" y="2325"/>
                </a:cubicBezTo>
                <a:cubicBezTo>
                  <a:pt x="8900" y="2364"/>
                  <a:pt x="8857" y="2350"/>
                  <a:pt x="8699" y="2237"/>
                </a:cubicBezTo>
                <a:cubicBezTo>
                  <a:pt x="8594" y="2163"/>
                  <a:pt x="8471" y="2084"/>
                  <a:pt x="8427" y="2064"/>
                </a:cubicBezTo>
                <a:cubicBezTo>
                  <a:pt x="8293" y="2003"/>
                  <a:pt x="7791" y="1956"/>
                  <a:pt x="7729" y="1998"/>
                </a:cubicBezTo>
                <a:cubicBezTo>
                  <a:pt x="7699" y="2019"/>
                  <a:pt x="7622" y="2025"/>
                  <a:pt x="7557" y="2011"/>
                </a:cubicBezTo>
                <a:cubicBezTo>
                  <a:pt x="7463" y="1991"/>
                  <a:pt x="7444" y="1998"/>
                  <a:pt x="7464" y="2044"/>
                </a:cubicBezTo>
                <a:cubicBezTo>
                  <a:pt x="7480" y="2078"/>
                  <a:pt x="7449" y="2130"/>
                  <a:pt x="7390" y="2170"/>
                </a:cubicBezTo>
                <a:cubicBezTo>
                  <a:pt x="7321" y="2216"/>
                  <a:pt x="7294" y="2272"/>
                  <a:pt x="7301" y="2349"/>
                </a:cubicBezTo>
                <a:cubicBezTo>
                  <a:pt x="7307" y="2410"/>
                  <a:pt x="7291" y="2493"/>
                  <a:pt x="7265" y="2535"/>
                </a:cubicBezTo>
                <a:cubicBezTo>
                  <a:pt x="7228" y="2593"/>
                  <a:pt x="7233" y="2618"/>
                  <a:pt x="7285" y="2643"/>
                </a:cubicBezTo>
                <a:cubicBezTo>
                  <a:pt x="7327" y="2663"/>
                  <a:pt x="7344" y="2709"/>
                  <a:pt x="7331" y="2761"/>
                </a:cubicBezTo>
                <a:cubicBezTo>
                  <a:pt x="7312" y="2838"/>
                  <a:pt x="7316" y="2840"/>
                  <a:pt x="7362" y="2778"/>
                </a:cubicBezTo>
                <a:cubicBezTo>
                  <a:pt x="7403" y="2723"/>
                  <a:pt x="7425" y="2719"/>
                  <a:pt x="7476" y="2755"/>
                </a:cubicBezTo>
                <a:cubicBezTo>
                  <a:pt x="7514" y="2782"/>
                  <a:pt x="7530" y="2831"/>
                  <a:pt x="7514" y="2874"/>
                </a:cubicBezTo>
                <a:cubicBezTo>
                  <a:pt x="7496" y="2921"/>
                  <a:pt x="7516" y="2966"/>
                  <a:pt x="7569" y="2999"/>
                </a:cubicBezTo>
                <a:cubicBezTo>
                  <a:pt x="7614" y="3027"/>
                  <a:pt x="7637" y="3062"/>
                  <a:pt x="7620" y="3076"/>
                </a:cubicBezTo>
                <a:cubicBezTo>
                  <a:pt x="7574" y="3115"/>
                  <a:pt x="8033" y="3426"/>
                  <a:pt x="8230" y="3489"/>
                </a:cubicBezTo>
                <a:cubicBezTo>
                  <a:pt x="8316" y="3516"/>
                  <a:pt x="8316" y="3521"/>
                  <a:pt x="8209" y="3591"/>
                </a:cubicBezTo>
                <a:cubicBezTo>
                  <a:pt x="8102" y="3662"/>
                  <a:pt x="7807" y="3678"/>
                  <a:pt x="7735" y="3617"/>
                </a:cubicBezTo>
                <a:cubicBezTo>
                  <a:pt x="7719" y="3603"/>
                  <a:pt x="7674" y="3604"/>
                  <a:pt x="7634" y="3620"/>
                </a:cubicBezTo>
                <a:cubicBezTo>
                  <a:pt x="7532" y="3661"/>
                  <a:pt x="7139" y="3645"/>
                  <a:pt x="6989" y="3594"/>
                </a:cubicBezTo>
                <a:cubicBezTo>
                  <a:pt x="6891" y="3560"/>
                  <a:pt x="6844" y="3562"/>
                  <a:pt x="6776" y="3603"/>
                </a:cubicBezTo>
                <a:cubicBezTo>
                  <a:pt x="6681" y="3660"/>
                  <a:pt x="6130" y="3646"/>
                  <a:pt x="6040" y="3584"/>
                </a:cubicBezTo>
                <a:cubicBezTo>
                  <a:pt x="6009" y="3563"/>
                  <a:pt x="5970" y="3572"/>
                  <a:pt x="5935" y="3607"/>
                </a:cubicBezTo>
                <a:cubicBezTo>
                  <a:pt x="5862" y="3683"/>
                  <a:pt x="5492" y="3672"/>
                  <a:pt x="5382" y="3593"/>
                </a:cubicBezTo>
                <a:cubicBezTo>
                  <a:pt x="5336" y="3559"/>
                  <a:pt x="5287" y="3541"/>
                  <a:pt x="5271" y="3551"/>
                </a:cubicBezTo>
                <a:cubicBezTo>
                  <a:pt x="5256" y="3562"/>
                  <a:pt x="5232" y="3519"/>
                  <a:pt x="5219" y="3456"/>
                </a:cubicBezTo>
                <a:cubicBezTo>
                  <a:pt x="5202" y="3374"/>
                  <a:pt x="5184" y="3357"/>
                  <a:pt x="5157" y="3394"/>
                </a:cubicBezTo>
                <a:cubicBezTo>
                  <a:pt x="5136" y="3422"/>
                  <a:pt x="5050" y="3469"/>
                  <a:pt x="4965" y="3500"/>
                </a:cubicBezTo>
                <a:cubicBezTo>
                  <a:pt x="4827" y="3549"/>
                  <a:pt x="4798" y="3549"/>
                  <a:pt x="4699" y="3494"/>
                </a:cubicBezTo>
                <a:cubicBezTo>
                  <a:pt x="4613" y="3445"/>
                  <a:pt x="4576" y="3442"/>
                  <a:pt x="4526" y="3478"/>
                </a:cubicBezTo>
                <a:cubicBezTo>
                  <a:pt x="4479" y="3511"/>
                  <a:pt x="4445" y="3511"/>
                  <a:pt x="4402" y="3481"/>
                </a:cubicBezTo>
                <a:cubicBezTo>
                  <a:pt x="4359" y="3450"/>
                  <a:pt x="4319" y="3454"/>
                  <a:pt x="4250" y="3496"/>
                </a:cubicBezTo>
                <a:cubicBezTo>
                  <a:pt x="4189" y="3532"/>
                  <a:pt x="4144" y="3538"/>
                  <a:pt x="4126" y="3513"/>
                </a:cubicBezTo>
                <a:cubicBezTo>
                  <a:pt x="4110" y="3492"/>
                  <a:pt x="4021" y="3441"/>
                  <a:pt x="3927" y="3400"/>
                </a:cubicBezTo>
                <a:cubicBezTo>
                  <a:pt x="3783" y="3337"/>
                  <a:pt x="3752" y="3334"/>
                  <a:pt x="3731" y="3380"/>
                </a:cubicBezTo>
                <a:cubicBezTo>
                  <a:pt x="3712" y="3423"/>
                  <a:pt x="3634" y="3432"/>
                  <a:pt x="3381" y="3423"/>
                </a:cubicBezTo>
                <a:cubicBezTo>
                  <a:pt x="3203" y="3416"/>
                  <a:pt x="3025" y="3399"/>
                  <a:pt x="2988" y="3386"/>
                </a:cubicBezTo>
                <a:cubicBezTo>
                  <a:pt x="2952" y="3373"/>
                  <a:pt x="2861" y="3366"/>
                  <a:pt x="2788" y="3371"/>
                </a:cubicBezTo>
                <a:cubicBezTo>
                  <a:pt x="2693" y="3377"/>
                  <a:pt x="2659" y="3365"/>
                  <a:pt x="2668" y="3327"/>
                </a:cubicBezTo>
                <a:cubicBezTo>
                  <a:pt x="2679" y="3284"/>
                  <a:pt x="2660" y="3286"/>
                  <a:pt x="2574" y="3334"/>
                </a:cubicBezTo>
                <a:cubicBezTo>
                  <a:pt x="2500" y="3375"/>
                  <a:pt x="2452" y="3382"/>
                  <a:pt x="2420" y="3355"/>
                </a:cubicBezTo>
                <a:cubicBezTo>
                  <a:pt x="2357" y="3301"/>
                  <a:pt x="2087" y="3287"/>
                  <a:pt x="2018" y="3334"/>
                </a:cubicBezTo>
                <a:cubicBezTo>
                  <a:pt x="1987" y="3355"/>
                  <a:pt x="1949" y="3361"/>
                  <a:pt x="1934" y="3349"/>
                </a:cubicBezTo>
                <a:cubicBezTo>
                  <a:pt x="1920" y="3337"/>
                  <a:pt x="1827" y="3354"/>
                  <a:pt x="1728" y="3388"/>
                </a:cubicBezTo>
                <a:cubicBezTo>
                  <a:pt x="1560" y="3446"/>
                  <a:pt x="1545" y="3446"/>
                  <a:pt x="1490" y="3382"/>
                </a:cubicBezTo>
                <a:cubicBezTo>
                  <a:pt x="1436" y="3319"/>
                  <a:pt x="1426" y="3320"/>
                  <a:pt x="1325" y="3413"/>
                </a:cubicBezTo>
                <a:cubicBezTo>
                  <a:pt x="1209" y="3520"/>
                  <a:pt x="1119" y="3539"/>
                  <a:pt x="1041" y="3472"/>
                </a:cubicBezTo>
                <a:cubicBezTo>
                  <a:pt x="1006" y="3442"/>
                  <a:pt x="983" y="3442"/>
                  <a:pt x="961" y="3472"/>
                </a:cubicBezTo>
                <a:cubicBezTo>
                  <a:pt x="945" y="3495"/>
                  <a:pt x="893" y="3513"/>
                  <a:pt x="845" y="3513"/>
                </a:cubicBezTo>
                <a:cubicBezTo>
                  <a:pt x="798" y="3513"/>
                  <a:pt x="758" y="3529"/>
                  <a:pt x="758" y="3548"/>
                </a:cubicBezTo>
                <a:cubicBezTo>
                  <a:pt x="758" y="3598"/>
                  <a:pt x="523" y="3818"/>
                  <a:pt x="470" y="3818"/>
                </a:cubicBezTo>
                <a:cubicBezTo>
                  <a:pt x="445" y="3818"/>
                  <a:pt x="420" y="3857"/>
                  <a:pt x="416" y="3904"/>
                </a:cubicBezTo>
                <a:cubicBezTo>
                  <a:pt x="400" y="4076"/>
                  <a:pt x="363" y="4204"/>
                  <a:pt x="316" y="4252"/>
                </a:cubicBezTo>
                <a:cubicBezTo>
                  <a:pt x="290" y="4279"/>
                  <a:pt x="281" y="4312"/>
                  <a:pt x="297" y="4325"/>
                </a:cubicBezTo>
                <a:cubicBezTo>
                  <a:pt x="314" y="4339"/>
                  <a:pt x="300" y="4495"/>
                  <a:pt x="268" y="4671"/>
                </a:cubicBezTo>
                <a:cubicBezTo>
                  <a:pt x="234" y="4856"/>
                  <a:pt x="226" y="5021"/>
                  <a:pt x="248" y="5061"/>
                </a:cubicBezTo>
                <a:cubicBezTo>
                  <a:pt x="268" y="5100"/>
                  <a:pt x="288" y="5148"/>
                  <a:pt x="292" y="5169"/>
                </a:cubicBezTo>
                <a:cubicBezTo>
                  <a:pt x="296" y="5190"/>
                  <a:pt x="312" y="5234"/>
                  <a:pt x="328" y="5266"/>
                </a:cubicBezTo>
                <a:cubicBezTo>
                  <a:pt x="362" y="5330"/>
                  <a:pt x="342" y="5514"/>
                  <a:pt x="291" y="5617"/>
                </a:cubicBezTo>
                <a:cubicBezTo>
                  <a:pt x="268" y="5663"/>
                  <a:pt x="288" y="5705"/>
                  <a:pt x="354" y="5751"/>
                </a:cubicBezTo>
                <a:cubicBezTo>
                  <a:pt x="407" y="5787"/>
                  <a:pt x="455" y="5860"/>
                  <a:pt x="460" y="5913"/>
                </a:cubicBezTo>
                <a:cubicBezTo>
                  <a:pt x="466" y="5965"/>
                  <a:pt x="507" y="6055"/>
                  <a:pt x="553" y="6114"/>
                </a:cubicBezTo>
                <a:cubicBezTo>
                  <a:pt x="632" y="6213"/>
                  <a:pt x="631" y="6223"/>
                  <a:pt x="560" y="6290"/>
                </a:cubicBezTo>
                <a:cubicBezTo>
                  <a:pt x="508" y="6340"/>
                  <a:pt x="500" y="6370"/>
                  <a:pt x="534" y="6388"/>
                </a:cubicBezTo>
                <a:cubicBezTo>
                  <a:pt x="570" y="6407"/>
                  <a:pt x="569" y="6429"/>
                  <a:pt x="529" y="6471"/>
                </a:cubicBezTo>
                <a:cubicBezTo>
                  <a:pt x="483" y="6518"/>
                  <a:pt x="488" y="6526"/>
                  <a:pt x="559" y="6515"/>
                </a:cubicBezTo>
                <a:cubicBezTo>
                  <a:pt x="679" y="6497"/>
                  <a:pt x="694" y="6614"/>
                  <a:pt x="584" y="6708"/>
                </a:cubicBezTo>
                <a:cubicBezTo>
                  <a:pt x="524" y="6760"/>
                  <a:pt x="510" y="6794"/>
                  <a:pt x="544" y="6812"/>
                </a:cubicBezTo>
                <a:cubicBezTo>
                  <a:pt x="578" y="6830"/>
                  <a:pt x="569" y="6853"/>
                  <a:pt x="518" y="6884"/>
                </a:cubicBezTo>
                <a:cubicBezTo>
                  <a:pt x="450" y="6927"/>
                  <a:pt x="452" y="6932"/>
                  <a:pt x="540" y="6952"/>
                </a:cubicBezTo>
                <a:cubicBezTo>
                  <a:pt x="601" y="6966"/>
                  <a:pt x="627" y="6993"/>
                  <a:pt x="611" y="7029"/>
                </a:cubicBezTo>
                <a:cubicBezTo>
                  <a:pt x="597" y="7059"/>
                  <a:pt x="598" y="7096"/>
                  <a:pt x="612" y="7108"/>
                </a:cubicBezTo>
                <a:cubicBezTo>
                  <a:pt x="660" y="7149"/>
                  <a:pt x="667" y="7551"/>
                  <a:pt x="622" y="7653"/>
                </a:cubicBezTo>
                <a:cubicBezTo>
                  <a:pt x="588" y="7728"/>
                  <a:pt x="594" y="7766"/>
                  <a:pt x="649" y="7818"/>
                </a:cubicBezTo>
                <a:cubicBezTo>
                  <a:pt x="710" y="7876"/>
                  <a:pt x="712" y="7907"/>
                  <a:pt x="664" y="8044"/>
                </a:cubicBezTo>
                <a:cubicBezTo>
                  <a:pt x="624" y="8156"/>
                  <a:pt x="622" y="8222"/>
                  <a:pt x="654" y="8267"/>
                </a:cubicBezTo>
                <a:cubicBezTo>
                  <a:pt x="680" y="8302"/>
                  <a:pt x="698" y="8507"/>
                  <a:pt x="696" y="8723"/>
                </a:cubicBezTo>
                <a:cubicBezTo>
                  <a:pt x="692" y="9032"/>
                  <a:pt x="677" y="9127"/>
                  <a:pt x="622" y="9162"/>
                </a:cubicBezTo>
                <a:cubicBezTo>
                  <a:pt x="584" y="9186"/>
                  <a:pt x="540" y="9234"/>
                  <a:pt x="525" y="9268"/>
                </a:cubicBezTo>
                <a:cubicBezTo>
                  <a:pt x="503" y="9318"/>
                  <a:pt x="520" y="9329"/>
                  <a:pt x="606" y="9321"/>
                </a:cubicBezTo>
                <a:cubicBezTo>
                  <a:pt x="739" y="9309"/>
                  <a:pt x="798" y="9373"/>
                  <a:pt x="705" y="9430"/>
                </a:cubicBezTo>
                <a:cubicBezTo>
                  <a:pt x="626" y="9480"/>
                  <a:pt x="619" y="9524"/>
                  <a:pt x="676" y="9615"/>
                </a:cubicBezTo>
                <a:cubicBezTo>
                  <a:pt x="706" y="9664"/>
                  <a:pt x="699" y="9689"/>
                  <a:pt x="652" y="9705"/>
                </a:cubicBezTo>
                <a:cubicBezTo>
                  <a:pt x="615" y="9717"/>
                  <a:pt x="596" y="9749"/>
                  <a:pt x="608" y="9777"/>
                </a:cubicBezTo>
                <a:cubicBezTo>
                  <a:pt x="621" y="9805"/>
                  <a:pt x="591" y="9846"/>
                  <a:pt x="541" y="9869"/>
                </a:cubicBezTo>
                <a:cubicBezTo>
                  <a:pt x="452" y="9910"/>
                  <a:pt x="452" y="9913"/>
                  <a:pt x="563" y="10007"/>
                </a:cubicBezTo>
                <a:cubicBezTo>
                  <a:pt x="641" y="10074"/>
                  <a:pt x="666" y="10125"/>
                  <a:pt x="646" y="10179"/>
                </a:cubicBezTo>
                <a:cubicBezTo>
                  <a:pt x="629" y="10225"/>
                  <a:pt x="648" y="10297"/>
                  <a:pt x="692" y="10354"/>
                </a:cubicBezTo>
                <a:cubicBezTo>
                  <a:pt x="761" y="10444"/>
                  <a:pt x="760" y="10454"/>
                  <a:pt x="685" y="10525"/>
                </a:cubicBezTo>
                <a:cubicBezTo>
                  <a:pt x="580" y="10624"/>
                  <a:pt x="581" y="10752"/>
                  <a:pt x="687" y="10827"/>
                </a:cubicBezTo>
                <a:cubicBezTo>
                  <a:pt x="757" y="10877"/>
                  <a:pt x="765" y="10911"/>
                  <a:pt x="734" y="11036"/>
                </a:cubicBezTo>
                <a:cubicBezTo>
                  <a:pt x="681" y="11245"/>
                  <a:pt x="682" y="11263"/>
                  <a:pt x="758" y="11263"/>
                </a:cubicBezTo>
                <a:cubicBezTo>
                  <a:pt x="840" y="11264"/>
                  <a:pt x="827" y="11471"/>
                  <a:pt x="742" y="11529"/>
                </a:cubicBezTo>
                <a:cubicBezTo>
                  <a:pt x="711" y="11550"/>
                  <a:pt x="673" y="11597"/>
                  <a:pt x="657" y="11633"/>
                </a:cubicBezTo>
                <a:cubicBezTo>
                  <a:pt x="641" y="11670"/>
                  <a:pt x="596" y="11700"/>
                  <a:pt x="557" y="11700"/>
                </a:cubicBezTo>
                <a:cubicBezTo>
                  <a:pt x="502" y="11700"/>
                  <a:pt x="498" y="11715"/>
                  <a:pt x="534" y="11773"/>
                </a:cubicBezTo>
                <a:cubicBezTo>
                  <a:pt x="567" y="11825"/>
                  <a:pt x="566" y="11855"/>
                  <a:pt x="533" y="11872"/>
                </a:cubicBezTo>
                <a:cubicBezTo>
                  <a:pt x="481" y="11900"/>
                  <a:pt x="591" y="12067"/>
                  <a:pt x="711" y="12144"/>
                </a:cubicBezTo>
                <a:cubicBezTo>
                  <a:pt x="767" y="12180"/>
                  <a:pt x="770" y="12200"/>
                  <a:pt x="726" y="12239"/>
                </a:cubicBezTo>
                <a:cubicBezTo>
                  <a:pt x="647" y="12307"/>
                  <a:pt x="655" y="12487"/>
                  <a:pt x="739" y="12514"/>
                </a:cubicBezTo>
                <a:cubicBezTo>
                  <a:pt x="777" y="12527"/>
                  <a:pt x="797" y="12554"/>
                  <a:pt x="782" y="12574"/>
                </a:cubicBezTo>
                <a:cubicBezTo>
                  <a:pt x="767" y="12594"/>
                  <a:pt x="780" y="12646"/>
                  <a:pt x="812" y="12689"/>
                </a:cubicBezTo>
                <a:cubicBezTo>
                  <a:pt x="856" y="12749"/>
                  <a:pt x="857" y="12782"/>
                  <a:pt x="817" y="12837"/>
                </a:cubicBezTo>
                <a:cubicBezTo>
                  <a:pt x="778" y="12891"/>
                  <a:pt x="777" y="12920"/>
                  <a:pt x="816" y="12953"/>
                </a:cubicBezTo>
                <a:cubicBezTo>
                  <a:pt x="855" y="12986"/>
                  <a:pt x="854" y="13015"/>
                  <a:pt x="814" y="13069"/>
                </a:cubicBezTo>
                <a:cubicBezTo>
                  <a:pt x="773" y="13126"/>
                  <a:pt x="776" y="13150"/>
                  <a:pt x="827" y="13186"/>
                </a:cubicBezTo>
                <a:cubicBezTo>
                  <a:pt x="904" y="13241"/>
                  <a:pt x="887" y="13381"/>
                  <a:pt x="800" y="13411"/>
                </a:cubicBezTo>
                <a:cubicBezTo>
                  <a:pt x="685" y="13450"/>
                  <a:pt x="702" y="13564"/>
                  <a:pt x="828" y="13605"/>
                </a:cubicBezTo>
                <a:cubicBezTo>
                  <a:pt x="926" y="13637"/>
                  <a:pt x="937" y="13653"/>
                  <a:pt x="891" y="13699"/>
                </a:cubicBezTo>
                <a:cubicBezTo>
                  <a:pt x="861" y="13730"/>
                  <a:pt x="851" y="13756"/>
                  <a:pt x="870" y="13756"/>
                </a:cubicBezTo>
                <a:cubicBezTo>
                  <a:pt x="888" y="13756"/>
                  <a:pt x="878" y="13782"/>
                  <a:pt x="848" y="13813"/>
                </a:cubicBezTo>
                <a:cubicBezTo>
                  <a:pt x="818" y="13844"/>
                  <a:pt x="805" y="13896"/>
                  <a:pt x="820" y="13928"/>
                </a:cubicBezTo>
                <a:cubicBezTo>
                  <a:pt x="834" y="13961"/>
                  <a:pt x="806" y="14020"/>
                  <a:pt x="757" y="14062"/>
                </a:cubicBezTo>
                <a:cubicBezTo>
                  <a:pt x="674" y="14133"/>
                  <a:pt x="672" y="14144"/>
                  <a:pt x="739" y="14231"/>
                </a:cubicBezTo>
                <a:cubicBezTo>
                  <a:pt x="778" y="14282"/>
                  <a:pt x="798" y="14342"/>
                  <a:pt x="782" y="14363"/>
                </a:cubicBezTo>
                <a:cubicBezTo>
                  <a:pt x="767" y="14385"/>
                  <a:pt x="779" y="14441"/>
                  <a:pt x="810" y="14488"/>
                </a:cubicBezTo>
                <a:cubicBezTo>
                  <a:pt x="874" y="14586"/>
                  <a:pt x="902" y="15079"/>
                  <a:pt x="845" y="15109"/>
                </a:cubicBezTo>
                <a:cubicBezTo>
                  <a:pt x="825" y="15119"/>
                  <a:pt x="837" y="15173"/>
                  <a:pt x="871" y="15229"/>
                </a:cubicBezTo>
                <a:cubicBezTo>
                  <a:pt x="939" y="15342"/>
                  <a:pt x="922" y="15393"/>
                  <a:pt x="817" y="15393"/>
                </a:cubicBezTo>
                <a:cubicBezTo>
                  <a:pt x="769" y="15393"/>
                  <a:pt x="760" y="15409"/>
                  <a:pt x="789" y="15442"/>
                </a:cubicBezTo>
                <a:cubicBezTo>
                  <a:pt x="833" y="15492"/>
                  <a:pt x="834" y="15529"/>
                  <a:pt x="792" y="15622"/>
                </a:cubicBezTo>
                <a:cubicBezTo>
                  <a:pt x="759" y="15694"/>
                  <a:pt x="763" y="15820"/>
                  <a:pt x="798" y="15870"/>
                </a:cubicBezTo>
                <a:cubicBezTo>
                  <a:pt x="843" y="15933"/>
                  <a:pt x="829" y="16175"/>
                  <a:pt x="781" y="16168"/>
                </a:cubicBezTo>
                <a:cubicBezTo>
                  <a:pt x="756" y="16164"/>
                  <a:pt x="701" y="16150"/>
                  <a:pt x="658" y="16135"/>
                </a:cubicBezTo>
                <a:cubicBezTo>
                  <a:pt x="597" y="16115"/>
                  <a:pt x="580" y="16129"/>
                  <a:pt x="580" y="16201"/>
                </a:cubicBezTo>
                <a:cubicBezTo>
                  <a:pt x="580" y="16338"/>
                  <a:pt x="683" y="16438"/>
                  <a:pt x="797" y="16412"/>
                </a:cubicBezTo>
                <a:cubicBezTo>
                  <a:pt x="919" y="16385"/>
                  <a:pt x="973" y="16457"/>
                  <a:pt x="876" y="16518"/>
                </a:cubicBezTo>
                <a:cubicBezTo>
                  <a:pt x="792" y="16571"/>
                  <a:pt x="779" y="16766"/>
                  <a:pt x="855" y="16831"/>
                </a:cubicBezTo>
                <a:cubicBezTo>
                  <a:pt x="894" y="16865"/>
                  <a:pt x="879" y="16886"/>
                  <a:pt x="797" y="16918"/>
                </a:cubicBezTo>
                <a:cubicBezTo>
                  <a:pt x="659" y="16971"/>
                  <a:pt x="646" y="17080"/>
                  <a:pt x="773" y="17128"/>
                </a:cubicBezTo>
                <a:cubicBezTo>
                  <a:pt x="852" y="17157"/>
                  <a:pt x="871" y="17199"/>
                  <a:pt x="876" y="17355"/>
                </a:cubicBezTo>
                <a:cubicBezTo>
                  <a:pt x="880" y="17460"/>
                  <a:pt x="885" y="17554"/>
                  <a:pt x="890" y="17564"/>
                </a:cubicBezTo>
                <a:cubicBezTo>
                  <a:pt x="945" y="17696"/>
                  <a:pt x="919" y="17794"/>
                  <a:pt x="810" y="17856"/>
                </a:cubicBezTo>
                <a:cubicBezTo>
                  <a:pt x="745" y="17893"/>
                  <a:pt x="677" y="17920"/>
                  <a:pt x="658" y="17916"/>
                </a:cubicBezTo>
                <a:cubicBezTo>
                  <a:pt x="640" y="17911"/>
                  <a:pt x="625" y="17929"/>
                  <a:pt x="625" y="17957"/>
                </a:cubicBezTo>
                <a:cubicBezTo>
                  <a:pt x="625" y="18027"/>
                  <a:pt x="822" y="18180"/>
                  <a:pt x="897" y="18166"/>
                </a:cubicBezTo>
                <a:cubicBezTo>
                  <a:pt x="976" y="18151"/>
                  <a:pt x="999" y="18405"/>
                  <a:pt x="923" y="18459"/>
                </a:cubicBezTo>
                <a:cubicBezTo>
                  <a:pt x="846" y="18514"/>
                  <a:pt x="850" y="18679"/>
                  <a:pt x="929" y="18729"/>
                </a:cubicBezTo>
                <a:cubicBezTo>
                  <a:pt x="997" y="18771"/>
                  <a:pt x="985" y="18821"/>
                  <a:pt x="882" y="18943"/>
                </a:cubicBezTo>
                <a:cubicBezTo>
                  <a:pt x="836" y="18998"/>
                  <a:pt x="842" y="19018"/>
                  <a:pt x="915" y="19064"/>
                </a:cubicBezTo>
                <a:cubicBezTo>
                  <a:pt x="1001" y="19118"/>
                  <a:pt x="1001" y="19120"/>
                  <a:pt x="880" y="19159"/>
                </a:cubicBezTo>
                <a:cubicBezTo>
                  <a:pt x="728" y="19209"/>
                  <a:pt x="679" y="19304"/>
                  <a:pt x="773" y="19365"/>
                </a:cubicBezTo>
                <a:cubicBezTo>
                  <a:pt x="811" y="19390"/>
                  <a:pt x="849" y="19436"/>
                  <a:pt x="856" y="19467"/>
                </a:cubicBezTo>
                <a:cubicBezTo>
                  <a:pt x="864" y="19499"/>
                  <a:pt x="900" y="19544"/>
                  <a:pt x="936" y="19568"/>
                </a:cubicBezTo>
                <a:cubicBezTo>
                  <a:pt x="989" y="19604"/>
                  <a:pt x="991" y="19630"/>
                  <a:pt x="946" y="19713"/>
                </a:cubicBezTo>
                <a:cubicBezTo>
                  <a:pt x="917" y="19769"/>
                  <a:pt x="874" y="19806"/>
                  <a:pt x="852" y="19795"/>
                </a:cubicBezTo>
                <a:cubicBezTo>
                  <a:pt x="830" y="19783"/>
                  <a:pt x="789" y="19797"/>
                  <a:pt x="761" y="19827"/>
                </a:cubicBezTo>
                <a:cubicBezTo>
                  <a:pt x="718" y="19871"/>
                  <a:pt x="725" y="19877"/>
                  <a:pt x="800" y="19860"/>
                </a:cubicBezTo>
                <a:cubicBezTo>
                  <a:pt x="899" y="19838"/>
                  <a:pt x="926" y="19874"/>
                  <a:pt x="946" y="20058"/>
                </a:cubicBezTo>
                <a:cubicBezTo>
                  <a:pt x="955" y="20131"/>
                  <a:pt x="940" y="20169"/>
                  <a:pt x="905" y="20163"/>
                </a:cubicBezTo>
                <a:cubicBezTo>
                  <a:pt x="875" y="20158"/>
                  <a:pt x="861" y="20176"/>
                  <a:pt x="874" y="20203"/>
                </a:cubicBezTo>
                <a:cubicBezTo>
                  <a:pt x="886" y="20231"/>
                  <a:pt x="846" y="20300"/>
                  <a:pt x="785" y="20356"/>
                </a:cubicBezTo>
                <a:cubicBezTo>
                  <a:pt x="687" y="20446"/>
                  <a:pt x="683" y="20458"/>
                  <a:pt x="755" y="20458"/>
                </a:cubicBezTo>
                <a:cubicBezTo>
                  <a:pt x="884" y="20458"/>
                  <a:pt x="953" y="20552"/>
                  <a:pt x="894" y="20647"/>
                </a:cubicBezTo>
                <a:cubicBezTo>
                  <a:pt x="866" y="20690"/>
                  <a:pt x="857" y="20744"/>
                  <a:pt x="872" y="20765"/>
                </a:cubicBezTo>
                <a:cubicBezTo>
                  <a:pt x="888" y="20787"/>
                  <a:pt x="885" y="20834"/>
                  <a:pt x="867" y="20870"/>
                </a:cubicBezTo>
                <a:cubicBezTo>
                  <a:pt x="813" y="20976"/>
                  <a:pt x="808" y="21028"/>
                  <a:pt x="852" y="21051"/>
                </a:cubicBezTo>
                <a:cubicBezTo>
                  <a:pt x="875" y="21063"/>
                  <a:pt x="881" y="21091"/>
                  <a:pt x="864" y="21114"/>
                </a:cubicBezTo>
                <a:cubicBezTo>
                  <a:pt x="848" y="21137"/>
                  <a:pt x="851" y="21146"/>
                  <a:pt x="874" y="21135"/>
                </a:cubicBezTo>
                <a:cubicBezTo>
                  <a:pt x="942" y="21100"/>
                  <a:pt x="1116" y="21175"/>
                  <a:pt x="1116" y="21239"/>
                </a:cubicBezTo>
                <a:cubicBezTo>
                  <a:pt x="1116" y="21273"/>
                  <a:pt x="1132" y="21291"/>
                  <a:pt x="1154" y="21280"/>
                </a:cubicBezTo>
                <a:cubicBezTo>
                  <a:pt x="1186" y="21263"/>
                  <a:pt x="1381" y="21406"/>
                  <a:pt x="1350" y="21423"/>
                </a:cubicBezTo>
                <a:cubicBezTo>
                  <a:pt x="1345" y="21426"/>
                  <a:pt x="1353" y="21468"/>
                  <a:pt x="1368" y="21515"/>
                </a:cubicBezTo>
                <a:lnTo>
                  <a:pt x="1393" y="21600"/>
                </a:lnTo>
                <a:lnTo>
                  <a:pt x="21592" y="21600"/>
                </a:lnTo>
                <a:lnTo>
                  <a:pt x="21592" y="17562"/>
                </a:lnTo>
                <a:lnTo>
                  <a:pt x="21592" y="13523"/>
                </a:lnTo>
                <a:lnTo>
                  <a:pt x="21491" y="13535"/>
                </a:lnTo>
                <a:cubicBezTo>
                  <a:pt x="21398" y="13546"/>
                  <a:pt x="21391" y="13532"/>
                  <a:pt x="21391" y="13347"/>
                </a:cubicBezTo>
                <a:cubicBezTo>
                  <a:pt x="21391" y="13165"/>
                  <a:pt x="21381" y="13144"/>
                  <a:pt x="21273" y="13113"/>
                </a:cubicBezTo>
                <a:cubicBezTo>
                  <a:pt x="21169" y="13082"/>
                  <a:pt x="21156" y="13059"/>
                  <a:pt x="21164" y="12923"/>
                </a:cubicBezTo>
                <a:cubicBezTo>
                  <a:pt x="21170" y="12822"/>
                  <a:pt x="21152" y="12762"/>
                  <a:pt x="21111" y="12748"/>
                </a:cubicBezTo>
                <a:cubicBezTo>
                  <a:pt x="21078" y="12737"/>
                  <a:pt x="21066" y="12708"/>
                  <a:pt x="21083" y="12684"/>
                </a:cubicBezTo>
                <a:cubicBezTo>
                  <a:pt x="21101" y="12660"/>
                  <a:pt x="21121" y="12587"/>
                  <a:pt x="21129" y="12522"/>
                </a:cubicBezTo>
                <a:cubicBezTo>
                  <a:pt x="21164" y="12242"/>
                  <a:pt x="21179" y="12202"/>
                  <a:pt x="21272" y="12117"/>
                </a:cubicBezTo>
                <a:cubicBezTo>
                  <a:pt x="21357" y="12038"/>
                  <a:pt x="21361" y="12023"/>
                  <a:pt x="21300" y="11994"/>
                </a:cubicBezTo>
                <a:cubicBezTo>
                  <a:pt x="21257" y="11973"/>
                  <a:pt x="21207" y="11977"/>
                  <a:pt x="21169" y="12003"/>
                </a:cubicBezTo>
                <a:cubicBezTo>
                  <a:pt x="21096" y="12055"/>
                  <a:pt x="21033" y="11992"/>
                  <a:pt x="21084" y="11919"/>
                </a:cubicBezTo>
                <a:cubicBezTo>
                  <a:pt x="21111" y="11881"/>
                  <a:pt x="21104" y="11880"/>
                  <a:pt x="21049" y="11918"/>
                </a:cubicBezTo>
                <a:cubicBezTo>
                  <a:pt x="20957" y="11982"/>
                  <a:pt x="20923" y="11943"/>
                  <a:pt x="20923" y="11773"/>
                </a:cubicBezTo>
                <a:cubicBezTo>
                  <a:pt x="20923" y="11655"/>
                  <a:pt x="20946" y="11618"/>
                  <a:pt x="21067" y="11552"/>
                </a:cubicBezTo>
                <a:cubicBezTo>
                  <a:pt x="21147" y="11508"/>
                  <a:pt x="21192" y="11471"/>
                  <a:pt x="21168" y="11468"/>
                </a:cubicBezTo>
                <a:cubicBezTo>
                  <a:pt x="21143" y="11465"/>
                  <a:pt x="21093" y="11460"/>
                  <a:pt x="21056" y="11458"/>
                </a:cubicBezTo>
                <a:cubicBezTo>
                  <a:pt x="20975" y="11451"/>
                  <a:pt x="20952" y="11033"/>
                  <a:pt x="21021" y="10833"/>
                </a:cubicBezTo>
                <a:cubicBezTo>
                  <a:pt x="21052" y="10743"/>
                  <a:pt x="21049" y="10691"/>
                  <a:pt x="21010" y="10651"/>
                </a:cubicBezTo>
                <a:cubicBezTo>
                  <a:pt x="20981" y="10621"/>
                  <a:pt x="20969" y="10596"/>
                  <a:pt x="20983" y="10596"/>
                </a:cubicBezTo>
                <a:cubicBezTo>
                  <a:pt x="20998" y="10596"/>
                  <a:pt x="20990" y="10553"/>
                  <a:pt x="20967" y="10501"/>
                </a:cubicBezTo>
                <a:cubicBezTo>
                  <a:pt x="20933" y="10423"/>
                  <a:pt x="20942" y="10400"/>
                  <a:pt x="21017" y="10365"/>
                </a:cubicBezTo>
                <a:cubicBezTo>
                  <a:pt x="21103" y="10326"/>
                  <a:pt x="21104" y="10320"/>
                  <a:pt x="21031" y="10275"/>
                </a:cubicBezTo>
                <a:cubicBezTo>
                  <a:pt x="20951" y="10225"/>
                  <a:pt x="20973" y="10076"/>
                  <a:pt x="21053" y="10118"/>
                </a:cubicBezTo>
                <a:cubicBezTo>
                  <a:pt x="21076" y="10130"/>
                  <a:pt x="21110" y="10120"/>
                  <a:pt x="21128" y="10095"/>
                </a:cubicBezTo>
                <a:cubicBezTo>
                  <a:pt x="21150" y="10065"/>
                  <a:pt x="21130" y="10057"/>
                  <a:pt x="21066" y="10071"/>
                </a:cubicBezTo>
                <a:cubicBezTo>
                  <a:pt x="20980" y="10090"/>
                  <a:pt x="20803" y="9986"/>
                  <a:pt x="20852" y="9945"/>
                </a:cubicBezTo>
                <a:cubicBezTo>
                  <a:pt x="20877" y="9923"/>
                  <a:pt x="20935" y="9580"/>
                  <a:pt x="20940" y="9415"/>
                </a:cubicBezTo>
                <a:cubicBezTo>
                  <a:pt x="20943" y="9342"/>
                  <a:pt x="20962" y="9260"/>
                  <a:pt x="20982" y="9233"/>
                </a:cubicBezTo>
                <a:cubicBezTo>
                  <a:pt x="21004" y="9204"/>
                  <a:pt x="20997" y="9161"/>
                  <a:pt x="20967" y="9131"/>
                </a:cubicBezTo>
                <a:cubicBezTo>
                  <a:pt x="20906" y="9067"/>
                  <a:pt x="20980" y="8920"/>
                  <a:pt x="21074" y="8920"/>
                </a:cubicBezTo>
                <a:cubicBezTo>
                  <a:pt x="21106" y="8920"/>
                  <a:pt x="21169" y="8885"/>
                  <a:pt x="21215" y="8841"/>
                </a:cubicBezTo>
                <a:cubicBezTo>
                  <a:pt x="21277" y="8782"/>
                  <a:pt x="21283" y="8765"/>
                  <a:pt x="21234" y="8775"/>
                </a:cubicBezTo>
                <a:cubicBezTo>
                  <a:pt x="21190" y="8783"/>
                  <a:pt x="21163" y="8750"/>
                  <a:pt x="21153" y="8679"/>
                </a:cubicBezTo>
                <a:cubicBezTo>
                  <a:pt x="21145" y="8620"/>
                  <a:pt x="21100" y="8537"/>
                  <a:pt x="21051" y="8496"/>
                </a:cubicBezTo>
                <a:cubicBezTo>
                  <a:pt x="20982" y="8436"/>
                  <a:pt x="20973" y="8408"/>
                  <a:pt x="21013" y="8367"/>
                </a:cubicBezTo>
                <a:cubicBezTo>
                  <a:pt x="21041" y="8338"/>
                  <a:pt x="21050" y="8296"/>
                  <a:pt x="21033" y="8273"/>
                </a:cubicBezTo>
                <a:cubicBezTo>
                  <a:pt x="21016" y="8248"/>
                  <a:pt x="21060" y="8213"/>
                  <a:pt x="21141" y="8187"/>
                </a:cubicBezTo>
                <a:cubicBezTo>
                  <a:pt x="21306" y="8133"/>
                  <a:pt x="21313" y="8103"/>
                  <a:pt x="21175" y="8026"/>
                </a:cubicBezTo>
                <a:cubicBezTo>
                  <a:pt x="21082" y="7974"/>
                  <a:pt x="21069" y="7938"/>
                  <a:pt x="21071" y="7723"/>
                </a:cubicBezTo>
                <a:cubicBezTo>
                  <a:pt x="21072" y="7576"/>
                  <a:pt x="21051" y="7455"/>
                  <a:pt x="21016" y="7419"/>
                </a:cubicBezTo>
                <a:cubicBezTo>
                  <a:pt x="20984" y="7387"/>
                  <a:pt x="20970" y="7332"/>
                  <a:pt x="20985" y="7298"/>
                </a:cubicBezTo>
                <a:cubicBezTo>
                  <a:pt x="21008" y="7246"/>
                  <a:pt x="21025" y="7245"/>
                  <a:pt x="21083" y="7286"/>
                </a:cubicBezTo>
                <a:cubicBezTo>
                  <a:pt x="21141" y="7327"/>
                  <a:pt x="21159" y="7326"/>
                  <a:pt x="21191" y="7282"/>
                </a:cubicBezTo>
                <a:cubicBezTo>
                  <a:pt x="21239" y="7215"/>
                  <a:pt x="21220" y="7198"/>
                  <a:pt x="21091" y="7192"/>
                </a:cubicBezTo>
                <a:cubicBezTo>
                  <a:pt x="21007" y="7188"/>
                  <a:pt x="20991" y="7169"/>
                  <a:pt x="21000" y="7074"/>
                </a:cubicBezTo>
                <a:cubicBezTo>
                  <a:pt x="21019" y="6852"/>
                  <a:pt x="21042" y="6782"/>
                  <a:pt x="21105" y="6747"/>
                </a:cubicBezTo>
                <a:cubicBezTo>
                  <a:pt x="21140" y="6729"/>
                  <a:pt x="21149" y="6712"/>
                  <a:pt x="21126" y="6712"/>
                </a:cubicBezTo>
                <a:cubicBezTo>
                  <a:pt x="21103" y="6712"/>
                  <a:pt x="21108" y="6691"/>
                  <a:pt x="21137" y="6666"/>
                </a:cubicBezTo>
                <a:cubicBezTo>
                  <a:pt x="21215" y="6599"/>
                  <a:pt x="21203" y="6566"/>
                  <a:pt x="21095" y="6552"/>
                </a:cubicBezTo>
                <a:cubicBezTo>
                  <a:pt x="21022" y="6543"/>
                  <a:pt x="20997" y="6510"/>
                  <a:pt x="20988" y="6409"/>
                </a:cubicBezTo>
                <a:cubicBezTo>
                  <a:pt x="20972" y="6242"/>
                  <a:pt x="21034" y="6102"/>
                  <a:pt x="21122" y="6102"/>
                </a:cubicBezTo>
                <a:cubicBezTo>
                  <a:pt x="21204" y="6102"/>
                  <a:pt x="21211" y="5978"/>
                  <a:pt x="21136" y="5862"/>
                </a:cubicBezTo>
                <a:cubicBezTo>
                  <a:pt x="21072" y="5765"/>
                  <a:pt x="21051" y="4853"/>
                  <a:pt x="21111" y="4821"/>
                </a:cubicBezTo>
                <a:cubicBezTo>
                  <a:pt x="21133" y="4810"/>
                  <a:pt x="21127" y="4778"/>
                  <a:pt x="21099" y="4749"/>
                </a:cubicBezTo>
                <a:cubicBezTo>
                  <a:pt x="21071" y="4720"/>
                  <a:pt x="21061" y="4680"/>
                  <a:pt x="21076" y="4658"/>
                </a:cubicBezTo>
                <a:cubicBezTo>
                  <a:pt x="21092" y="4637"/>
                  <a:pt x="21072" y="4576"/>
                  <a:pt x="21032" y="4524"/>
                </a:cubicBezTo>
                <a:cubicBezTo>
                  <a:pt x="20992" y="4472"/>
                  <a:pt x="20958" y="4370"/>
                  <a:pt x="20958" y="4297"/>
                </a:cubicBezTo>
                <a:cubicBezTo>
                  <a:pt x="20958" y="4224"/>
                  <a:pt x="20930" y="4143"/>
                  <a:pt x="20895" y="4119"/>
                </a:cubicBezTo>
                <a:cubicBezTo>
                  <a:pt x="20860" y="4094"/>
                  <a:pt x="20843" y="4043"/>
                  <a:pt x="20857" y="4005"/>
                </a:cubicBezTo>
                <a:cubicBezTo>
                  <a:pt x="20873" y="3962"/>
                  <a:pt x="20849" y="3910"/>
                  <a:pt x="20794" y="3869"/>
                </a:cubicBezTo>
                <a:cubicBezTo>
                  <a:pt x="20745" y="3833"/>
                  <a:pt x="20714" y="3790"/>
                  <a:pt x="20726" y="3773"/>
                </a:cubicBezTo>
                <a:cubicBezTo>
                  <a:pt x="20739" y="3756"/>
                  <a:pt x="20723" y="3742"/>
                  <a:pt x="20691" y="3742"/>
                </a:cubicBezTo>
                <a:cubicBezTo>
                  <a:pt x="20659" y="3742"/>
                  <a:pt x="20579" y="3717"/>
                  <a:pt x="20514" y="3688"/>
                </a:cubicBezTo>
                <a:cubicBezTo>
                  <a:pt x="20434" y="3652"/>
                  <a:pt x="20381" y="3648"/>
                  <a:pt x="20351" y="3674"/>
                </a:cubicBezTo>
                <a:cubicBezTo>
                  <a:pt x="20296" y="3721"/>
                  <a:pt x="20209" y="3681"/>
                  <a:pt x="20209" y="3607"/>
                </a:cubicBezTo>
                <a:cubicBezTo>
                  <a:pt x="20209" y="3562"/>
                  <a:pt x="20051" y="3554"/>
                  <a:pt x="19216" y="3565"/>
                </a:cubicBezTo>
                <a:cubicBezTo>
                  <a:pt x="18670" y="3572"/>
                  <a:pt x="18204" y="3582"/>
                  <a:pt x="18179" y="3588"/>
                </a:cubicBezTo>
                <a:cubicBezTo>
                  <a:pt x="18155" y="3594"/>
                  <a:pt x="18124" y="3594"/>
                  <a:pt x="18112" y="3590"/>
                </a:cubicBezTo>
                <a:cubicBezTo>
                  <a:pt x="18100" y="3586"/>
                  <a:pt x="18010" y="3579"/>
                  <a:pt x="17912" y="3573"/>
                </a:cubicBezTo>
                <a:cubicBezTo>
                  <a:pt x="17813" y="3567"/>
                  <a:pt x="17733" y="3557"/>
                  <a:pt x="17733" y="3552"/>
                </a:cubicBezTo>
                <a:cubicBezTo>
                  <a:pt x="17733" y="3547"/>
                  <a:pt x="17588" y="3539"/>
                  <a:pt x="17410" y="3533"/>
                </a:cubicBezTo>
                <a:cubicBezTo>
                  <a:pt x="17231" y="3527"/>
                  <a:pt x="17055" y="3500"/>
                  <a:pt x="17018" y="3474"/>
                </a:cubicBezTo>
                <a:cubicBezTo>
                  <a:pt x="16964" y="3436"/>
                  <a:pt x="16936" y="3437"/>
                  <a:pt x="16874" y="3483"/>
                </a:cubicBezTo>
                <a:cubicBezTo>
                  <a:pt x="16775" y="3556"/>
                  <a:pt x="16603" y="3593"/>
                  <a:pt x="16571" y="3548"/>
                </a:cubicBezTo>
                <a:cubicBezTo>
                  <a:pt x="16542" y="3508"/>
                  <a:pt x="16357" y="3501"/>
                  <a:pt x="16314" y="3537"/>
                </a:cubicBezTo>
                <a:cubicBezTo>
                  <a:pt x="16257" y="3586"/>
                  <a:pt x="16016" y="3579"/>
                  <a:pt x="15966" y="3528"/>
                </a:cubicBezTo>
                <a:cubicBezTo>
                  <a:pt x="15939" y="3500"/>
                  <a:pt x="15899" y="3484"/>
                  <a:pt x="15879" y="3495"/>
                </a:cubicBezTo>
                <a:cubicBezTo>
                  <a:pt x="15859" y="3505"/>
                  <a:pt x="15830" y="3497"/>
                  <a:pt x="15814" y="3474"/>
                </a:cubicBezTo>
                <a:cubicBezTo>
                  <a:pt x="15796" y="3449"/>
                  <a:pt x="15764" y="3447"/>
                  <a:pt x="15732" y="3468"/>
                </a:cubicBezTo>
                <a:cubicBezTo>
                  <a:pt x="15652" y="3522"/>
                  <a:pt x="15100" y="3554"/>
                  <a:pt x="15046" y="3508"/>
                </a:cubicBezTo>
                <a:cubicBezTo>
                  <a:pt x="15013" y="3480"/>
                  <a:pt x="14966" y="3486"/>
                  <a:pt x="14894" y="3527"/>
                </a:cubicBezTo>
                <a:cubicBezTo>
                  <a:pt x="14771" y="3595"/>
                  <a:pt x="14416" y="3571"/>
                  <a:pt x="14381" y="3493"/>
                </a:cubicBezTo>
                <a:cubicBezTo>
                  <a:pt x="14369" y="3466"/>
                  <a:pt x="14406" y="3378"/>
                  <a:pt x="14464" y="3297"/>
                </a:cubicBezTo>
                <a:cubicBezTo>
                  <a:pt x="14660" y="3028"/>
                  <a:pt x="14729" y="2863"/>
                  <a:pt x="14747" y="2614"/>
                </a:cubicBezTo>
                <a:cubicBezTo>
                  <a:pt x="14757" y="2478"/>
                  <a:pt x="14775" y="2351"/>
                  <a:pt x="14787" y="2334"/>
                </a:cubicBezTo>
                <a:cubicBezTo>
                  <a:pt x="14800" y="2316"/>
                  <a:pt x="14781" y="2293"/>
                  <a:pt x="14744" y="2281"/>
                </a:cubicBezTo>
                <a:cubicBezTo>
                  <a:pt x="14708" y="2269"/>
                  <a:pt x="14677" y="2234"/>
                  <a:pt x="14677" y="2204"/>
                </a:cubicBezTo>
                <a:cubicBezTo>
                  <a:pt x="14677" y="2146"/>
                  <a:pt x="14524" y="2159"/>
                  <a:pt x="14422" y="2227"/>
                </a:cubicBezTo>
                <a:cubicBezTo>
                  <a:pt x="14393" y="2247"/>
                  <a:pt x="14327" y="2252"/>
                  <a:pt x="14277" y="2238"/>
                </a:cubicBezTo>
                <a:cubicBezTo>
                  <a:pt x="14212" y="2221"/>
                  <a:pt x="14138" y="2247"/>
                  <a:pt x="14023" y="2328"/>
                </a:cubicBezTo>
                <a:cubicBezTo>
                  <a:pt x="13933" y="2391"/>
                  <a:pt x="13841" y="2435"/>
                  <a:pt x="13819" y="2423"/>
                </a:cubicBezTo>
                <a:cubicBezTo>
                  <a:pt x="13798" y="2412"/>
                  <a:pt x="13751" y="2423"/>
                  <a:pt x="13716" y="2449"/>
                </a:cubicBezTo>
                <a:cubicBezTo>
                  <a:pt x="13668" y="2482"/>
                  <a:pt x="13635" y="2483"/>
                  <a:pt x="13592" y="2453"/>
                </a:cubicBezTo>
                <a:cubicBezTo>
                  <a:pt x="13560" y="2430"/>
                  <a:pt x="13408" y="2386"/>
                  <a:pt x="13254" y="2356"/>
                </a:cubicBezTo>
                <a:cubicBezTo>
                  <a:pt x="12996" y="2304"/>
                  <a:pt x="12962" y="2305"/>
                  <a:pt x="12833" y="2367"/>
                </a:cubicBezTo>
                <a:cubicBezTo>
                  <a:pt x="12567" y="2494"/>
                  <a:pt x="12363" y="2536"/>
                  <a:pt x="12282" y="2478"/>
                </a:cubicBezTo>
                <a:cubicBezTo>
                  <a:pt x="12242" y="2450"/>
                  <a:pt x="12197" y="2430"/>
                  <a:pt x="12182" y="2433"/>
                </a:cubicBezTo>
                <a:cubicBezTo>
                  <a:pt x="12111" y="2446"/>
                  <a:pt x="11963" y="2367"/>
                  <a:pt x="11896" y="2279"/>
                </a:cubicBezTo>
                <a:cubicBezTo>
                  <a:pt x="11854" y="2224"/>
                  <a:pt x="11791" y="2181"/>
                  <a:pt x="11756" y="2181"/>
                </a:cubicBezTo>
                <a:cubicBezTo>
                  <a:pt x="11720" y="2181"/>
                  <a:pt x="11659" y="2127"/>
                  <a:pt x="11620" y="2063"/>
                </a:cubicBezTo>
                <a:cubicBezTo>
                  <a:pt x="11571" y="1983"/>
                  <a:pt x="11526" y="1953"/>
                  <a:pt x="11478" y="1969"/>
                </a:cubicBezTo>
                <a:cubicBezTo>
                  <a:pt x="11440" y="1981"/>
                  <a:pt x="11381" y="1972"/>
                  <a:pt x="11347" y="1948"/>
                </a:cubicBezTo>
                <a:cubicBezTo>
                  <a:pt x="11297" y="1913"/>
                  <a:pt x="11200" y="1899"/>
                  <a:pt x="11085" y="1907"/>
                </a:cubicBezTo>
                <a:close/>
                <a:moveTo>
                  <a:pt x="2356" y="2236"/>
                </a:moveTo>
                <a:cubicBezTo>
                  <a:pt x="2342" y="2224"/>
                  <a:pt x="2317" y="2246"/>
                  <a:pt x="2301" y="2283"/>
                </a:cubicBezTo>
                <a:cubicBezTo>
                  <a:pt x="2276" y="2338"/>
                  <a:pt x="2281" y="2342"/>
                  <a:pt x="2325" y="2305"/>
                </a:cubicBezTo>
                <a:cubicBezTo>
                  <a:pt x="2355" y="2279"/>
                  <a:pt x="2369" y="2248"/>
                  <a:pt x="2356" y="2236"/>
                </a:cubicBezTo>
                <a:close/>
                <a:moveTo>
                  <a:pt x="16936" y="2240"/>
                </a:moveTo>
                <a:cubicBezTo>
                  <a:pt x="16918" y="2239"/>
                  <a:pt x="16896" y="2244"/>
                  <a:pt x="16872" y="2255"/>
                </a:cubicBezTo>
                <a:cubicBezTo>
                  <a:pt x="16778" y="2297"/>
                  <a:pt x="16633" y="2346"/>
                  <a:pt x="16574" y="2353"/>
                </a:cubicBezTo>
                <a:cubicBezTo>
                  <a:pt x="16549" y="2357"/>
                  <a:pt x="16499" y="2370"/>
                  <a:pt x="16462" y="2382"/>
                </a:cubicBezTo>
                <a:cubicBezTo>
                  <a:pt x="16425" y="2394"/>
                  <a:pt x="16294" y="2432"/>
                  <a:pt x="16172" y="2466"/>
                </a:cubicBezTo>
                <a:cubicBezTo>
                  <a:pt x="15963" y="2524"/>
                  <a:pt x="15948" y="2524"/>
                  <a:pt x="15888" y="2459"/>
                </a:cubicBezTo>
                <a:cubicBezTo>
                  <a:pt x="15832" y="2397"/>
                  <a:pt x="15828" y="2396"/>
                  <a:pt x="15852" y="2456"/>
                </a:cubicBezTo>
                <a:cubicBezTo>
                  <a:pt x="15885" y="2537"/>
                  <a:pt x="15814" y="2572"/>
                  <a:pt x="15436" y="2654"/>
                </a:cubicBezTo>
                <a:cubicBezTo>
                  <a:pt x="15061" y="2736"/>
                  <a:pt x="14994" y="2787"/>
                  <a:pt x="15106" y="2915"/>
                </a:cubicBezTo>
                <a:cubicBezTo>
                  <a:pt x="15189" y="3009"/>
                  <a:pt x="15218" y="3011"/>
                  <a:pt x="15346" y="2923"/>
                </a:cubicBezTo>
                <a:cubicBezTo>
                  <a:pt x="15383" y="2898"/>
                  <a:pt x="15534" y="2850"/>
                  <a:pt x="15681" y="2817"/>
                </a:cubicBezTo>
                <a:cubicBezTo>
                  <a:pt x="15828" y="2785"/>
                  <a:pt x="16129" y="2715"/>
                  <a:pt x="16350" y="2662"/>
                </a:cubicBezTo>
                <a:cubicBezTo>
                  <a:pt x="16597" y="2604"/>
                  <a:pt x="16768" y="2581"/>
                  <a:pt x="16794" y="2603"/>
                </a:cubicBezTo>
                <a:cubicBezTo>
                  <a:pt x="16821" y="2625"/>
                  <a:pt x="16821" y="2638"/>
                  <a:pt x="16794" y="2638"/>
                </a:cubicBezTo>
                <a:cubicBezTo>
                  <a:pt x="16771" y="2638"/>
                  <a:pt x="16780" y="2654"/>
                  <a:pt x="16815" y="2673"/>
                </a:cubicBezTo>
                <a:cubicBezTo>
                  <a:pt x="16910" y="2724"/>
                  <a:pt x="17012" y="2680"/>
                  <a:pt x="16948" y="2614"/>
                </a:cubicBezTo>
                <a:cubicBezTo>
                  <a:pt x="16911" y="2577"/>
                  <a:pt x="16910" y="2548"/>
                  <a:pt x="16944" y="2513"/>
                </a:cubicBezTo>
                <a:cubicBezTo>
                  <a:pt x="17012" y="2443"/>
                  <a:pt x="17094" y="2248"/>
                  <a:pt x="17045" y="2274"/>
                </a:cubicBezTo>
                <a:cubicBezTo>
                  <a:pt x="17022" y="2286"/>
                  <a:pt x="16991" y="2279"/>
                  <a:pt x="16976" y="2258"/>
                </a:cubicBezTo>
                <a:cubicBezTo>
                  <a:pt x="16968" y="2246"/>
                  <a:pt x="16954" y="2240"/>
                  <a:pt x="16936" y="2240"/>
                </a:cubicBezTo>
                <a:close/>
                <a:moveTo>
                  <a:pt x="5464" y="2242"/>
                </a:moveTo>
                <a:cubicBezTo>
                  <a:pt x="5448" y="2238"/>
                  <a:pt x="5425" y="2244"/>
                  <a:pt x="5390" y="2260"/>
                </a:cubicBezTo>
                <a:cubicBezTo>
                  <a:pt x="5342" y="2282"/>
                  <a:pt x="5273" y="2291"/>
                  <a:pt x="5238" y="2280"/>
                </a:cubicBezTo>
                <a:cubicBezTo>
                  <a:pt x="5124" y="2243"/>
                  <a:pt x="5041" y="2299"/>
                  <a:pt x="5041" y="2413"/>
                </a:cubicBezTo>
                <a:cubicBezTo>
                  <a:pt x="5041" y="2494"/>
                  <a:pt x="5063" y="2523"/>
                  <a:pt x="5122" y="2523"/>
                </a:cubicBezTo>
                <a:cubicBezTo>
                  <a:pt x="5166" y="2523"/>
                  <a:pt x="5221" y="2537"/>
                  <a:pt x="5245" y="2554"/>
                </a:cubicBezTo>
                <a:cubicBezTo>
                  <a:pt x="5268" y="2572"/>
                  <a:pt x="5415" y="2628"/>
                  <a:pt x="5572" y="2678"/>
                </a:cubicBezTo>
                <a:cubicBezTo>
                  <a:pt x="5728" y="2729"/>
                  <a:pt x="5919" y="2820"/>
                  <a:pt x="5996" y="2880"/>
                </a:cubicBezTo>
                <a:cubicBezTo>
                  <a:pt x="6072" y="2941"/>
                  <a:pt x="6200" y="2999"/>
                  <a:pt x="6281" y="3008"/>
                </a:cubicBezTo>
                <a:cubicBezTo>
                  <a:pt x="6362" y="3017"/>
                  <a:pt x="6483" y="3049"/>
                  <a:pt x="6549" y="3078"/>
                </a:cubicBezTo>
                <a:cubicBezTo>
                  <a:pt x="6702" y="3146"/>
                  <a:pt x="6738" y="3146"/>
                  <a:pt x="6860" y="3073"/>
                </a:cubicBezTo>
                <a:cubicBezTo>
                  <a:pt x="7027" y="2974"/>
                  <a:pt x="6988" y="2877"/>
                  <a:pt x="6770" y="2847"/>
                </a:cubicBezTo>
                <a:cubicBezTo>
                  <a:pt x="6665" y="2833"/>
                  <a:pt x="6510" y="2782"/>
                  <a:pt x="6424" y="2736"/>
                </a:cubicBezTo>
                <a:cubicBezTo>
                  <a:pt x="6338" y="2689"/>
                  <a:pt x="6231" y="2640"/>
                  <a:pt x="6185" y="2625"/>
                </a:cubicBezTo>
                <a:cubicBezTo>
                  <a:pt x="6140" y="2611"/>
                  <a:pt x="6093" y="2565"/>
                  <a:pt x="6080" y="2523"/>
                </a:cubicBezTo>
                <a:cubicBezTo>
                  <a:pt x="6068" y="2482"/>
                  <a:pt x="6041" y="2457"/>
                  <a:pt x="6021" y="2467"/>
                </a:cubicBezTo>
                <a:cubicBezTo>
                  <a:pt x="5958" y="2500"/>
                  <a:pt x="5747" y="2412"/>
                  <a:pt x="5780" y="2366"/>
                </a:cubicBezTo>
                <a:cubicBezTo>
                  <a:pt x="5802" y="2336"/>
                  <a:pt x="5768" y="2328"/>
                  <a:pt x="5666" y="2341"/>
                </a:cubicBezTo>
                <a:cubicBezTo>
                  <a:pt x="5551" y="2355"/>
                  <a:pt x="5516" y="2345"/>
                  <a:pt x="5499" y="2290"/>
                </a:cubicBezTo>
                <a:cubicBezTo>
                  <a:pt x="5490" y="2262"/>
                  <a:pt x="5480" y="2246"/>
                  <a:pt x="5464" y="2242"/>
                </a:cubicBezTo>
                <a:close/>
                <a:moveTo>
                  <a:pt x="4328" y="2257"/>
                </a:moveTo>
                <a:cubicBezTo>
                  <a:pt x="4278" y="2257"/>
                  <a:pt x="4267" y="2383"/>
                  <a:pt x="4313" y="2422"/>
                </a:cubicBezTo>
                <a:cubicBezTo>
                  <a:pt x="4350" y="2453"/>
                  <a:pt x="4481" y="2455"/>
                  <a:pt x="4516" y="2425"/>
                </a:cubicBezTo>
                <a:cubicBezTo>
                  <a:pt x="4548" y="2397"/>
                  <a:pt x="4390" y="2257"/>
                  <a:pt x="4328" y="2257"/>
                </a:cubicBezTo>
                <a:close/>
                <a:moveTo>
                  <a:pt x="15926" y="2866"/>
                </a:moveTo>
                <a:cubicBezTo>
                  <a:pt x="15902" y="2866"/>
                  <a:pt x="15882" y="2882"/>
                  <a:pt x="15882" y="2903"/>
                </a:cubicBezTo>
                <a:cubicBezTo>
                  <a:pt x="15882" y="2924"/>
                  <a:pt x="15902" y="2942"/>
                  <a:pt x="15926" y="2942"/>
                </a:cubicBezTo>
                <a:cubicBezTo>
                  <a:pt x="15951" y="2942"/>
                  <a:pt x="15970" y="2924"/>
                  <a:pt x="15970" y="2903"/>
                </a:cubicBezTo>
                <a:cubicBezTo>
                  <a:pt x="15970" y="2882"/>
                  <a:pt x="15951" y="2866"/>
                  <a:pt x="15926" y="2866"/>
                </a:cubicBezTo>
                <a:close/>
                <a:moveTo>
                  <a:pt x="1551" y="2994"/>
                </a:moveTo>
                <a:cubicBezTo>
                  <a:pt x="1549" y="2988"/>
                  <a:pt x="1533" y="2992"/>
                  <a:pt x="1501" y="3002"/>
                </a:cubicBezTo>
                <a:cubicBezTo>
                  <a:pt x="1461" y="3015"/>
                  <a:pt x="1427" y="3053"/>
                  <a:pt x="1427" y="3086"/>
                </a:cubicBezTo>
                <a:cubicBezTo>
                  <a:pt x="1427" y="3119"/>
                  <a:pt x="1433" y="3138"/>
                  <a:pt x="1440" y="3130"/>
                </a:cubicBezTo>
                <a:cubicBezTo>
                  <a:pt x="1447" y="3121"/>
                  <a:pt x="1480" y="3083"/>
                  <a:pt x="1513" y="3046"/>
                </a:cubicBezTo>
                <a:cubicBezTo>
                  <a:pt x="1539" y="3016"/>
                  <a:pt x="1553" y="3000"/>
                  <a:pt x="1551" y="2994"/>
                </a:cubicBezTo>
                <a:close/>
                <a:moveTo>
                  <a:pt x="5207" y="3096"/>
                </a:moveTo>
                <a:cubicBezTo>
                  <a:pt x="5186" y="3096"/>
                  <a:pt x="5180" y="3108"/>
                  <a:pt x="5197" y="3132"/>
                </a:cubicBezTo>
                <a:cubicBezTo>
                  <a:pt x="5213" y="3153"/>
                  <a:pt x="5258" y="3170"/>
                  <a:pt x="5300" y="3170"/>
                </a:cubicBezTo>
                <a:cubicBezTo>
                  <a:pt x="5365" y="3169"/>
                  <a:pt x="5367" y="3164"/>
                  <a:pt x="5309" y="3132"/>
                </a:cubicBezTo>
                <a:cubicBezTo>
                  <a:pt x="5265" y="3108"/>
                  <a:pt x="5228" y="3096"/>
                  <a:pt x="5207" y="3096"/>
                </a:cubicBezTo>
                <a:close/>
                <a:moveTo>
                  <a:pt x="3547" y="3171"/>
                </a:moveTo>
                <a:cubicBezTo>
                  <a:pt x="3507" y="3171"/>
                  <a:pt x="3487" y="3188"/>
                  <a:pt x="3503" y="3209"/>
                </a:cubicBezTo>
                <a:cubicBezTo>
                  <a:pt x="3518" y="3230"/>
                  <a:pt x="3538" y="3247"/>
                  <a:pt x="3547" y="3247"/>
                </a:cubicBezTo>
                <a:cubicBezTo>
                  <a:pt x="3556" y="3247"/>
                  <a:pt x="3576" y="3230"/>
                  <a:pt x="3591" y="3209"/>
                </a:cubicBezTo>
                <a:cubicBezTo>
                  <a:pt x="3607" y="3188"/>
                  <a:pt x="3587" y="3171"/>
                  <a:pt x="3547" y="3171"/>
                </a:cubicBezTo>
                <a:close/>
                <a:moveTo>
                  <a:pt x="6783" y="3209"/>
                </a:moveTo>
                <a:cubicBezTo>
                  <a:pt x="6757" y="3209"/>
                  <a:pt x="6736" y="3226"/>
                  <a:pt x="6736" y="3247"/>
                </a:cubicBezTo>
                <a:cubicBezTo>
                  <a:pt x="6736" y="3268"/>
                  <a:pt x="6745" y="3285"/>
                  <a:pt x="6756" y="3285"/>
                </a:cubicBezTo>
                <a:cubicBezTo>
                  <a:pt x="6767" y="3285"/>
                  <a:pt x="6788" y="3268"/>
                  <a:pt x="6803" y="3247"/>
                </a:cubicBezTo>
                <a:cubicBezTo>
                  <a:pt x="6819" y="3226"/>
                  <a:pt x="6809" y="3209"/>
                  <a:pt x="6783" y="3209"/>
                </a:cubicBezTo>
                <a:close/>
                <a:moveTo>
                  <a:pt x="4904" y="3285"/>
                </a:moveTo>
                <a:cubicBezTo>
                  <a:pt x="4878" y="3285"/>
                  <a:pt x="4870" y="3302"/>
                  <a:pt x="4885" y="3323"/>
                </a:cubicBezTo>
                <a:cubicBezTo>
                  <a:pt x="4900" y="3344"/>
                  <a:pt x="4921" y="3361"/>
                  <a:pt x="4932" y="3361"/>
                </a:cubicBezTo>
                <a:cubicBezTo>
                  <a:pt x="4943" y="3361"/>
                  <a:pt x="4952" y="3344"/>
                  <a:pt x="4952" y="3323"/>
                </a:cubicBezTo>
                <a:cubicBezTo>
                  <a:pt x="4952" y="3302"/>
                  <a:pt x="4930" y="3285"/>
                  <a:pt x="4904" y="3285"/>
                </a:cubicBezTo>
                <a:close/>
                <a:moveTo>
                  <a:pt x="21473" y="12667"/>
                </a:moveTo>
                <a:cubicBezTo>
                  <a:pt x="21453" y="12661"/>
                  <a:pt x="21434" y="12661"/>
                  <a:pt x="21418" y="12669"/>
                </a:cubicBezTo>
                <a:cubicBezTo>
                  <a:pt x="21336" y="12713"/>
                  <a:pt x="21364" y="12805"/>
                  <a:pt x="21469" y="12839"/>
                </a:cubicBezTo>
                <a:cubicBezTo>
                  <a:pt x="21544" y="12863"/>
                  <a:pt x="21574" y="12856"/>
                  <a:pt x="21585" y="12814"/>
                </a:cubicBezTo>
                <a:cubicBezTo>
                  <a:pt x="21600" y="12759"/>
                  <a:pt x="21534" y="12686"/>
                  <a:pt x="21473" y="12667"/>
                </a:cubicBezTo>
                <a:close/>
                <a:moveTo>
                  <a:pt x="652" y="12716"/>
                </a:moveTo>
                <a:cubicBezTo>
                  <a:pt x="630" y="12712"/>
                  <a:pt x="605" y="12712"/>
                  <a:pt x="580" y="12717"/>
                </a:cubicBezTo>
                <a:cubicBezTo>
                  <a:pt x="531" y="12728"/>
                  <a:pt x="503" y="12753"/>
                  <a:pt x="517" y="12773"/>
                </a:cubicBezTo>
                <a:cubicBezTo>
                  <a:pt x="533" y="12794"/>
                  <a:pt x="565" y="12792"/>
                  <a:pt x="599" y="12768"/>
                </a:cubicBezTo>
                <a:cubicBezTo>
                  <a:pt x="630" y="12746"/>
                  <a:pt x="672" y="12741"/>
                  <a:pt x="692" y="12756"/>
                </a:cubicBezTo>
                <a:cubicBezTo>
                  <a:pt x="712" y="12772"/>
                  <a:pt x="715" y="12766"/>
                  <a:pt x="699" y="12742"/>
                </a:cubicBezTo>
                <a:cubicBezTo>
                  <a:pt x="691" y="12729"/>
                  <a:pt x="673" y="12721"/>
                  <a:pt x="652" y="12716"/>
                </a:cubicBezTo>
                <a:close/>
                <a:moveTo>
                  <a:pt x="557" y="13073"/>
                </a:moveTo>
                <a:cubicBezTo>
                  <a:pt x="546" y="13077"/>
                  <a:pt x="534" y="13084"/>
                  <a:pt x="521" y="13095"/>
                </a:cubicBezTo>
                <a:cubicBezTo>
                  <a:pt x="505" y="13109"/>
                  <a:pt x="527" y="13144"/>
                  <a:pt x="569" y="13171"/>
                </a:cubicBezTo>
                <a:cubicBezTo>
                  <a:pt x="612" y="13199"/>
                  <a:pt x="650" y="13221"/>
                  <a:pt x="654" y="13222"/>
                </a:cubicBezTo>
                <a:cubicBezTo>
                  <a:pt x="658" y="13222"/>
                  <a:pt x="651" y="13189"/>
                  <a:pt x="638" y="13147"/>
                </a:cubicBezTo>
                <a:cubicBezTo>
                  <a:pt x="620" y="13089"/>
                  <a:pt x="592" y="13063"/>
                  <a:pt x="557" y="13073"/>
                </a:cubicBezTo>
                <a:close/>
                <a:moveTo>
                  <a:pt x="16" y="16653"/>
                </a:moveTo>
                <a:cubicBezTo>
                  <a:pt x="6" y="16657"/>
                  <a:pt x="0" y="16689"/>
                  <a:pt x="0" y="16748"/>
                </a:cubicBezTo>
                <a:cubicBezTo>
                  <a:pt x="0" y="16801"/>
                  <a:pt x="18" y="16835"/>
                  <a:pt x="40" y="16823"/>
                </a:cubicBezTo>
                <a:cubicBezTo>
                  <a:pt x="63" y="16812"/>
                  <a:pt x="71" y="16768"/>
                  <a:pt x="58" y="16726"/>
                </a:cubicBezTo>
                <a:cubicBezTo>
                  <a:pt x="42" y="16673"/>
                  <a:pt x="27" y="16650"/>
                  <a:pt x="16" y="16653"/>
                </a:cubicBezTo>
                <a:close/>
                <a:moveTo>
                  <a:pt x="415" y="17997"/>
                </a:moveTo>
                <a:cubicBezTo>
                  <a:pt x="407" y="18000"/>
                  <a:pt x="401" y="18008"/>
                  <a:pt x="401" y="18019"/>
                </a:cubicBezTo>
                <a:cubicBezTo>
                  <a:pt x="401" y="18041"/>
                  <a:pt x="421" y="18059"/>
                  <a:pt x="446" y="18059"/>
                </a:cubicBezTo>
                <a:cubicBezTo>
                  <a:pt x="470" y="18059"/>
                  <a:pt x="491" y="18051"/>
                  <a:pt x="491" y="18042"/>
                </a:cubicBezTo>
                <a:cubicBezTo>
                  <a:pt x="491" y="18033"/>
                  <a:pt x="470" y="18015"/>
                  <a:pt x="446" y="18002"/>
                </a:cubicBezTo>
                <a:cubicBezTo>
                  <a:pt x="433" y="17995"/>
                  <a:pt x="423" y="17994"/>
                  <a:pt x="415" y="17997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penv is the porcelain I always wanted to build for pip. It fits my brain and mostly replaces virtualenvwrapper and manual pip calls for me. Use it.…"/>
          <p:cNvSpPr txBox="1"/>
          <p:nvPr/>
        </p:nvSpPr>
        <p:spPr>
          <a:xfrm>
            <a:off x="1042144" y="1501517"/>
            <a:ext cx="10920511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defRPr sz="4600">
                <a:latin typeface="+mn-lt"/>
                <a:ea typeface="+mn-ea"/>
                <a:cs typeface="+mn-cs"/>
                <a:sym typeface="Helvetica"/>
              </a:defRPr>
            </a:pPr>
            <a:r>
              <a:rPr sz="5400" b="1" i="1" dirty="0">
                <a:solidFill>
                  <a:srgbClr val="FEC700"/>
                </a:solidFill>
                <a:latin typeface="Corbel" panose="020B0503020204020204" pitchFamily="34" charset="0"/>
              </a:rPr>
              <a:t>Pipenv</a:t>
            </a:r>
            <a:r>
              <a:rPr sz="5400" dirty="0">
                <a:latin typeface="Corbel" panose="020B0503020204020204" pitchFamily="34" charset="0"/>
              </a:rPr>
              <a:t> is the porcelain I always wanted to build for </a:t>
            </a:r>
            <a:r>
              <a:rPr sz="5400" b="1" dirty="0">
                <a:solidFill>
                  <a:srgbClr val="FEC700"/>
                </a:solidFill>
                <a:latin typeface="Corbel" panose="020B0503020204020204" pitchFamily="34" charset="0"/>
              </a:rPr>
              <a:t>pip</a:t>
            </a:r>
            <a:r>
              <a:rPr sz="5400" dirty="0">
                <a:latin typeface="Corbel" panose="020B0503020204020204" pitchFamily="34" charset="0"/>
              </a:rPr>
              <a:t>. It fits my brain and mostly replaces </a:t>
            </a:r>
            <a:r>
              <a:rPr sz="5400" b="1" dirty="0" err="1">
                <a:solidFill>
                  <a:srgbClr val="FEC700"/>
                </a:solidFill>
                <a:latin typeface="Corbel" panose="020B0503020204020204" pitchFamily="34" charset="0"/>
              </a:rPr>
              <a:t>virtualenvwrapper</a:t>
            </a:r>
            <a:r>
              <a:rPr sz="5400" dirty="0">
                <a:latin typeface="Corbel" panose="020B0503020204020204" pitchFamily="34" charset="0"/>
              </a:rPr>
              <a:t> and manual </a:t>
            </a:r>
            <a:r>
              <a:rPr sz="5400" b="1" dirty="0">
                <a:solidFill>
                  <a:srgbClr val="FEC700"/>
                </a:solidFill>
                <a:latin typeface="Corbel" panose="020B0503020204020204" pitchFamily="34" charset="0"/>
              </a:rPr>
              <a:t>pip</a:t>
            </a:r>
            <a:r>
              <a:rPr sz="5400" dirty="0">
                <a:latin typeface="Corbel" panose="020B0503020204020204" pitchFamily="34" charset="0"/>
              </a:rPr>
              <a:t> calls for me. Use it.</a:t>
            </a:r>
          </a:p>
          <a:p>
            <a:pPr defTabSz="457200">
              <a:defRPr sz="4600">
                <a:solidFill>
                  <a:srgbClr val="FEC7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sz="5400" dirty="0">
              <a:solidFill>
                <a:srgbClr val="FEC700"/>
              </a:solidFill>
              <a:latin typeface="Corbel" panose="020B0503020204020204" pitchFamily="34" charset="0"/>
            </a:endParaRPr>
          </a:p>
          <a:p>
            <a:pPr defTabSz="457200">
              <a:defRPr sz="4600">
                <a:solidFill>
                  <a:srgbClr val="FEC7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5400" dirty="0">
                <a:solidFill>
                  <a:srgbClr val="FFFFFF"/>
                </a:solidFill>
                <a:latin typeface="Corbel Light" panose="020B0303020204020204" pitchFamily="34" charset="0"/>
              </a:rPr>
              <a:t>— </a:t>
            </a:r>
            <a:r>
              <a:rPr sz="5400" dirty="0" err="1">
                <a:solidFill>
                  <a:srgbClr val="FFFFFF"/>
                </a:solidFill>
                <a:latin typeface="Corbel Light" panose="020B0303020204020204" pitchFamily="34" charset="0"/>
              </a:rPr>
              <a:t>Jannis</a:t>
            </a:r>
            <a:r>
              <a:rPr sz="5400" dirty="0">
                <a:solidFill>
                  <a:srgbClr val="FFFFFF"/>
                </a:solidFill>
                <a:latin typeface="Corbel Light" panose="020B0303020204020204" pitchFamily="34" charset="0"/>
              </a:rPr>
              <a:t> </a:t>
            </a:r>
            <a:r>
              <a:rPr sz="5400" dirty="0" err="1">
                <a:solidFill>
                  <a:srgbClr val="FFFFFF"/>
                </a:solidFill>
                <a:latin typeface="Corbel Light" panose="020B0303020204020204" pitchFamily="34" charset="0"/>
              </a:rPr>
              <a:t>Leidel</a:t>
            </a:r>
            <a:br>
              <a:rPr lang="en-US" sz="5400" dirty="0">
                <a:solidFill>
                  <a:srgbClr val="FFFFFF"/>
                </a:solidFill>
                <a:latin typeface="Corbel Light" panose="020B0303020204020204" pitchFamily="34" charset="0"/>
              </a:rPr>
            </a:br>
            <a:r>
              <a:rPr lang="en-US" sz="5400" dirty="0">
                <a:solidFill>
                  <a:srgbClr val="FFFFFF"/>
                </a:solidFill>
                <a:latin typeface="Corbel Light" panose="020B0303020204020204" pitchFamily="34" charset="0"/>
              </a:rPr>
              <a:t>                      </a:t>
            </a:r>
            <a:r>
              <a:rPr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Corbel Light" panose="020B0303020204020204" pitchFamily="34" charset="0"/>
              </a:rPr>
              <a:t>(former pip maintainer)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penv is finally an abstraction meant to engage the mind instead of merely the filesystem.…"/>
          <p:cNvSpPr txBox="1"/>
          <p:nvPr/>
        </p:nvSpPr>
        <p:spPr>
          <a:xfrm>
            <a:off x="1750460" y="3055788"/>
            <a:ext cx="9503880" cy="364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4600">
                <a:latin typeface="+mn-lt"/>
                <a:ea typeface="+mn-ea"/>
                <a:cs typeface="+mn-cs"/>
                <a:sym typeface="Helvetica"/>
              </a:defRPr>
            </a:pPr>
            <a:r>
              <a:rPr b="1" dirty="0">
                <a:solidFill>
                  <a:srgbClr val="FEC700"/>
                </a:solidFill>
                <a:latin typeface="Corbel" panose="020B0503020204020204" pitchFamily="34" charset="0"/>
              </a:rPr>
              <a:t>Pipenv</a:t>
            </a:r>
            <a:r>
              <a:rPr dirty="0">
                <a:latin typeface="Corbel" panose="020B0503020204020204" pitchFamily="34" charset="0"/>
              </a:rPr>
              <a:t> is finally an abstraction meant to engage the mind instead of merely the filesystem.</a:t>
            </a:r>
          </a:p>
          <a:p>
            <a:pPr defTabSz="457200">
              <a:defRPr sz="46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Corbel" panose="020B0503020204020204" pitchFamily="34" charset="0"/>
            </a:endParaRPr>
          </a:p>
          <a:p>
            <a:pPr defTabSz="457200">
              <a:defRPr sz="4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Corbel Light" panose="020B0303020204020204" pitchFamily="34" charset="0"/>
              </a:rPr>
              <a:t>— Justin Myles Holmes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2A2A2A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igh Tower Text"/>
        <a:ea typeface="High Tower Text"/>
        <a:cs typeface="High Tower Text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igh Tower Text"/>
        <a:ea typeface="High Tower Text"/>
        <a:cs typeface="High Tower Text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445</Words>
  <Application>Microsoft Office PowerPoint</Application>
  <PresentationFormat>Custom</PresentationFormat>
  <Paragraphs>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Collegiate</vt:lpstr>
      <vt:lpstr>Corbel</vt:lpstr>
      <vt:lpstr>Corbel Light</vt:lpstr>
      <vt:lpstr>Gill Sans</vt:lpstr>
      <vt:lpstr>Helvetica</vt:lpstr>
      <vt:lpstr>High Tower Text</vt:lpstr>
      <vt:lpstr>Lucida Grande</vt:lpstr>
      <vt:lpstr>Black</vt:lpstr>
      <vt:lpstr>Responder: A Familiar HTTP Service Framework</vt:lpstr>
      <vt:lpstr>Hi.</vt:lpstr>
      <vt:lpstr>@kennethreitz</vt:lpstr>
      <vt:lpstr>PowerPoint Presentation</vt:lpstr>
      <vt:lpstr>PowerPoint Presentation</vt:lpstr>
      <vt:lpstr>github.com/kennethreitz</vt:lpstr>
      <vt:lpstr>PowerPoint Presentation</vt:lpstr>
      <vt:lpstr>PowerPoint Presentation</vt:lpstr>
      <vt:lpstr>PowerPoint Presentation</vt:lpstr>
      <vt:lpstr>PowerPoint Presentation</vt:lpstr>
      <vt:lpstr>Requests:</vt:lpstr>
      <vt:lpstr>PowerPoint Presentation</vt:lpstr>
      <vt:lpstr>PowerPoint Presentation</vt:lpstr>
      <vt:lpstr>1999: Zope + Plone</vt:lpstr>
      <vt:lpstr>The Rest of the World:</vt:lpstr>
      <vt:lpstr>1999: Zope + Plone</vt:lpstr>
      <vt:lpstr>2006: Pylons</vt:lpstr>
      <vt:lpstr>The Rest of the World:</vt:lpstr>
      <vt:lpstr>2007: Webob</vt:lpstr>
      <vt:lpstr>Django</vt:lpstr>
      <vt:lpstr>Honorable Mention: Pyramid.</vt:lpstr>
      <vt:lpstr>Flask</vt:lpstr>
      <vt:lpstr>Django Channels</vt:lpstr>
      <vt:lpstr>Falcon</vt:lpstr>
      <vt:lpstr>Responder</vt:lpstr>
      <vt:lpstr>The Future</vt:lpstr>
      <vt:lpstr>Responder</vt:lpstr>
      <vt:lpstr>What Responder is…</vt:lpstr>
      <vt:lpstr>What Responder isn’t…</vt:lpstr>
      <vt:lpstr>Pipenv Sales Pitch</vt:lpstr>
      <vt:lpstr>DEMO (Q&amp;A)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 of Python Dependency Management</dc:title>
  <dc:creator>Kenneth Reitz</dc:creator>
  <cp:lastModifiedBy>Kenneth Reitz</cp:lastModifiedBy>
  <cp:revision>10</cp:revision>
  <dcterms:modified xsi:type="dcterms:W3CDTF">2019-02-09T11:06:10Z</dcterms:modified>
</cp:coreProperties>
</file>