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816CC-0083-48BE-9918-736BD1C1D8CC}" type="datetimeFigureOut">
              <a:rPr lang="pt-BR" smtClean="0"/>
              <a:t>25/07/2018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AFA-5353-4E4C-965B-EAC9904C5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33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816CC-0083-48BE-9918-736BD1C1D8CC}" type="datetimeFigureOut">
              <a:rPr lang="pt-BR" smtClean="0"/>
              <a:t>25/07/2018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AFA-5353-4E4C-965B-EAC9904C5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38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816CC-0083-48BE-9918-736BD1C1D8CC}" type="datetimeFigureOut">
              <a:rPr lang="pt-BR" smtClean="0"/>
              <a:t>25/07/2018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AFA-5353-4E4C-965B-EAC9904C5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55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816CC-0083-48BE-9918-736BD1C1D8CC}" type="datetimeFigureOut">
              <a:rPr lang="pt-BR" smtClean="0"/>
              <a:t>25/07/2018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AFA-5353-4E4C-965B-EAC9904C5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48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816CC-0083-48BE-9918-736BD1C1D8CC}" type="datetimeFigureOut">
              <a:rPr lang="pt-BR" smtClean="0"/>
              <a:t>25/07/2018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AFA-5353-4E4C-965B-EAC9904C5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08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816CC-0083-48BE-9918-736BD1C1D8CC}" type="datetimeFigureOut">
              <a:rPr lang="pt-BR" smtClean="0"/>
              <a:t>25/07/2018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AFA-5353-4E4C-965B-EAC9904C5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30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816CC-0083-48BE-9918-736BD1C1D8CC}" type="datetimeFigureOut">
              <a:rPr lang="pt-BR" smtClean="0"/>
              <a:t>25/07/2018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AFA-5353-4E4C-965B-EAC9904C5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13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816CC-0083-48BE-9918-736BD1C1D8CC}" type="datetimeFigureOut">
              <a:rPr lang="pt-BR" smtClean="0"/>
              <a:t>25/07/2018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AFA-5353-4E4C-965B-EAC9904C5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15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816CC-0083-48BE-9918-736BD1C1D8CC}" type="datetimeFigureOut">
              <a:rPr lang="pt-BR" smtClean="0"/>
              <a:t>25/07/2018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AFA-5353-4E4C-965B-EAC9904C5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86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816CC-0083-48BE-9918-736BD1C1D8CC}" type="datetimeFigureOut">
              <a:rPr lang="pt-BR" smtClean="0"/>
              <a:t>25/07/2018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AFA-5353-4E4C-965B-EAC9904C5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33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816CC-0083-48BE-9918-736BD1C1D8CC}" type="datetimeFigureOut">
              <a:rPr lang="pt-BR" smtClean="0"/>
              <a:t>25/07/2018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AFA-5353-4E4C-965B-EAC9904C5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94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816CC-0083-48BE-9918-736BD1C1D8CC}" type="datetimeFigureOut">
              <a:rPr lang="pt-BR" smtClean="0"/>
              <a:t>25/07/2018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CEAFA-5353-4E4C-965B-EAC9904C5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271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F72C2D6-891E-423A-9AEA-4B445B3802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65" t="8046" r="27874" b="5977"/>
          <a:stretch/>
        </p:blipFill>
        <p:spPr>
          <a:xfrm>
            <a:off x="3515711" y="0"/>
            <a:ext cx="46823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374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3BEDB2A-C4D0-4278-B27E-9E2C2A3EE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37" t="8275" r="28218" b="9931"/>
          <a:stretch/>
        </p:blipFill>
        <p:spPr>
          <a:xfrm>
            <a:off x="3231932" y="0"/>
            <a:ext cx="5959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706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C6EBFE9-7684-478E-97F9-891607438D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82" t="14483" r="27701" b="19540"/>
          <a:stretch/>
        </p:blipFill>
        <p:spPr>
          <a:xfrm>
            <a:off x="2740234" y="0"/>
            <a:ext cx="6308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57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BF2BCC3-0067-4A00-B948-F8E7542E4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09" t="11954" r="28046" b="13563"/>
          <a:stretch/>
        </p:blipFill>
        <p:spPr>
          <a:xfrm>
            <a:off x="3202104" y="-34768"/>
            <a:ext cx="5595055" cy="689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03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3BD93D4-320F-4304-806E-CF5DDB6DE2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37" t="21839" r="28736" b="17011"/>
          <a:stretch/>
        </p:blipFill>
        <p:spPr>
          <a:xfrm>
            <a:off x="2371230" y="0"/>
            <a:ext cx="670330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90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673BAE0-2F15-45BF-88CE-662E0A71E0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09" t="24828" r="28735" b="8506"/>
          <a:stretch/>
        </p:blipFill>
        <p:spPr>
          <a:xfrm>
            <a:off x="3421118" y="0"/>
            <a:ext cx="6134906" cy="686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112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3121329-26CA-498E-BFC9-6241213796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81" t="20459" r="28392" b="11954"/>
          <a:stretch/>
        </p:blipFill>
        <p:spPr>
          <a:xfrm>
            <a:off x="3247912" y="-23042"/>
            <a:ext cx="6085274" cy="688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08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augeau nunes</dc:creator>
  <cp:lastModifiedBy>paulo augeau nunes</cp:lastModifiedBy>
  <cp:revision>2</cp:revision>
  <dcterms:created xsi:type="dcterms:W3CDTF">2018-07-25T13:39:25Z</dcterms:created>
  <dcterms:modified xsi:type="dcterms:W3CDTF">2018-07-25T13:52:19Z</dcterms:modified>
</cp:coreProperties>
</file>