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8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7CF"/>
    <a:srgbClr val="66D0F6"/>
    <a:srgbClr val="FF7F7F"/>
    <a:srgbClr val="FFDF7F"/>
    <a:srgbClr val="C8E7A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7F3E-003A-4A2F-BA88-D34188C57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4DC6A-41EB-49F8-ACD1-8D6EFFF8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AB0FB-AAEA-4ED4-AF61-566392AB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7363C-943E-41BB-9F22-1C19968F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43FBF-1060-420F-B326-6F04DEAA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F71D8-73DE-42BA-A74F-D7292E5E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8D4D8-F104-4E1E-A3B2-9593B3D4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865AF-015D-4BE7-84AD-32F2AFDE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C9C51-F8D4-4570-8323-4DD4B1E1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05F5-AF28-4A5E-82A4-2B4796B0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1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534BD0-7DF4-4376-A6CE-1ED0DAC33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CA861-7A5D-4A03-BDA7-3C0AC22BC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C1AEE-967D-4DD4-86B9-EB91CDD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A3BF5-BEC0-4D5E-B72B-B5361C76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9BA6B-C795-4AA0-B662-A8F88748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9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FEDAD-8E41-483D-818D-EA60364F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BA0A5-F58A-4221-BE30-59C5D810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23510-EE0E-45B8-8B7A-A4B9CE84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372C3-5258-4643-AFC6-AC743FE5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55032-16A3-4A9C-884E-F8BF66F2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A1BB-6562-4A1A-8B1C-67024161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719CF-93B5-4A51-A41D-1B208A77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981AD-4E37-439D-B9E2-5E0A31A8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613CF-192C-4AE9-A68D-000B3178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AC69F-BDE8-4821-BAE4-0B7B5667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5FE23-5AD6-4D46-9F6D-F78F553A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C5F77-9DB7-4D77-804E-84D4AEC2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D411C-4BDB-46D1-BA55-7365EA1E7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BED02-ED2E-463E-BB53-2631A2BC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9FABF-170E-4E89-91C9-7824C17F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6AFE9-A512-48F6-92BA-C01CC4A6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8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998D7-82DD-4121-9029-F84BBFC6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47B88-A3EE-4771-8F79-A866BA4D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4BEB8-6ED4-4FF0-AF3F-6454513EF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95692-BEAB-4EE4-ABCD-1DB13B333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6CA46-7C5E-411B-B3C1-6FCB52380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89EA5F-2395-4636-A3BE-3142FEAB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0943C2-5E6D-4D6C-9D6A-4E1782D8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928578-329D-4CCD-9415-E390641E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C596-5B9A-4B84-A905-5BEDDA2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7624E-DDC4-4A41-9B51-93ADAFAF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512FC8-9048-4AF1-A16D-F219419C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1C5F3-C0AD-4B22-8FC7-643A4A5F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25014-4996-4D0F-8353-0848EB74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A98C4C-226E-4A7B-AAFF-85CBEA4A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E4597-64F0-4FC2-8F2E-4BE1F1DE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6FC6-67D5-49C2-90BE-184B5A54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8E922-9E80-46BB-8B4E-DCD133FC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DF6CC-07F7-4260-AFD0-09F8880C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28A72-1864-4BDE-9EA7-F0F4DA61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7EA23-C93B-429C-8E72-E957522F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96544-F1ED-4599-8253-EC6B60E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09254-D208-4FAE-8724-9B475493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C8226-2653-4AC1-AFAE-313EBE2CF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6D799-32D6-4DA0-A62B-3A150442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BD04B-15E4-4C16-8E3E-2B07CD0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ACC82-DFDD-44F5-A7FD-F86DED60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63366-FBA0-4E5F-A878-65CD481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EF58C5-8A38-40BB-A6DC-813CF66A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0A88A-4D0F-4B6F-9A7B-C0939CDA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A3B10-9698-4E87-B77B-9C1DB760A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7EDF-29E9-4408-BB61-A446856F2E1F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9C717-8A6D-4662-8049-0C8EC3824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56B9B-439B-4462-9EBF-66CBEF6E7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8AE7-5B52-4437-86EE-AE89D401E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矮脚小奶猫学会走路啦- YouTube">
            <a:extLst>
              <a:ext uri="{FF2B5EF4-FFF2-40B4-BE49-F238E27FC236}">
                <a16:creationId xmlns:a16="http://schemas.microsoft.com/office/drawing/2014/main" id="{DDF0BA26-0A81-4A27-9686-74B963894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CA826A-71CB-487D-8569-DF9E7E389C13}"/>
              </a:ext>
            </a:extLst>
          </p:cNvPr>
          <p:cNvSpPr txBox="1"/>
          <p:nvPr/>
        </p:nvSpPr>
        <p:spPr>
          <a:xfrm>
            <a:off x="7266715" y="2779066"/>
            <a:ext cx="3972562" cy="4616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Attention</a:t>
            </a:r>
            <a:r>
              <a:rPr lang="zh-CN" altLang="en-US" sz="2400" b="1" dirty="0">
                <a:solidFill>
                  <a:schemeClr val="bg1"/>
                </a:solidFill>
              </a:rPr>
              <a:t>让计算更有针对性</a:t>
            </a: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2DD7D36D-4332-464E-B3BE-39B42265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9821"/>
              </p:ext>
            </p:extLst>
          </p:nvPr>
        </p:nvGraphicFramePr>
        <p:xfrm>
          <a:off x="1228606" y="1600200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280426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3433559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897133267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168522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32423686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078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3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3940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2026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CF35A7-54A0-4460-AF35-5F9A0686A282}"/>
              </a:ext>
            </a:extLst>
          </p:cNvPr>
          <p:cNvSpPr/>
          <p:nvPr/>
        </p:nvSpPr>
        <p:spPr>
          <a:xfrm>
            <a:off x="2254452" y="2343149"/>
            <a:ext cx="1990725" cy="1333500"/>
          </a:xfrm>
          <a:prstGeom prst="roundRect">
            <a:avLst/>
          </a:prstGeom>
          <a:noFill/>
          <a:ln w="38100">
            <a:solidFill>
              <a:srgbClr val="FFC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矮脚小奶猫学会走路啦- YouTube">
            <a:extLst>
              <a:ext uri="{FF2B5EF4-FFF2-40B4-BE49-F238E27FC236}">
                <a16:creationId xmlns:a16="http://schemas.microsoft.com/office/drawing/2014/main" id="{84420AE9-122F-4B23-9AA2-54745813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06" y="1600200"/>
            <a:ext cx="5012263" cy="28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85D5B34-B356-4A36-8981-C552DA62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37375"/>
              </p:ext>
            </p:extLst>
          </p:nvPr>
        </p:nvGraphicFramePr>
        <p:xfrm>
          <a:off x="1228606" y="1600198"/>
          <a:ext cx="5012265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903130929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6ABA3A6-5DF1-4319-B194-5E7D5D88506B}"/>
              </a:ext>
            </a:extLst>
          </p:cNvPr>
          <p:cNvSpPr txBox="1"/>
          <p:nvPr/>
        </p:nvSpPr>
        <p:spPr>
          <a:xfrm>
            <a:off x="7296727" y="2697017"/>
            <a:ext cx="404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如何进行</a:t>
            </a:r>
            <a:r>
              <a:rPr lang="en-US" altLang="zh-CN" sz="2800" b="1" dirty="0"/>
              <a:t>Attention</a:t>
            </a:r>
            <a:r>
              <a:rPr lang="zh-CN" altLang="en-US" sz="2800" b="1" dirty="0"/>
              <a:t>计算</a:t>
            </a:r>
            <a:r>
              <a:rPr lang="en-US" altLang="zh-CN" sz="2800" b="1" dirty="0"/>
              <a:t>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8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091 -0.205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027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013 -0.2055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3958 L -0.00039 0.240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F4D2B1-7467-4B99-A1B2-1B46524E8F39}"/>
              </a:ext>
            </a:extLst>
          </p:cNvPr>
          <p:cNvSpPr txBox="1"/>
          <p:nvPr/>
        </p:nvSpPr>
        <p:spPr>
          <a:xfrm>
            <a:off x="5167834" y="315519"/>
            <a:ext cx="2335896" cy="369332"/>
          </a:xfrm>
          <a:prstGeom prst="rect">
            <a:avLst/>
          </a:prstGeom>
          <a:gradFill>
            <a:gsLst>
              <a:gs pos="20000">
                <a:srgbClr val="FFFF00"/>
              </a:gs>
              <a:gs pos="80000">
                <a:srgbClr val="FFC000"/>
              </a:gs>
              <a:gs pos="42000">
                <a:srgbClr val="DAE463"/>
              </a:gs>
              <a:gs pos="85000">
                <a:srgbClr val="FFC000"/>
              </a:gs>
              <a:gs pos="69000">
                <a:srgbClr val="FFC000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的输入数据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E519D9C-1923-4071-BFB5-95BD3BB53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3758"/>
              </p:ext>
            </p:extLst>
          </p:nvPr>
        </p:nvGraphicFramePr>
        <p:xfrm>
          <a:off x="1251799" y="1510803"/>
          <a:ext cx="2687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56">
                  <a:extLst>
                    <a:ext uri="{9D8B030D-6E8A-4147-A177-3AD203B41FA5}">
                      <a16:colId xmlns:a16="http://schemas.microsoft.com/office/drawing/2014/main" val="3115736289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1185037278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4197342343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853384874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385858844"/>
                    </a:ext>
                  </a:extLst>
                </a:gridCol>
              </a:tblGrid>
              <a:tr h="351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70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3B41E93-69C1-4204-BF59-90702A3C7FC7}"/>
              </a:ext>
            </a:extLst>
          </p:cNvPr>
          <p:cNvSpPr txBox="1"/>
          <p:nvPr/>
        </p:nvSpPr>
        <p:spPr>
          <a:xfrm>
            <a:off x="2208188" y="18765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1x5</a:t>
            </a:r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C3DD2CE-F5E8-4666-9A2E-88C685917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54363"/>
              </p:ext>
            </p:extLst>
          </p:nvPr>
        </p:nvGraphicFramePr>
        <p:xfrm>
          <a:off x="1251799" y="2778555"/>
          <a:ext cx="2687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56">
                  <a:extLst>
                    <a:ext uri="{9D8B030D-6E8A-4147-A177-3AD203B41FA5}">
                      <a16:colId xmlns:a16="http://schemas.microsoft.com/office/drawing/2014/main" val="3115736289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1185037278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4197342343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853384874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385858844"/>
                    </a:ext>
                  </a:extLst>
                </a:gridCol>
              </a:tblGrid>
              <a:tr h="351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70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5BFC36-9131-4914-9953-6A44309B8358}"/>
              </a:ext>
            </a:extLst>
          </p:cNvPr>
          <p:cNvSpPr txBox="1"/>
          <p:nvPr/>
        </p:nvSpPr>
        <p:spPr>
          <a:xfrm>
            <a:off x="2208188" y="31443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1x5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DA4A52-CC0A-4DB6-B1BA-DAA036969B8D}"/>
              </a:ext>
            </a:extLst>
          </p:cNvPr>
          <p:cNvSpPr txBox="1"/>
          <p:nvPr/>
        </p:nvSpPr>
        <p:spPr>
          <a:xfrm>
            <a:off x="2134024" y="2341438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AB55F7B-DA95-4A4A-9D0F-B56DB07AD33C}"/>
              </a:ext>
            </a:extLst>
          </p:cNvPr>
          <p:cNvGrpSpPr/>
          <p:nvPr/>
        </p:nvGrpSpPr>
        <p:grpSpPr>
          <a:xfrm>
            <a:off x="1267804" y="772138"/>
            <a:ext cx="2671774" cy="714497"/>
            <a:chOff x="1267804" y="772138"/>
            <a:chExt cx="2671774" cy="714497"/>
          </a:xfrm>
        </p:grpSpPr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8A3F371F-7157-4FD2-9127-B7F42A2B6283}"/>
                </a:ext>
              </a:extLst>
            </p:cNvPr>
            <p:cNvSpPr/>
            <p:nvPr/>
          </p:nvSpPr>
          <p:spPr>
            <a:xfrm rot="5400000">
              <a:off x="2431108" y="-21834"/>
              <a:ext cx="345165" cy="2671774"/>
            </a:xfrm>
            <a:prstGeom prst="leftBrace">
              <a:avLst>
                <a:gd name="adj1" fmla="val 8333"/>
                <a:gd name="adj2" fmla="val 48963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96A572B-1723-4CA4-AC2E-345832D02A4F}"/>
                </a:ext>
              </a:extLst>
            </p:cNvPr>
            <p:cNvSpPr txBox="1"/>
            <p:nvPr/>
          </p:nvSpPr>
          <p:spPr>
            <a:xfrm>
              <a:off x="2859080" y="952312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F6E5F62-4509-499E-8369-82E544B6F981}"/>
                </a:ext>
              </a:extLst>
            </p:cNvPr>
            <p:cNvSpPr txBox="1"/>
            <p:nvPr/>
          </p:nvSpPr>
          <p:spPr>
            <a:xfrm>
              <a:off x="2038253" y="77213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特征维度</a:t>
              </a:r>
              <a:r>
                <a:rPr lang="en-US" altLang="zh-CN" dirty="0"/>
                <a:t>:5</a:t>
              </a:r>
              <a:endParaRPr lang="zh-CN" altLang="en-US" dirty="0"/>
            </a:p>
          </p:txBody>
        </p:sp>
      </p:grp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5307CCF-A213-46EF-A950-E5C2655A1481}"/>
              </a:ext>
            </a:extLst>
          </p:cNvPr>
          <p:cNvSpPr/>
          <p:nvPr/>
        </p:nvSpPr>
        <p:spPr>
          <a:xfrm>
            <a:off x="4013472" y="1486636"/>
            <a:ext cx="461665" cy="1657679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8DD9AD-5177-4D49-A804-DE86C4E7D142}"/>
              </a:ext>
            </a:extLst>
          </p:cNvPr>
          <p:cNvSpPr txBox="1"/>
          <p:nvPr/>
        </p:nvSpPr>
        <p:spPr>
          <a:xfrm>
            <a:off x="4475602" y="1697837"/>
            <a:ext cx="461665" cy="12352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序列长度</a:t>
            </a:r>
            <a:r>
              <a:rPr lang="en-US" altLang="zh-CN" dirty="0"/>
              <a:t>:N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45DC4C-516C-4A7B-9C04-82DC5A966401}"/>
              </a:ext>
            </a:extLst>
          </p:cNvPr>
          <p:cNvSpPr txBox="1"/>
          <p:nvPr/>
        </p:nvSpPr>
        <p:spPr>
          <a:xfrm>
            <a:off x="5155838" y="2592103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  <a:r>
              <a:rPr lang="en-US" altLang="zh-CN" dirty="0"/>
              <a:t>Shape: </a:t>
            </a:r>
            <a:r>
              <a:rPr lang="en-US" altLang="zh-CN" b="1" dirty="0"/>
              <a:t>(B, N, C)</a:t>
            </a:r>
            <a:endParaRPr lang="zh-CN" altLang="en-US" b="1" dirty="0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CD579825-BFD0-45D5-B516-E86E2ACD6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69374"/>
              </p:ext>
            </p:extLst>
          </p:nvPr>
        </p:nvGraphicFramePr>
        <p:xfrm>
          <a:off x="8065760" y="1216346"/>
          <a:ext cx="1913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5">
                  <a:extLst>
                    <a:ext uri="{9D8B030D-6E8A-4147-A177-3AD203B41FA5}">
                      <a16:colId xmlns:a16="http://schemas.microsoft.com/office/drawing/2014/main" val="750786581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642743440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709385156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512220083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091108079"/>
                    </a:ext>
                  </a:extLst>
                </a:gridCol>
              </a:tblGrid>
              <a:tr h="363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0417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86312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0810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04921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4209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158970D-AF12-4992-8397-E939CD0EF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27774"/>
              </p:ext>
            </p:extLst>
          </p:nvPr>
        </p:nvGraphicFramePr>
        <p:xfrm>
          <a:off x="8227397" y="1326075"/>
          <a:ext cx="1913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5">
                  <a:extLst>
                    <a:ext uri="{9D8B030D-6E8A-4147-A177-3AD203B41FA5}">
                      <a16:colId xmlns:a16="http://schemas.microsoft.com/office/drawing/2014/main" val="750786581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642743440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709385156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512220083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091108079"/>
                    </a:ext>
                  </a:extLst>
                </a:gridCol>
              </a:tblGrid>
              <a:tr h="363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0417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86312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0810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04921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42099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94F1C86-3348-4867-87CF-6730809C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25493"/>
              </p:ext>
            </p:extLst>
          </p:nvPr>
        </p:nvGraphicFramePr>
        <p:xfrm>
          <a:off x="8677699" y="1598715"/>
          <a:ext cx="1913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5">
                  <a:extLst>
                    <a:ext uri="{9D8B030D-6E8A-4147-A177-3AD203B41FA5}">
                      <a16:colId xmlns:a16="http://schemas.microsoft.com/office/drawing/2014/main" val="750786581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642743440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709385156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512220083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091108079"/>
                    </a:ext>
                  </a:extLst>
                </a:gridCol>
              </a:tblGrid>
              <a:tr h="3634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0417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86312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0810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04921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4209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01A1CA8-1B80-468A-AB2F-230EFEFB4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53168"/>
              </p:ext>
            </p:extLst>
          </p:nvPr>
        </p:nvGraphicFramePr>
        <p:xfrm>
          <a:off x="8846459" y="1782230"/>
          <a:ext cx="1913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5">
                  <a:extLst>
                    <a:ext uri="{9D8B030D-6E8A-4147-A177-3AD203B41FA5}">
                      <a16:colId xmlns:a16="http://schemas.microsoft.com/office/drawing/2014/main" val="750786581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642743440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709385156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512220083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091108079"/>
                    </a:ext>
                  </a:extLst>
                </a:gridCol>
              </a:tblGrid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0417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86312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0810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04921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42099"/>
                  </a:ext>
                </a:extLst>
              </a:tr>
            </a:tbl>
          </a:graphicData>
        </a:graphic>
      </p:graphicFrame>
      <p:sp>
        <p:nvSpPr>
          <p:cNvPr id="23" name="左大括号 22">
            <a:extLst>
              <a:ext uri="{FF2B5EF4-FFF2-40B4-BE49-F238E27FC236}">
                <a16:creationId xmlns:a16="http://schemas.microsoft.com/office/drawing/2014/main" id="{87938F3E-E4F8-40D7-BAEB-13B5EED8417D}"/>
              </a:ext>
            </a:extLst>
          </p:cNvPr>
          <p:cNvSpPr/>
          <p:nvPr/>
        </p:nvSpPr>
        <p:spPr>
          <a:xfrm rot="18589801">
            <a:off x="7989964" y="2968450"/>
            <a:ext cx="461665" cy="123249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30D94A-1D91-4175-9229-05B1811017AB}"/>
              </a:ext>
            </a:extLst>
          </p:cNvPr>
          <p:cNvSpPr txBox="1"/>
          <p:nvPr/>
        </p:nvSpPr>
        <p:spPr>
          <a:xfrm rot="2062629">
            <a:off x="8292559" y="31425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8AC76B-634F-44E2-AA86-273D541A1A95}"/>
              </a:ext>
            </a:extLst>
          </p:cNvPr>
          <p:cNvSpPr txBox="1"/>
          <p:nvPr/>
        </p:nvSpPr>
        <p:spPr>
          <a:xfrm rot="18460000">
            <a:off x="7820123" y="36467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802A958-66E7-478C-8C45-5F9569E7CD0D}"/>
              </a:ext>
            </a:extLst>
          </p:cNvPr>
          <p:cNvSpPr/>
          <p:nvPr/>
        </p:nvSpPr>
        <p:spPr>
          <a:xfrm rot="10800000">
            <a:off x="10768970" y="1782229"/>
            <a:ext cx="461665" cy="180247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31C5F2-C1BB-4E24-8DBE-72CE64EBBE78}"/>
              </a:ext>
            </a:extLst>
          </p:cNvPr>
          <p:cNvSpPr txBox="1"/>
          <p:nvPr/>
        </p:nvSpPr>
        <p:spPr>
          <a:xfrm>
            <a:off x="11172117" y="24987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7705771-1BC3-4E5B-9351-8EC0AD028C6F}"/>
              </a:ext>
            </a:extLst>
          </p:cNvPr>
          <p:cNvSpPr/>
          <p:nvPr/>
        </p:nvSpPr>
        <p:spPr>
          <a:xfrm rot="5400000">
            <a:off x="8791863" y="-2459"/>
            <a:ext cx="461665" cy="1913874"/>
          </a:xfrm>
          <a:prstGeom prst="leftBrace">
            <a:avLst/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34EFC9-498A-40AF-9774-8981A10188F8}"/>
              </a:ext>
            </a:extLst>
          </p:cNvPr>
          <p:cNvSpPr txBox="1"/>
          <p:nvPr/>
        </p:nvSpPr>
        <p:spPr>
          <a:xfrm>
            <a:off x="8859028" y="432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62F18072-AF93-4F51-9565-3ED9DB946FDE}"/>
              </a:ext>
            </a:extLst>
          </p:cNvPr>
          <p:cNvSpPr/>
          <p:nvPr/>
        </p:nvSpPr>
        <p:spPr>
          <a:xfrm>
            <a:off x="5160529" y="1966956"/>
            <a:ext cx="2310997" cy="456153"/>
          </a:xfrm>
          <a:prstGeom prst="rightArrow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912B3F-6E1B-414A-BABB-DA46F6E43B81}"/>
              </a:ext>
            </a:extLst>
          </p:cNvPr>
          <p:cNvSpPr txBox="1"/>
          <p:nvPr/>
        </p:nvSpPr>
        <p:spPr>
          <a:xfrm>
            <a:off x="5637191" y="2010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空间形式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0E0C821-CC48-4A79-9B0E-190521ACA0C1}"/>
              </a:ext>
            </a:extLst>
          </p:cNvPr>
          <p:cNvSpPr/>
          <p:nvPr/>
        </p:nvSpPr>
        <p:spPr>
          <a:xfrm>
            <a:off x="4154538" y="4915473"/>
            <a:ext cx="3823855" cy="146046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7FFE981B-7842-40D8-A76F-64F4F3C88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13741"/>
              </p:ext>
            </p:extLst>
          </p:nvPr>
        </p:nvGraphicFramePr>
        <p:xfrm>
          <a:off x="1264617" y="4721725"/>
          <a:ext cx="1913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5">
                  <a:extLst>
                    <a:ext uri="{9D8B030D-6E8A-4147-A177-3AD203B41FA5}">
                      <a16:colId xmlns:a16="http://schemas.microsoft.com/office/drawing/2014/main" val="750786581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642743440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709385156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512220083"/>
                    </a:ext>
                  </a:extLst>
                </a:gridCol>
                <a:gridCol w="382775">
                  <a:extLst>
                    <a:ext uri="{9D8B030D-6E8A-4147-A177-3AD203B41FA5}">
                      <a16:colId xmlns:a16="http://schemas.microsoft.com/office/drawing/2014/main" val="2091108079"/>
                    </a:ext>
                  </a:extLst>
                </a:gridCol>
              </a:tblGrid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30417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86312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08106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04921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42099"/>
                  </a:ext>
                </a:extLst>
              </a:tr>
            </a:tbl>
          </a:graphicData>
        </a:graphic>
      </p:graphicFrame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CC1A517E-E6E9-47E4-BA29-06208F6E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41206"/>
              </p:ext>
            </p:extLst>
          </p:nvPr>
        </p:nvGraphicFramePr>
        <p:xfrm>
          <a:off x="4627759" y="5288804"/>
          <a:ext cx="7701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8">
                  <a:extLst>
                    <a:ext uri="{9D8B030D-6E8A-4147-A177-3AD203B41FA5}">
                      <a16:colId xmlns:a16="http://schemas.microsoft.com/office/drawing/2014/main" val="3807481270"/>
                    </a:ext>
                  </a:extLst>
                </a:gridCol>
                <a:gridCol w="385068">
                  <a:extLst>
                    <a:ext uri="{9D8B030D-6E8A-4147-A177-3AD203B41FA5}">
                      <a16:colId xmlns:a16="http://schemas.microsoft.com/office/drawing/2014/main" val="2711891496"/>
                    </a:ext>
                  </a:extLst>
                </a:gridCol>
              </a:tblGrid>
              <a:tr h="2181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65178"/>
                  </a:ext>
                </a:extLst>
              </a:tr>
              <a:tr h="2181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71554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99A54975-033D-470E-A204-771196B91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14367"/>
              </p:ext>
            </p:extLst>
          </p:nvPr>
        </p:nvGraphicFramePr>
        <p:xfrm>
          <a:off x="5728827" y="5288804"/>
          <a:ext cx="7701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8">
                  <a:extLst>
                    <a:ext uri="{9D8B030D-6E8A-4147-A177-3AD203B41FA5}">
                      <a16:colId xmlns:a16="http://schemas.microsoft.com/office/drawing/2014/main" val="3807481270"/>
                    </a:ext>
                  </a:extLst>
                </a:gridCol>
                <a:gridCol w="385068">
                  <a:extLst>
                    <a:ext uri="{9D8B030D-6E8A-4147-A177-3AD203B41FA5}">
                      <a16:colId xmlns:a16="http://schemas.microsoft.com/office/drawing/2014/main" val="2711891496"/>
                    </a:ext>
                  </a:extLst>
                </a:gridCol>
              </a:tblGrid>
              <a:tr h="2181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65178"/>
                  </a:ext>
                </a:extLst>
              </a:tr>
              <a:tr h="2181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71554"/>
                  </a:ext>
                </a:extLst>
              </a:tr>
            </a:tbl>
          </a:graphicData>
        </a:graphic>
      </p:graphicFrame>
      <p:graphicFrame>
        <p:nvGraphicFramePr>
          <p:cNvPr id="36" name="表格 34">
            <a:extLst>
              <a:ext uri="{FF2B5EF4-FFF2-40B4-BE49-F238E27FC236}">
                <a16:creationId xmlns:a16="http://schemas.microsoft.com/office/drawing/2014/main" id="{42E8F19C-4B15-4823-A06E-E82B47012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99198"/>
              </p:ext>
            </p:extLst>
          </p:nvPr>
        </p:nvGraphicFramePr>
        <p:xfrm>
          <a:off x="6829895" y="5266793"/>
          <a:ext cx="7701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68">
                  <a:extLst>
                    <a:ext uri="{9D8B030D-6E8A-4147-A177-3AD203B41FA5}">
                      <a16:colId xmlns:a16="http://schemas.microsoft.com/office/drawing/2014/main" val="3807481270"/>
                    </a:ext>
                  </a:extLst>
                </a:gridCol>
                <a:gridCol w="385068">
                  <a:extLst>
                    <a:ext uri="{9D8B030D-6E8A-4147-A177-3AD203B41FA5}">
                      <a16:colId xmlns:a16="http://schemas.microsoft.com/office/drawing/2014/main" val="2711891496"/>
                    </a:ext>
                  </a:extLst>
                </a:gridCol>
              </a:tblGrid>
              <a:tr h="2181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65178"/>
                  </a:ext>
                </a:extLst>
              </a:tr>
              <a:tr h="2181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71554"/>
                  </a:ext>
                </a:extLst>
              </a:tr>
            </a:tbl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45290AB-EBEB-4F74-A1B1-6A21BC9608BB}"/>
              </a:ext>
            </a:extLst>
          </p:cNvPr>
          <p:cNvCxnSpPr>
            <a:endCxn id="38" idx="2"/>
          </p:cNvCxnSpPr>
          <p:nvPr/>
        </p:nvCxnSpPr>
        <p:spPr>
          <a:xfrm>
            <a:off x="3178492" y="5636125"/>
            <a:ext cx="976046" cy="9578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15949F6-5882-4E3B-A9EC-CE2985228478}"/>
              </a:ext>
            </a:extLst>
          </p:cNvPr>
          <p:cNvCxnSpPr>
            <a:endCxn id="38" idx="0"/>
          </p:cNvCxnSpPr>
          <p:nvPr/>
        </p:nvCxnSpPr>
        <p:spPr>
          <a:xfrm>
            <a:off x="3178492" y="4721725"/>
            <a:ext cx="2887974" cy="193748"/>
          </a:xfrm>
          <a:prstGeom prst="curvedConnector2">
            <a:avLst/>
          </a:prstGeom>
          <a:ln w="38100">
            <a:solidFill>
              <a:srgbClr val="00B05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7D61B65A-4ABE-4415-84A0-3A55F5A5C45B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3178492" y="6375933"/>
            <a:ext cx="2887974" cy="193748"/>
          </a:xfrm>
          <a:prstGeom prst="curvedConnector2">
            <a:avLst/>
          </a:prstGeom>
          <a:ln w="38100">
            <a:solidFill>
              <a:srgbClr val="FFC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0CF8958-7A89-420D-B5F4-134E32194F25}"/>
              </a:ext>
            </a:extLst>
          </p:cNvPr>
          <p:cNvSpPr txBox="1"/>
          <p:nvPr/>
        </p:nvSpPr>
        <p:spPr>
          <a:xfrm>
            <a:off x="5185454" y="6014534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Attention Space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40A37714-9C5B-4790-9821-82BD03B2249D}"/>
              </a:ext>
            </a:extLst>
          </p:cNvPr>
          <p:cNvSpPr/>
          <p:nvPr/>
        </p:nvSpPr>
        <p:spPr>
          <a:xfrm>
            <a:off x="8148589" y="5456248"/>
            <a:ext cx="706324" cy="369332"/>
          </a:xfrm>
          <a:prstGeom prst="rightArrow">
            <a:avLst/>
          </a:prstGeom>
          <a:solidFill>
            <a:srgbClr val="00206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515971B-8ECF-41AA-B95C-2270F49EA5BC}"/>
              </a:ext>
            </a:extLst>
          </p:cNvPr>
          <p:cNvSpPr txBox="1"/>
          <p:nvPr/>
        </p:nvSpPr>
        <p:spPr>
          <a:xfrm>
            <a:off x="3975367" y="4904323"/>
            <a:ext cx="771365" cy="369332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Value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A99EE76-1D80-4741-AB3E-024387B55C85}"/>
              </a:ext>
            </a:extLst>
          </p:cNvPr>
          <p:cNvSpPr txBox="1"/>
          <p:nvPr/>
        </p:nvSpPr>
        <p:spPr>
          <a:xfrm>
            <a:off x="5372724" y="4920955"/>
            <a:ext cx="566181" cy="36933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Key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8F84F1-CC37-485D-B5E8-5B4EA8DF66BC}"/>
              </a:ext>
            </a:extLst>
          </p:cNvPr>
          <p:cNvSpPr txBox="1"/>
          <p:nvPr/>
        </p:nvSpPr>
        <p:spPr>
          <a:xfrm>
            <a:off x="6316605" y="4886884"/>
            <a:ext cx="819455" cy="369332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Query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4" name="流程图: 排序 53">
            <a:extLst>
              <a:ext uri="{FF2B5EF4-FFF2-40B4-BE49-F238E27FC236}">
                <a16:creationId xmlns:a16="http://schemas.microsoft.com/office/drawing/2014/main" id="{BB3695EF-6A62-4637-85C2-05CB430D396C}"/>
              </a:ext>
            </a:extLst>
          </p:cNvPr>
          <p:cNvSpPr/>
          <p:nvPr/>
        </p:nvSpPr>
        <p:spPr>
          <a:xfrm>
            <a:off x="9055427" y="4737789"/>
            <a:ext cx="2415939" cy="1833549"/>
          </a:xfrm>
          <a:prstGeom prst="flowChartSort">
            <a:avLst/>
          </a:prstGeom>
          <a:solidFill>
            <a:srgbClr val="00B050">
              <a:alpha val="80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Attention-Result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708B1D-1447-4B55-96F0-6D06FBE125A7}"/>
              </a:ext>
            </a:extLst>
          </p:cNvPr>
          <p:cNvSpPr txBox="1"/>
          <p:nvPr/>
        </p:nvSpPr>
        <p:spPr>
          <a:xfrm>
            <a:off x="5100534" y="3970763"/>
            <a:ext cx="2335896" cy="369332"/>
          </a:xfrm>
          <a:prstGeom prst="rect">
            <a:avLst/>
          </a:prstGeom>
          <a:gradFill>
            <a:gsLst>
              <a:gs pos="20000">
                <a:srgbClr val="FFFF00"/>
              </a:gs>
              <a:gs pos="80000">
                <a:srgbClr val="FFC000"/>
              </a:gs>
              <a:gs pos="42000">
                <a:srgbClr val="DAE463"/>
              </a:gs>
              <a:gs pos="85000">
                <a:srgbClr val="FFC000"/>
              </a:gs>
              <a:gs pos="69000">
                <a:srgbClr val="FFC000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的实现方式</a:t>
            </a:r>
          </a:p>
        </p:txBody>
      </p:sp>
      <p:graphicFrame>
        <p:nvGraphicFramePr>
          <p:cNvPr id="56" name="表格 5">
            <a:extLst>
              <a:ext uri="{FF2B5EF4-FFF2-40B4-BE49-F238E27FC236}">
                <a16:creationId xmlns:a16="http://schemas.microsoft.com/office/drawing/2014/main" id="{9E15BFF7-4630-4DD5-87FE-4E66C7262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08891"/>
              </p:ext>
            </p:extLst>
          </p:nvPr>
        </p:nvGraphicFramePr>
        <p:xfrm>
          <a:off x="1266400" y="1513582"/>
          <a:ext cx="26877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56">
                  <a:extLst>
                    <a:ext uri="{9D8B030D-6E8A-4147-A177-3AD203B41FA5}">
                      <a16:colId xmlns:a16="http://schemas.microsoft.com/office/drawing/2014/main" val="3115736289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1185037278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4197342343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853384874"/>
                    </a:ext>
                  </a:extLst>
                </a:gridCol>
                <a:gridCol w="537556">
                  <a:extLst>
                    <a:ext uri="{9D8B030D-6E8A-4147-A177-3AD203B41FA5}">
                      <a16:colId xmlns:a16="http://schemas.microsoft.com/office/drawing/2014/main" val="385858844"/>
                    </a:ext>
                  </a:extLst>
                </a:gridCol>
              </a:tblGrid>
              <a:tr h="35159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2.5E-6 0.18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2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25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5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5" grpId="0"/>
      <p:bldP spid="18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29" grpId="0"/>
      <p:bldP spid="31" grpId="0" animBg="1"/>
      <p:bldP spid="30" grpId="0"/>
      <p:bldP spid="38" grpId="0" animBg="1"/>
      <p:bldP spid="46" grpId="0"/>
      <p:bldP spid="47" grpId="0" animBg="1"/>
      <p:bldP spid="50" grpId="0" animBg="1"/>
      <p:bldP spid="51" grpId="0" animBg="1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85D5B34-B356-4A36-8981-C552DA62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18415"/>
              </p:ext>
            </p:extLst>
          </p:nvPr>
        </p:nvGraphicFramePr>
        <p:xfrm>
          <a:off x="508170" y="675176"/>
          <a:ext cx="1717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903130929"/>
                    </a:ext>
                  </a:extLst>
                </a:gridCol>
              </a:tblGrid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F13860C-A691-4E7D-94E2-B8268F04ACED}"/>
              </a:ext>
            </a:extLst>
          </p:cNvPr>
          <p:cNvSpPr txBox="1"/>
          <p:nvPr/>
        </p:nvSpPr>
        <p:spPr>
          <a:xfrm>
            <a:off x="1015849" y="157018"/>
            <a:ext cx="744114" cy="369332"/>
          </a:xfrm>
          <a:prstGeom prst="rect">
            <a:avLst/>
          </a:prstGeom>
          <a:solidFill>
            <a:srgbClr val="7F7F7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Input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4B3861C8-284A-42E0-90F0-1BE9BF4A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0533"/>
              </p:ext>
            </p:extLst>
          </p:nvPr>
        </p:nvGraphicFramePr>
        <p:xfrm>
          <a:off x="508169" y="2697480"/>
          <a:ext cx="1717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903130929"/>
                    </a:ext>
                  </a:extLst>
                </a:gridCol>
              </a:tblGrid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68B7C307-0DA0-4F18-A78B-D70E4F20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7000"/>
              </p:ext>
            </p:extLst>
          </p:nvPr>
        </p:nvGraphicFramePr>
        <p:xfrm>
          <a:off x="2729514" y="675176"/>
          <a:ext cx="1717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903130929"/>
                    </a:ext>
                  </a:extLst>
                </a:gridCol>
              </a:tblGrid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00F9A7B1-3126-48DE-9BF7-C44CFE24B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45878"/>
              </p:ext>
            </p:extLst>
          </p:nvPr>
        </p:nvGraphicFramePr>
        <p:xfrm>
          <a:off x="2729513" y="2697480"/>
          <a:ext cx="1717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903130929"/>
                    </a:ext>
                  </a:extLst>
                </a:gridCol>
              </a:tblGrid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0B5B030-A267-40FC-A3E0-30AB6D8C6260}"/>
              </a:ext>
            </a:extLst>
          </p:cNvPr>
          <p:cNvSpPr txBox="1"/>
          <p:nvPr/>
        </p:nvSpPr>
        <p:spPr>
          <a:xfrm>
            <a:off x="3237192" y="157018"/>
            <a:ext cx="771365" cy="369332"/>
          </a:xfrm>
          <a:prstGeom prst="rect">
            <a:avLst/>
          </a:prstGeom>
          <a:solidFill>
            <a:srgbClr val="C8E7A7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Value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984552-6EED-40F4-B743-A9398FE4E4A4}"/>
              </a:ext>
            </a:extLst>
          </p:cNvPr>
          <p:cNvSpPr txBox="1"/>
          <p:nvPr/>
        </p:nvSpPr>
        <p:spPr>
          <a:xfrm>
            <a:off x="980583" y="2287042"/>
            <a:ext cx="819455" cy="369332"/>
          </a:xfrm>
          <a:prstGeom prst="rect">
            <a:avLst/>
          </a:prstGeom>
          <a:solidFill>
            <a:srgbClr val="FFDF7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Query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ABB0B-09D3-4B66-8EC1-9345F52B2C7A}"/>
              </a:ext>
            </a:extLst>
          </p:cNvPr>
          <p:cNvSpPr txBox="1"/>
          <p:nvPr/>
        </p:nvSpPr>
        <p:spPr>
          <a:xfrm>
            <a:off x="3210742" y="2287042"/>
            <a:ext cx="566181" cy="369332"/>
          </a:xfrm>
          <a:prstGeom prst="rect">
            <a:avLst/>
          </a:prstGeom>
          <a:solidFill>
            <a:srgbClr val="FF7F7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Key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704DD1-D2FE-4899-93EC-E085AFCB6883}"/>
              </a:ext>
            </a:extLst>
          </p:cNvPr>
          <p:cNvSpPr txBox="1"/>
          <p:nvPr/>
        </p:nvSpPr>
        <p:spPr>
          <a:xfrm>
            <a:off x="480461" y="67517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9A9886-74C1-4FDB-91C2-C27BB06B07B6}"/>
              </a:ext>
            </a:extLst>
          </p:cNvPr>
          <p:cNvSpPr txBox="1"/>
          <p:nvPr/>
        </p:nvSpPr>
        <p:spPr>
          <a:xfrm>
            <a:off x="795276" y="67517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5BAA0F-372C-4822-B875-531D9DB2FD31}"/>
              </a:ext>
            </a:extLst>
          </p:cNvPr>
          <p:cNvSpPr txBox="1"/>
          <p:nvPr/>
        </p:nvSpPr>
        <p:spPr>
          <a:xfrm>
            <a:off x="1155310" y="67912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3C4DA5-3683-4432-83D2-FB3FD51636B5}"/>
              </a:ext>
            </a:extLst>
          </p:cNvPr>
          <p:cNvSpPr txBox="1"/>
          <p:nvPr/>
        </p:nvSpPr>
        <p:spPr>
          <a:xfrm>
            <a:off x="1503620" y="66572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FED1E6-3A67-4E82-887C-12B7C669A1F8}"/>
              </a:ext>
            </a:extLst>
          </p:cNvPr>
          <p:cNvSpPr txBox="1"/>
          <p:nvPr/>
        </p:nvSpPr>
        <p:spPr>
          <a:xfrm>
            <a:off x="1830159" y="66529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116BEB-9E9C-4AC3-93F7-63486BB23A96}"/>
              </a:ext>
            </a:extLst>
          </p:cNvPr>
          <p:cNvSpPr txBox="1"/>
          <p:nvPr/>
        </p:nvSpPr>
        <p:spPr>
          <a:xfrm>
            <a:off x="480461" y="105878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AF31B1-2243-4B60-84D6-02A19F9EA691}"/>
              </a:ext>
            </a:extLst>
          </p:cNvPr>
          <p:cNvSpPr txBox="1"/>
          <p:nvPr/>
        </p:nvSpPr>
        <p:spPr>
          <a:xfrm>
            <a:off x="480461" y="140371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7EF90B-C368-44EE-BE11-D5D69ED34AF9}"/>
              </a:ext>
            </a:extLst>
          </p:cNvPr>
          <p:cNvSpPr txBox="1"/>
          <p:nvPr/>
        </p:nvSpPr>
        <p:spPr>
          <a:xfrm>
            <a:off x="480461" y="178732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C844AB-D564-4786-AC2C-92D6A26D22D9}"/>
              </a:ext>
            </a:extLst>
          </p:cNvPr>
          <p:cNvSpPr txBox="1"/>
          <p:nvPr/>
        </p:nvSpPr>
        <p:spPr>
          <a:xfrm>
            <a:off x="804361" y="106272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5BD98E-EC7E-43D8-9354-69146EBFF429}"/>
              </a:ext>
            </a:extLst>
          </p:cNvPr>
          <p:cNvSpPr txBox="1"/>
          <p:nvPr/>
        </p:nvSpPr>
        <p:spPr>
          <a:xfrm>
            <a:off x="1155310" y="143610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4B6205-BF45-48C8-ADB4-F8738A64256B}"/>
              </a:ext>
            </a:extLst>
          </p:cNvPr>
          <p:cNvSpPr txBox="1"/>
          <p:nvPr/>
        </p:nvSpPr>
        <p:spPr>
          <a:xfrm>
            <a:off x="1550611" y="178089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A55444-179C-4A37-B951-594627E7ADE2}"/>
              </a:ext>
            </a:extLst>
          </p:cNvPr>
          <p:cNvSpPr txBox="1"/>
          <p:nvPr/>
        </p:nvSpPr>
        <p:spPr>
          <a:xfrm>
            <a:off x="488856" y="2686509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741E4-FD5B-4F44-B275-FE8311C19C50}"/>
              </a:ext>
            </a:extLst>
          </p:cNvPr>
          <p:cNvSpPr txBox="1"/>
          <p:nvPr/>
        </p:nvSpPr>
        <p:spPr>
          <a:xfrm>
            <a:off x="803671" y="2686509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CE5A50-FAB7-4635-9B48-DDDC99195515}"/>
              </a:ext>
            </a:extLst>
          </p:cNvPr>
          <p:cNvSpPr txBox="1"/>
          <p:nvPr/>
        </p:nvSpPr>
        <p:spPr>
          <a:xfrm>
            <a:off x="1163705" y="269045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09E4DE-3103-48A9-9393-7E0281FABBB1}"/>
              </a:ext>
            </a:extLst>
          </p:cNvPr>
          <p:cNvSpPr txBox="1"/>
          <p:nvPr/>
        </p:nvSpPr>
        <p:spPr>
          <a:xfrm>
            <a:off x="1512015" y="267705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4592009-6999-472B-8DFD-9FD3EB7E1AEB}"/>
              </a:ext>
            </a:extLst>
          </p:cNvPr>
          <p:cNvSpPr txBox="1"/>
          <p:nvPr/>
        </p:nvSpPr>
        <p:spPr>
          <a:xfrm>
            <a:off x="1838554" y="267662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2BE999-2C35-48CB-8161-23FE1ABC0069}"/>
              </a:ext>
            </a:extLst>
          </p:cNvPr>
          <p:cNvSpPr txBox="1"/>
          <p:nvPr/>
        </p:nvSpPr>
        <p:spPr>
          <a:xfrm>
            <a:off x="2727831" y="270736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00C721-BBF3-408A-94B2-C52E5C9FCEF3}"/>
              </a:ext>
            </a:extLst>
          </p:cNvPr>
          <p:cNvSpPr txBox="1"/>
          <p:nvPr/>
        </p:nvSpPr>
        <p:spPr>
          <a:xfrm>
            <a:off x="3042646" y="270736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F5E257-722B-4895-AF08-08AB78CE767F}"/>
              </a:ext>
            </a:extLst>
          </p:cNvPr>
          <p:cNvSpPr txBox="1"/>
          <p:nvPr/>
        </p:nvSpPr>
        <p:spPr>
          <a:xfrm>
            <a:off x="3402680" y="271131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A0C781-060E-4D7D-8B45-1BD59028646A}"/>
              </a:ext>
            </a:extLst>
          </p:cNvPr>
          <p:cNvSpPr txBox="1"/>
          <p:nvPr/>
        </p:nvSpPr>
        <p:spPr>
          <a:xfrm>
            <a:off x="3750990" y="269791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C54EE51-20D5-43A3-8818-AFFFD2F29570}"/>
              </a:ext>
            </a:extLst>
          </p:cNvPr>
          <p:cNvSpPr txBox="1"/>
          <p:nvPr/>
        </p:nvSpPr>
        <p:spPr>
          <a:xfrm>
            <a:off x="4077529" y="269748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C62DEC-D7C9-4ADA-89FE-B36F5F63E817}"/>
              </a:ext>
            </a:extLst>
          </p:cNvPr>
          <p:cNvSpPr txBox="1"/>
          <p:nvPr/>
        </p:nvSpPr>
        <p:spPr>
          <a:xfrm>
            <a:off x="2727831" y="671665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C2C187-A9C7-4288-A941-9993C72838A8}"/>
              </a:ext>
            </a:extLst>
          </p:cNvPr>
          <p:cNvSpPr txBox="1"/>
          <p:nvPr/>
        </p:nvSpPr>
        <p:spPr>
          <a:xfrm>
            <a:off x="3042646" y="671665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FB2A77B-8AF7-4B5C-8125-1668AD41BD41}"/>
              </a:ext>
            </a:extLst>
          </p:cNvPr>
          <p:cNvSpPr txBox="1"/>
          <p:nvPr/>
        </p:nvSpPr>
        <p:spPr>
          <a:xfrm>
            <a:off x="3402680" y="675609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6B4B86-91A2-4CCF-9689-984021539BE4}"/>
              </a:ext>
            </a:extLst>
          </p:cNvPr>
          <p:cNvSpPr txBox="1"/>
          <p:nvPr/>
        </p:nvSpPr>
        <p:spPr>
          <a:xfrm>
            <a:off x="3750990" y="662212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D515250-8565-4C39-A9F9-EB4341840AA4}"/>
              </a:ext>
            </a:extLst>
          </p:cNvPr>
          <p:cNvSpPr txBox="1"/>
          <p:nvPr/>
        </p:nvSpPr>
        <p:spPr>
          <a:xfrm>
            <a:off x="4077529" y="661779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6314E12-81E9-4350-8D6E-A66171D0D7FD}"/>
              </a:ext>
            </a:extLst>
          </p:cNvPr>
          <p:cNvSpPr txBox="1"/>
          <p:nvPr/>
        </p:nvSpPr>
        <p:spPr>
          <a:xfrm>
            <a:off x="488856" y="308764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6FC0471-F394-4422-8725-5CEC5D4F65B4}"/>
              </a:ext>
            </a:extLst>
          </p:cNvPr>
          <p:cNvSpPr txBox="1"/>
          <p:nvPr/>
        </p:nvSpPr>
        <p:spPr>
          <a:xfrm>
            <a:off x="488856" y="343257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C18CF4-6260-4E76-8B64-2A4031C6805C}"/>
              </a:ext>
            </a:extLst>
          </p:cNvPr>
          <p:cNvSpPr txBox="1"/>
          <p:nvPr/>
        </p:nvSpPr>
        <p:spPr>
          <a:xfrm>
            <a:off x="488856" y="381618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F17FF31-F886-40A6-8F51-5B566B9F2E5D}"/>
              </a:ext>
            </a:extLst>
          </p:cNvPr>
          <p:cNvSpPr txBox="1"/>
          <p:nvPr/>
        </p:nvSpPr>
        <p:spPr>
          <a:xfrm>
            <a:off x="2727611" y="305580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A179BD4-44D5-4716-872F-9228F0C5E937}"/>
              </a:ext>
            </a:extLst>
          </p:cNvPr>
          <p:cNvSpPr txBox="1"/>
          <p:nvPr/>
        </p:nvSpPr>
        <p:spPr>
          <a:xfrm>
            <a:off x="2727611" y="340074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F8CFB65-C5D3-4C6E-841E-DB4A76926668}"/>
              </a:ext>
            </a:extLst>
          </p:cNvPr>
          <p:cNvSpPr txBox="1"/>
          <p:nvPr/>
        </p:nvSpPr>
        <p:spPr>
          <a:xfrm>
            <a:off x="2727611" y="378434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0EDEFE3-B7AA-425A-8F0D-36045DF97726}"/>
              </a:ext>
            </a:extLst>
          </p:cNvPr>
          <p:cNvSpPr txBox="1"/>
          <p:nvPr/>
        </p:nvSpPr>
        <p:spPr>
          <a:xfrm>
            <a:off x="2727611" y="105771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CD0831-06AE-432A-9516-06AF540102BE}"/>
              </a:ext>
            </a:extLst>
          </p:cNvPr>
          <p:cNvSpPr txBox="1"/>
          <p:nvPr/>
        </p:nvSpPr>
        <p:spPr>
          <a:xfrm>
            <a:off x="2727611" y="1402648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1136D0C-1A0E-4F13-A2BF-592C621928D4}"/>
              </a:ext>
            </a:extLst>
          </p:cNvPr>
          <p:cNvSpPr txBox="1"/>
          <p:nvPr/>
        </p:nvSpPr>
        <p:spPr>
          <a:xfrm>
            <a:off x="2727611" y="1786252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2AC3E7-182B-4948-BD51-42EDF6EB0316}"/>
              </a:ext>
            </a:extLst>
          </p:cNvPr>
          <p:cNvSpPr txBox="1"/>
          <p:nvPr/>
        </p:nvSpPr>
        <p:spPr>
          <a:xfrm>
            <a:off x="3021664" y="106799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192DFEE-B45C-4552-A501-6E97B48D4164}"/>
              </a:ext>
            </a:extLst>
          </p:cNvPr>
          <p:cNvSpPr txBox="1"/>
          <p:nvPr/>
        </p:nvSpPr>
        <p:spPr>
          <a:xfrm>
            <a:off x="3372613" y="144137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0B11C8F-B632-44E3-B22E-6A835736E8FC}"/>
              </a:ext>
            </a:extLst>
          </p:cNvPr>
          <p:cNvSpPr txBox="1"/>
          <p:nvPr/>
        </p:nvSpPr>
        <p:spPr>
          <a:xfrm>
            <a:off x="3767914" y="178616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00FD445-D25B-467F-BCFE-65457F4640DF}"/>
              </a:ext>
            </a:extLst>
          </p:cNvPr>
          <p:cNvSpPr txBox="1"/>
          <p:nvPr/>
        </p:nvSpPr>
        <p:spPr>
          <a:xfrm>
            <a:off x="3021664" y="3102969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A1AC28E-9A6D-493A-B4DB-A4F5A94F2B93}"/>
              </a:ext>
            </a:extLst>
          </p:cNvPr>
          <p:cNvSpPr txBox="1"/>
          <p:nvPr/>
        </p:nvSpPr>
        <p:spPr>
          <a:xfrm>
            <a:off x="3372613" y="347635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C15B391-E263-439C-A86C-CB63CF2F97CD}"/>
              </a:ext>
            </a:extLst>
          </p:cNvPr>
          <p:cNvSpPr txBox="1"/>
          <p:nvPr/>
        </p:nvSpPr>
        <p:spPr>
          <a:xfrm>
            <a:off x="3767914" y="3821142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B05556-863D-44A9-A6E5-7797165B8B48}"/>
              </a:ext>
            </a:extLst>
          </p:cNvPr>
          <p:cNvSpPr txBox="1"/>
          <p:nvPr/>
        </p:nvSpPr>
        <p:spPr>
          <a:xfrm>
            <a:off x="784567" y="3098008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83F7F2-6E22-4A50-AE5E-D90CBDFB7C40}"/>
              </a:ext>
            </a:extLst>
          </p:cNvPr>
          <p:cNvSpPr txBox="1"/>
          <p:nvPr/>
        </p:nvSpPr>
        <p:spPr>
          <a:xfrm>
            <a:off x="1135516" y="347139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CDEE0A9-9679-4D32-BC22-65CF6AA2C48B}"/>
              </a:ext>
            </a:extLst>
          </p:cNvPr>
          <p:cNvSpPr txBox="1"/>
          <p:nvPr/>
        </p:nvSpPr>
        <p:spPr>
          <a:xfrm>
            <a:off x="1530817" y="381618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3E503139-41EB-4115-9044-E8F3B4817842}"/>
              </a:ext>
            </a:extLst>
          </p:cNvPr>
          <p:cNvSpPr/>
          <p:nvPr/>
        </p:nvSpPr>
        <p:spPr>
          <a:xfrm>
            <a:off x="1180296" y="4368800"/>
            <a:ext cx="341896" cy="618836"/>
          </a:xfrm>
          <a:prstGeom prst="downArrow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42B161A4-2DDE-49B6-859A-012B8E598D99}"/>
              </a:ext>
            </a:extLst>
          </p:cNvPr>
          <p:cNvSpPr/>
          <p:nvPr/>
        </p:nvSpPr>
        <p:spPr>
          <a:xfrm>
            <a:off x="3409160" y="4368800"/>
            <a:ext cx="341896" cy="618836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2D8F6B9-C13E-47B3-A413-A500873BDA19}"/>
              </a:ext>
            </a:extLst>
          </p:cNvPr>
          <p:cNvGrpSpPr/>
          <p:nvPr/>
        </p:nvGrpSpPr>
        <p:grpSpPr>
          <a:xfrm>
            <a:off x="1718285" y="5488141"/>
            <a:ext cx="1431546" cy="369332"/>
            <a:chOff x="1412796" y="5246716"/>
            <a:chExt cx="1431546" cy="369332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FB452A0-9D81-408E-B62B-31BAA0D7E347}"/>
                </a:ext>
              </a:extLst>
            </p:cNvPr>
            <p:cNvSpPr txBox="1"/>
            <p:nvPr/>
          </p:nvSpPr>
          <p:spPr>
            <a:xfrm>
              <a:off x="1412796" y="52467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执行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4E18383-1B7D-4725-8075-974CB325742B}"/>
                    </a:ext>
                  </a:extLst>
                </p:cNvPr>
                <p:cNvSpPr txBox="1"/>
                <p:nvPr/>
              </p:nvSpPr>
              <p:spPr>
                <a:xfrm>
                  <a:off x="2059127" y="5292882"/>
                  <a:ext cx="785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4E18383-1B7D-4725-8075-974CB325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127" y="5292882"/>
                  <a:ext cx="78521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527" t="-4444" r="-775" b="-3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箭头: 右 65">
            <a:extLst>
              <a:ext uri="{FF2B5EF4-FFF2-40B4-BE49-F238E27FC236}">
                <a16:creationId xmlns:a16="http://schemas.microsoft.com/office/drawing/2014/main" id="{C67E0846-3EBB-4F07-B2A0-3065C824F23B}"/>
              </a:ext>
            </a:extLst>
          </p:cNvPr>
          <p:cNvSpPr/>
          <p:nvPr/>
        </p:nvSpPr>
        <p:spPr>
          <a:xfrm>
            <a:off x="3377389" y="5496539"/>
            <a:ext cx="1069919" cy="369332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9" name="表格 2">
            <a:extLst>
              <a:ext uri="{FF2B5EF4-FFF2-40B4-BE49-F238E27FC236}">
                <a16:creationId xmlns:a16="http://schemas.microsoft.com/office/drawing/2014/main" id="{8E1714DD-F9B3-4FF4-8077-0772DFCD9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41962"/>
              </p:ext>
            </p:extLst>
          </p:nvPr>
        </p:nvGraphicFramePr>
        <p:xfrm>
          <a:off x="4779126" y="4918825"/>
          <a:ext cx="1717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903130929"/>
                    </a:ext>
                  </a:extLst>
                </a:gridCol>
              </a:tblGrid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F898425D-7AF6-4B2B-91CA-10DA98E35346}"/>
              </a:ext>
            </a:extLst>
          </p:cNvPr>
          <p:cNvSpPr txBox="1"/>
          <p:nvPr/>
        </p:nvSpPr>
        <p:spPr>
          <a:xfrm>
            <a:off x="3968261" y="605722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30E7FF6-DE89-4F43-9D9F-BDD8C654444C}"/>
              </a:ext>
            </a:extLst>
          </p:cNvPr>
          <p:cNvSpPr txBox="1"/>
          <p:nvPr/>
        </p:nvSpPr>
        <p:spPr>
          <a:xfrm>
            <a:off x="4759813" y="490785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FF2CB37-DF39-41D8-B19F-4708BFC441C9}"/>
              </a:ext>
            </a:extLst>
          </p:cNvPr>
          <p:cNvSpPr txBox="1"/>
          <p:nvPr/>
        </p:nvSpPr>
        <p:spPr>
          <a:xfrm>
            <a:off x="5074628" y="490785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D420FD6-29A1-49D2-BAD4-C21F9D1FA277}"/>
              </a:ext>
            </a:extLst>
          </p:cNvPr>
          <p:cNvSpPr txBox="1"/>
          <p:nvPr/>
        </p:nvSpPr>
        <p:spPr>
          <a:xfrm>
            <a:off x="5434662" y="4911798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E74C65-2201-4113-A038-83D8494398C2}"/>
              </a:ext>
            </a:extLst>
          </p:cNvPr>
          <p:cNvSpPr txBox="1"/>
          <p:nvPr/>
        </p:nvSpPr>
        <p:spPr>
          <a:xfrm>
            <a:off x="5782972" y="489840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278B094-2B8E-4BAE-8E13-ED7BB4589C21}"/>
              </a:ext>
            </a:extLst>
          </p:cNvPr>
          <p:cNvSpPr txBox="1"/>
          <p:nvPr/>
        </p:nvSpPr>
        <p:spPr>
          <a:xfrm>
            <a:off x="6109511" y="4897968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E24FDAE-9C1B-4C8E-A081-7511E66DBA48}"/>
              </a:ext>
            </a:extLst>
          </p:cNvPr>
          <p:cNvSpPr txBox="1"/>
          <p:nvPr/>
        </p:nvSpPr>
        <p:spPr>
          <a:xfrm>
            <a:off x="4759813" y="5308985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2B7A9BC-5A38-47E0-B892-573FBB5B7BA5}"/>
              </a:ext>
            </a:extLst>
          </p:cNvPr>
          <p:cNvSpPr txBox="1"/>
          <p:nvPr/>
        </p:nvSpPr>
        <p:spPr>
          <a:xfrm>
            <a:off x="4759813" y="5653922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7A7E361-7BCF-4A44-AE7B-1A6C72B7DF3B}"/>
              </a:ext>
            </a:extLst>
          </p:cNvPr>
          <p:cNvSpPr txBox="1"/>
          <p:nvPr/>
        </p:nvSpPr>
        <p:spPr>
          <a:xfrm>
            <a:off x="4759813" y="603752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AD8E34C-F645-4E7F-962E-66DB68D39EAE}"/>
              </a:ext>
            </a:extLst>
          </p:cNvPr>
          <p:cNvSpPr txBox="1"/>
          <p:nvPr/>
        </p:nvSpPr>
        <p:spPr>
          <a:xfrm>
            <a:off x="5055524" y="531935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8D1E1E9-5477-40D1-8516-6728DDD252B9}"/>
              </a:ext>
            </a:extLst>
          </p:cNvPr>
          <p:cNvSpPr txBox="1"/>
          <p:nvPr/>
        </p:nvSpPr>
        <p:spPr>
          <a:xfrm>
            <a:off x="5406473" y="5692735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53488A7-84BA-4B38-85BC-D0872B16E256}"/>
              </a:ext>
            </a:extLst>
          </p:cNvPr>
          <p:cNvSpPr txBox="1"/>
          <p:nvPr/>
        </p:nvSpPr>
        <p:spPr>
          <a:xfrm>
            <a:off x="5801774" y="603752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92" name="表格 2">
            <a:extLst>
              <a:ext uri="{FF2B5EF4-FFF2-40B4-BE49-F238E27FC236}">
                <a16:creationId xmlns:a16="http://schemas.microsoft.com/office/drawing/2014/main" id="{AB41C593-B756-49FA-AE15-B711B126F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14698"/>
              </p:ext>
            </p:extLst>
          </p:nvPr>
        </p:nvGraphicFramePr>
        <p:xfrm>
          <a:off x="7572254" y="4641092"/>
          <a:ext cx="13742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</a:tblGrid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63188"/>
                  </a:ext>
                </a:extLst>
              </a:tr>
            </a:tbl>
          </a:graphicData>
        </a:graphic>
      </p:graphicFrame>
      <p:sp>
        <p:nvSpPr>
          <p:cNvPr id="93" name="文本框 92">
            <a:extLst>
              <a:ext uri="{FF2B5EF4-FFF2-40B4-BE49-F238E27FC236}">
                <a16:creationId xmlns:a16="http://schemas.microsoft.com/office/drawing/2014/main" id="{CCB9E040-8A5B-4F79-A52F-94693EA10925}"/>
              </a:ext>
            </a:extLst>
          </p:cNvPr>
          <p:cNvSpPr txBox="1"/>
          <p:nvPr/>
        </p:nvSpPr>
        <p:spPr>
          <a:xfrm>
            <a:off x="8986461" y="612913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143E10D-9878-4DEB-A46A-1A7F50F1C249}"/>
              </a:ext>
            </a:extLst>
          </p:cNvPr>
          <p:cNvSpPr txBox="1"/>
          <p:nvPr/>
        </p:nvSpPr>
        <p:spPr>
          <a:xfrm>
            <a:off x="7570572" y="4650978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082341D-05F8-4CEF-BB46-93F6365C1E77}"/>
              </a:ext>
            </a:extLst>
          </p:cNvPr>
          <p:cNvSpPr txBox="1"/>
          <p:nvPr/>
        </p:nvSpPr>
        <p:spPr>
          <a:xfrm>
            <a:off x="7885387" y="4650978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66321C-FDA0-4BCC-8C74-FA937585D810}"/>
              </a:ext>
            </a:extLst>
          </p:cNvPr>
          <p:cNvSpPr txBox="1"/>
          <p:nvPr/>
        </p:nvSpPr>
        <p:spPr>
          <a:xfrm>
            <a:off x="8245421" y="4654922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401ECF2-12D7-4082-989F-91428DB504B1}"/>
              </a:ext>
            </a:extLst>
          </p:cNvPr>
          <p:cNvSpPr txBox="1"/>
          <p:nvPr/>
        </p:nvSpPr>
        <p:spPr>
          <a:xfrm>
            <a:off x="8584495" y="465999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AF947B6-3BD3-421F-9700-082B7E997859}"/>
              </a:ext>
            </a:extLst>
          </p:cNvPr>
          <p:cNvSpPr txBox="1"/>
          <p:nvPr/>
        </p:nvSpPr>
        <p:spPr>
          <a:xfrm>
            <a:off x="7570352" y="4999418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DB75CAB-15D6-4BC6-B733-55E8566C7D07}"/>
              </a:ext>
            </a:extLst>
          </p:cNvPr>
          <p:cNvSpPr txBox="1"/>
          <p:nvPr/>
        </p:nvSpPr>
        <p:spPr>
          <a:xfrm>
            <a:off x="7570352" y="5344355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26B64AA-8F45-479C-968E-C2FB47686313}"/>
              </a:ext>
            </a:extLst>
          </p:cNvPr>
          <p:cNvSpPr txBox="1"/>
          <p:nvPr/>
        </p:nvSpPr>
        <p:spPr>
          <a:xfrm>
            <a:off x="7570352" y="5727959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DFD0F43-91ED-492C-B709-AC217F4E2FC8}"/>
              </a:ext>
            </a:extLst>
          </p:cNvPr>
          <p:cNvSpPr txBox="1"/>
          <p:nvPr/>
        </p:nvSpPr>
        <p:spPr>
          <a:xfrm>
            <a:off x="7864405" y="504658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02772D5-E747-4F02-99CB-F8370F62008B}"/>
              </a:ext>
            </a:extLst>
          </p:cNvPr>
          <p:cNvSpPr txBox="1"/>
          <p:nvPr/>
        </p:nvSpPr>
        <p:spPr>
          <a:xfrm>
            <a:off x="8215354" y="541996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0C0ABF8-868E-4F56-A0D5-2E383DF54853}"/>
              </a:ext>
            </a:extLst>
          </p:cNvPr>
          <p:cNvSpPr txBox="1"/>
          <p:nvPr/>
        </p:nvSpPr>
        <p:spPr>
          <a:xfrm>
            <a:off x="8610655" y="576475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83DDC64-B94B-489F-880F-E31871EA6295}"/>
              </a:ext>
            </a:extLst>
          </p:cNvPr>
          <p:cNvSpPr txBox="1"/>
          <p:nvPr/>
        </p:nvSpPr>
        <p:spPr>
          <a:xfrm>
            <a:off x="7570352" y="609834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AEB8A51-89B3-41A8-9E64-4E0F140C8D8C}"/>
                  </a:ext>
                </a:extLst>
              </p:cNvPr>
              <p:cNvSpPr txBox="1"/>
              <p:nvPr/>
            </p:nvSpPr>
            <p:spPr>
              <a:xfrm>
                <a:off x="6896642" y="555549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AEB8A51-89B3-41A8-9E64-4E0F140C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642" y="5555492"/>
                <a:ext cx="227626" cy="276999"/>
              </a:xfrm>
              <a:prstGeom prst="rect">
                <a:avLst/>
              </a:prstGeom>
              <a:blipFill>
                <a:blip r:embed="rId3"/>
                <a:stretch>
                  <a:fillRect l="-15789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CAB9F3D0-6BDC-4848-BC02-51FE73B611F5}"/>
              </a:ext>
            </a:extLst>
          </p:cNvPr>
          <p:cNvSpPr txBox="1"/>
          <p:nvPr/>
        </p:nvSpPr>
        <p:spPr>
          <a:xfrm>
            <a:off x="6733091" y="5327262"/>
            <a:ext cx="359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O</a:t>
            </a:r>
            <a:endParaRPr lang="zh-CN" altLang="en-US" sz="4000" dirty="0"/>
          </a:p>
        </p:txBody>
      </p:sp>
      <p:graphicFrame>
        <p:nvGraphicFramePr>
          <p:cNvPr id="131" name="表格 131">
            <a:extLst>
              <a:ext uri="{FF2B5EF4-FFF2-40B4-BE49-F238E27FC236}">
                <a16:creationId xmlns:a16="http://schemas.microsoft.com/office/drawing/2014/main" id="{C967B90A-6CCB-4E17-974A-537FADA22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54871"/>
              </p:ext>
            </p:extLst>
          </p:nvPr>
        </p:nvGraphicFramePr>
        <p:xfrm>
          <a:off x="6252210" y="2687491"/>
          <a:ext cx="13718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65">
                  <a:extLst>
                    <a:ext uri="{9D8B030D-6E8A-4147-A177-3AD203B41FA5}">
                      <a16:colId xmlns:a16="http://schemas.microsoft.com/office/drawing/2014/main" val="1066097141"/>
                    </a:ext>
                  </a:extLst>
                </a:gridCol>
                <a:gridCol w="342965">
                  <a:extLst>
                    <a:ext uri="{9D8B030D-6E8A-4147-A177-3AD203B41FA5}">
                      <a16:colId xmlns:a16="http://schemas.microsoft.com/office/drawing/2014/main" val="3177024656"/>
                    </a:ext>
                  </a:extLst>
                </a:gridCol>
                <a:gridCol w="342965">
                  <a:extLst>
                    <a:ext uri="{9D8B030D-6E8A-4147-A177-3AD203B41FA5}">
                      <a16:colId xmlns:a16="http://schemas.microsoft.com/office/drawing/2014/main" val="1968592438"/>
                    </a:ext>
                  </a:extLst>
                </a:gridCol>
                <a:gridCol w="342965">
                  <a:extLst>
                    <a:ext uri="{9D8B030D-6E8A-4147-A177-3AD203B41FA5}">
                      <a16:colId xmlns:a16="http://schemas.microsoft.com/office/drawing/2014/main" val="744336599"/>
                    </a:ext>
                  </a:extLst>
                </a:gridCol>
              </a:tblGrid>
              <a:tr h="294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2042"/>
                  </a:ext>
                </a:extLst>
              </a:tr>
              <a:tr h="2940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05563"/>
                  </a:ext>
                </a:extLst>
              </a:tr>
              <a:tr h="2940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98520"/>
                  </a:ext>
                </a:extLst>
              </a:tr>
              <a:tr h="2940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62174"/>
                  </a:ext>
                </a:extLst>
              </a:tr>
            </a:tbl>
          </a:graphicData>
        </a:graphic>
      </p:graphicFrame>
      <p:sp>
        <p:nvSpPr>
          <p:cNvPr id="132" name="箭头: 上 131">
            <a:extLst>
              <a:ext uri="{FF2B5EF4-FFF2-40B4-BE49-F238E27FC236}">
                <a16:creationId xmlns:a16="http://schemas.microsoft.com/office/drawing/2014/main" id="{A5598BB6-8FC6-4026-9BA8-E4F0246C1ADD}"/>
              </a:ext>
            </a:extLst>
          </p:cNvPr>
          <p:cNvSpPr/>
          <p:nvPr/>
        </p:nvSpPr>
        <p:spPr>
          <a:xfrm>
            <a:off x="6820626" y="4320770"/>
            <a:ext cx="331831" cy="677781"/>
          </a:xfrm>
          <a:prstGeom prst="upArrow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B6ACDCB-AA47-408D-990A-D03AB0C3A2CD}"/>
              </a:ext>
            </a:extLst>
          </p:cNvPr>
          <p:cNvSpPr txBox="1"/>
          <p:nvPr/>
        </p:nvSpPr>
        <p:spPr>
          <a:xfrm>
            <a:off x="6208214" y="268607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89D341C-27F9-42D8-8FF7-7ED0C4E919DA}"/>
              </a:ext>
            </a:extLst>
          </p:cNvPr>
          <p:cNvSpPr txBox="1"/>
          <p:nvPr/>
        </p:nvSpPr>
        <p:spPr>
          <a:xfrm>
            <a:off x="6569309" y="268607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4CDE162-E261-493B-AD21-F3C1C115D54D}"/>
              </a:ext>
            </a:extLst>
          </p:cNvPr>
          <p:cNvSpPr txBox="1"/>
          <p:nvPr/>
        </p:nvSpPr>
        <p:spPr>
          <a:xfrm>
            <a:off x="6912788" y="269045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EAD752F-543D-4A5C-9D27-F3F057E369E4}"/>
              </a:ext>
            </a:extLst>
          </p:cNvPr>
          <p:cNvSpPr txBox="1"/>
          <p:nvPr/>
        </p:nvSpPr>
        <p:spPr>
          <a:xfrm>
            <a:off x="7252801" y="268607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FEE9219-71AF-4286-882A-7E2C941550EA}"/>
              </a:ext>
            </a:extLst>
          </p:cNvPr>
          <p:cNvSpPr txBox="1"/>
          <p:nvPr/>
        </p:nvSpPr>
        <p:spPr>
          <a:xfrm>
            <a:off x="6187229" y="308764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6D0F505-03E1-4E8B-9C51-2F81B78525DE}"/>
              </a:ext>
            </a:extLst>
          </p:cNvPr>
          <p:cNvSpPr txBox="1"/>
          <p:nvPr/>
        </p:nvSpPr>
        <p:spPr>
          <a:xfrm>
            <a:off x="6548324" y="308764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69EA86F-72CC-4886-BAF5-B1092BCD034B}"/>
              </a:ext>
            </a:extLst>
          </p:cNvPr>
          <p:cNvSpPr txBox="1"/>
          <p:nvPr/>
        </p:nvSpPr>
        <p:spPr>
          <a:xfrm>
            <a:off x="6891803" y="309201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1BCC05D-ACAE-44FA-9265-A2CA74E55CA7}"/>
              </a:ext>
            </a:extLst>
          </p:cNvPr>
          <p:cNvSpPr txBox="1"/>
          <p:nvPr/>
        </p:nvSpPr>
        <p:spPr>
          <a:xfrm>
            <a:off x="7231816" y="308764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4F0509E-698B-440D-9EF3-D533AE3AB0DB}"/>
              </a:ext>
            </a:extLst>
          </p:cNvPr>
          <p:cNvSpPr txBox="1"/>
          <p:nvPr/>
        </p:nvSpPr>
        <p:spPr>
          <a:xfrm>
            <a:off x="6201188" y="344174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DE1F279-1C2A-4170-9D2A-6EF2DB76EA06}"/>
              </a:ext>
            </a:extLst>
          </p:cNvPr>
          <p:cNvSpPr txBox="1"/>
          <p:nvPr/>
        </p:nvSpPr>
        <p:spPr>
          <a:xfrm>
            <a:off x="6562283" y="344174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5941411-14C2-450E-BF64-39099FA8C785}"/>
              </a:ext>
            </a:extLst>
          </p:cNvPr>
          <p:cNvSpPr txBox="1"/>
          <p:nvPr/>
        </p:nvSpPr>
        <p:spPr>
          <a:xfrm>
            <a:off x="6905762" y="344612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628F4CC-5991-4F3E-BFB9-A0C421643C02}"/>
              </a:ext>
            </a:extLst>
          </p:cNvPr>
          <p:cNvSpPr txBox="1"/>
          <p:nvPr/>
        </p:nvSpPr>
        <p:spPr>
          <a:xfrm>
            <a:off x="7245775" y="344174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70B8171-423A-4654-867D-148A026FAC0E}"/>
              </a:ext>
            </a:extLst>
          </p:cNvPr>
          <p:cNvSpPr txBox="1"/>
          <p:nvPr/>
        </p:nvSpPr>
        <p:spPr>
          <a:xfrm>
            <a:off x="6187229" y="379483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20C5BA2-E304-4841-AD8A-2201132F1C03}"/>
              </a:ext>
            </a:extLst>
          </p:cNvPr>
          <p:cNvSpPr txBox="1"/>
          <p:nvPr/>
        </p:nvSpPr>
        <p:spPr>
          <a:xfrm>
            <a:off x="6548324" y="379483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BBFAB8C-5B66-42E8-8E68-732C833368C5}"/>
              </a:ext>
            </a:extLst>
          </p:cNvPr>
          <p:cNvSpPr txBox="1"/>
          <p:nvPr/>
        </p:nvSpPr>
        <p:spPr>
          <a:xfrm>
            <a:off x="6891803" y="379921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AE3083F-EBC6-4D34-AC5F-1D99694E0579}"/>
              </a:ext>
            </a:extLst>
          </p:cNvPr>
          <p:cNvSpPr txBox="1"/>
          <p:nvPr/>
        </p:nvSpPr>
        <p:spPr>
          <a:xfrm>
            <a:off x="7231816" y="379483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49" name="箭头: 下 148">
            <a:extLst>
              <a:ext uri="{FF2B5EF4-FFF2-40B4-BE49-F238E27FC236}">
                <a16:creationId xmlns:a16="http://schemas.microsoft.com/office/drawing/2014/main" id="{A534FAD4-D61C-4CBB-AE94-A024FE2589C8}"/>
              </a:ext>
            </a:extLst>
          </p:cNvPr>
          <p:cNvSpPr/>
          <p:nvPr/>
        </p:nvSpPr>
        <p:spPr>
          <a:xfrm rot="16200000">
            <a:off x="4930267" y="1083751"/>
            <a:ext cx="341896" cy="618836"/>
          </a:xfrm>
          <a:prstGeom prst="downArrow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箭头: 上 149">
            <a:extLst>
              <a:ext uri="{FF2B5EF4-FFF2-40B4-BE49-F238E27FC236}">
                <a16:creationId xmlns:a16="http://schemas.microsoft.com/office/drawing/2014/main" id="{C12EB9C2-4C67-4854-885F-350A3A1E769C}"/>
              </a:ext>
            </a:extLst>
          </p:cNvPr>
          <p:cNvSpPr/>
          <p:nvPr/>
        </p:nvSpPr>
        <p:spPr>
          <a:xfrm>
            <a:off x="6789882" y="2039985"/>
            <a:ext cx="331831" cy="560972"/>
          </a:xfrm>
          <a:prstGeom prst="upArrow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A0A2480E-500F-4CA0-8636-A3CDA97A0ECE}"/>
              </a:ext>
            </a:extLst>
          </p:cNvPr>
          <p:cNvGrpSpPr/>
          <p:nvPr/>
        </p:nvGrpSpPr>
        <p:grpSpPr>
          <a:xfrm>
            <a:off x="5860763" y="1206759"/>
            <a:ext cx="2038763" cy="369332"/>
            <a:chOff x="1412796" y="5246716"/>
            <a:chExt cx="2038763" cy="369332"/>
          </a:xfrm>
        </p:grpSpPr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95BFBE17-9208-46CE-B1DC-874C3E9C70FB}"/>
                </a:ext>
              </a:extLst>
            </p:cNvPr>
            <p:cNvSpPr txBox="1"/>
            <p:nvPr/>
          </p:nvSpPr>
          <p:spPr>
            <a:xfrm>
              <a:off x="1412796" y="52467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执行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2F5D1ADA-548A-4C1C-B2B4-718901B09DDB}"/>
                    </a:ext>
                  </a:extLst>
                </p:cNvPr>
                <p:cNvSpPr txBox="1"/>
                <p:nvPr/>
              </p:nvSpPr>
              <p:spPr>
                <a:xfrm>
                  <a:off x="2059127" y="5292882"/>
                  <a:ext cx="13924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𝐴𝑡𝑡𝑛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𝑉𝑎𝑙𝑢𝑒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2F5D1ADA-548A-4C1C-B2B4-718901B09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127" y="5292882"/>
                  <a:ext cx="139243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57" r="-305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4DDA4B4-B82D-47A2-B5D4-14EEECAF05DC}"/>
              </a:ext>
            </a:extLst>
          </p:cNvPr>
          <p:cNvSpPr txBox="1"/>
          <p:nvPr/>
        </p:nvSpPr>
        <p:spPr>
          <a:xfrm>
            <a:off x="7716646" y="3815501"/>
            <a:ext cx="641522" cy="369332"/>
          </a:xfrm>
          <a:prstGeom prst="rect">
            <a:avLst/>
          </a:prstGeom>
          <a:solidFill>
            <a:srgbClr val="66D0F6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Attn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E22C00B-A439-420D-ADF3-F98DC10F0534}"/>
              </a:ext>
            </a:extLst>
          </p:cNvPr>
          <p:cNvSpPr txBox="1"/>
          <p:nvPr/>
        </p:nvSpPr>
        <p:spPr>
          <a:xfrm>
            <a:off x="5815942" y="445092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Softmax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174" name="表格 2">
            <a:extLst>
              <a:ext uri="{FF2B5EF4-FFF2-40B4-BE49-F238E27FC236}">
                <a16:creationId xmlns:a16="http://schemas.microsoft.com/office/drawing/2014/main" id="{7F584B50-529E-42C7-A1C7-96C1EE1A4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04257"/>
              </p:ext>
            </p:extLst>
          </p:nvPr>
        </p:nvGraphicFramePr>
        <p:xfrm>
          <a:off x="9782491" y="695958"/>
          <a:ext cx="17177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59">
                  <a:extLst>
                    <a:ext uri="{9D8B030D-6E8A-4147-A177-3AD203B41FA5}">
                      <a16:colId xmlns:a16="http://schemas.microsoft.com/office/drawing/2014/main" val="3945537608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76123919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1563933864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2550205551"/>
                    </a:ext>
                  </a:extLst>
                </a:gridCol>
                <a:gridCol w="343559">
                  <a:extLst>
                    <a:ext uri="{9D8B030D-6E8A-4147-A177-3AD203B41FA5}">
                      <a16:colId xmlns:a16="http://schemas.microsoft.com/office/drawing/2014/main" val="903130929"/>
                    </a:ext>
                  </a:extLst>
                </a:gridCol>
              </a:tblGrid>
              <a:tr h="3521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52247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133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21702"/>
                  </a:ext>
                </a:extLst>
              </a:tr>
              <a:tr h="3521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23828"/>
                  </a:ext>
                </a:extLst>
              </a:tr>
            </a:tbl>
          </a:graphicData>
        </a:graphic>
      </p:graphicFrame>
      <p:sp>
        <p:nvSpPr>
          <p:cNvPr id="175" name="文本框 174">
            <a:extLst>
              <a:ext uri="{FF2B5EF4-FFF2-40B4-BE49-F238E27FC236}">
                <a16:creationId xmlns:a16="http://schemas.microsoft.com/office/drawing/2014/main" id="{85F5C96F-E739-4FF0-B8DB-C8D86144D799}"/>
              </a:ext>
            </a:extLst>
          </p:cNvPr>
          <p:cNvSpPr txBox="1"/>
          <p:nvPr/>
        </p:nvSpPr>
        <p:spPr>
          <a:xfrm>
            <a:off x="9780808" y="69244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302522EE-9A66-4A68-88A6-D998422D1DA1}"/>
              </a:ext>
            </a:extLst>
          </p:cNvPr>
          <p:cNvSpPr txBox="1"/>
          <p:nvPr/>
        </p:nvSpPr>
        <p:spPr>
          <a:xfrm>
            <a:off x="10095623" y="692447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B2AAD9BF-D984-4318-B118-3B6BBB1100F4}"/>
              </a:ext>
            </a:extLst>
          </p:cNvPr>
          <p:cNvSpPr txBox="1"/>
          <p:nvPr/>
        </p:nvSpPr>
        <p:spPr>
          <a:xfrm>
            <a:off x="10455657" y="69639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785EF8C-EA6D-457C-8586-40EC55A220A3}"/>
              </a:ext>
            </a:extLst>
          </p:cNvPr>
          <p:cNvSpPr txBox="1"/>
          <p:nvPr/>
        </p:nvSpPr>
        <p:spPr>
          <a:xfrm>
            <a:off x="10803967" y="68299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B54330B-6EB6-49EF-A540-820AE99CDE8B}"/>
              </a:ext>
            </a:extLst>
          </p:cNvPr>
          <p:cNvSpPr txBox="1"/>
          <p:nvPr/>
        </p:nvSpPr>
        <p:spPr>
          <a:xfrm>
            <a:off x="11130506" y="682561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4E1876A-F50C-4CCD-A068-E5B20DB63780}"/>
              </a:ext>
            </a:extLst>
          </p:cNvPr>
          <p:cNvSpPr txBox="1"/>
          <p:nvPr/>
        </p:nvSpPr>
        <p:spPr>
          <a:xfrm>
            <a:off x="9780588" y="107849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21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CFE9291-E0AC-414C-90A9-8716F1BB8F12}"/>
              </a:ext>
            </a:extLst>
          </p:cNvPr>
          <p:cNvSpPr txBox="1"/>
          <p:nvPr/>
        </p:nvSpPr>
        <p:spPr>
          <a:xfrm>
            <a:off x="9780588" y="1423430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31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A62AACC-3D4C-460A-9FB6-DC9D83A2F551}"/>
              </a:ext>
            </a:extLst>
          </p:cNvPr>
          <p:cNvSpPr txBox="1"/>
          <p:nvPr/>
        </p:nvSpPr>
        <p:spPr>
          <a:xfrm>
            <a:off x="9780588" y="1807034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41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E68358E-6C4A-4DDA-A761-06B0E0E02695}"/>
              </a:ext>
            </a:extLst>
          </p:cNvPr>
          <p:cNvSpPr txBox="1"/>
          <p:nvPr/>
        </p:nvSpPr>
        <p:spPr>
          <a:xfrm>
            <a:off x="10074641" y="1088773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40A295B-C1C7-47E1-B4BC-95322767A45D}"/>
              </a:ext>
            </a:extLst>
          </p:cNvPr>
          <p:cNvSpPr txBox="1"/>
          <p:nvPr/>
        </p:nvSpPr>
        <p:spPr>
          <a:xfrm>
            <a:off x="10425590" y="1462155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1A2FDA5-1E99-483F-9342-1C675898066D}"/>
              </a:ext>
            </a:extLst>
          </p:cNvPr>
          <p:cNvSpPr txBox="1"/>
          <p:nvPr/>
        </p:nvSpPr>
        <p:spPr>
          <a:xfrm>
            <a:off x="10820891" y="1806946"/>
            <a:ext cx="44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6" name="箭头: 下 185">
            <a:extLst>
              <a:ext uri="{FF2B5EF4-FFF2-40B4-BE49-F238E27FC236}">
                <a16:creationId xmlns:a16="http://schemas.microsoft.com/office/drawing/2014/main" id="{2ED12DF9-E32D-4247-BB05-692B07E1E4CB}"/>
              </a:ext>
            </a:extLst>
          </p:cNvPr>
          <p:cNvSpPr/>
          <p:nvPr/>
        </p:nvSpPr>
        <p:spPr>
          <a:xfrm rot="16200000">
            <a:off x="8722965" y="1047437"/>
            <a:ext cx="341896" cy="618836"/>
          </a:xfrm>
          <a:prstGeom prst="downArrow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F0E6E70-3C66-4C95-BFE0-61CC958108A7}"/>
              </a:ext>
            </a:extLst>
          </p:cNvPr>
          <p:cNvSpPr txBox="1"/>
          <p:nvPr/>
        </p:nvSpPr>
        <p:spPr>
          <a:xfrm>
            <a:off x="10229633" y="2176951"/>
            <a:ext cx="934871" cy="369332"/>
          </a:xfrm>
          <a:prstGeom prst="rect">
            <a:avLst/>
          </a:prstGeom>
          <a:solidFill>
            <a:srgbClr val="B797C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Output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75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6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32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0" grpId="0" animBg="1"/>
      <p:bldP spid="154" grpId="0" animBg="1"/>
      <p:bldP spid="156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 animBg="1"/>
      <p:bldP spid="18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166</Words>
  <Application>Microsoft Office PowerPoint</Application>
  <PresentationFormat>宽屏</PresentationFormat>
  <Paragraphs>128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30208</dc:creator>
  <cp:lastModifiedBy>30208</cp:lastModifiedBy>
  <cp:revision>118</cp:revision>
  <dcterms:created xsi:type="dcterms:W3CDTF">2021-11-03T11:10:00Z</dcterms:created>
  <dcterms:modified xsi:type="dcterms:W3CDTF">2021-11-04T13:12:46Z</dcterms:modified>
</cp:coreProperties>
</file>