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57F3E-003A-4A2F-BA88-D34188C57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E4DC6A-41EB-49F8-ACD1-8D6EFFF8A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0AB0FB-AAEA-4ED4-AF61-566392AB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7EDF-29E9-4408-BB61-A446856F2E1F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17363C-943E-41BB-9F22-1C19968F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943FBF-1060-420F-B326-6F04DEAA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8AE7-5B52-4437-86EE-AE89D401E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9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F71D8-73DE-42BA-A74F-D7292E5E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E8D4D8-F104-4E1E-A3B2-9593B3D45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8865AF-015D-4BE7-84AD-32F2AFDE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7EDF-29E9-4408-BB61-A446856F2E1F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C9C51-F8D4-4570-8323-4DD4B1E1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D05F5-AF28-4A5E-82A4-2B4796B0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8AE7-5B52-4437-86EE-AE89D401E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15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534BD0-7DF4-4376-A6CE-1ED0DAC33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DCA861-7A5D-4A03-BDA7-3C0AC22BC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C1AEE-967D-4DD4-86B9-EB91CDDA3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7EDF-29E9-4408-BB61-A446856F2E1F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A3BF5-BEC0-4D5E-B72B-B5361C76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89BA6B-C795-4AA0-B662-A8F88748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8AE7-5B52-4437-86EE-AE89D401E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09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FEDAD-8E41-483D-818D-EA60364F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BA0A5-F58A-4221-BE30-59C5D8105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23510-EE0E-45B8-8B7A-A4B9CE84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7EDF-29E9-4408-BB61-A446856F2E1F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7372C3-5258-4643-AFC6-AC743FE5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C55032-16A3-4A9C-884E-F8BF66F2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8AE7-5B52-4437-86EE-AE89D401E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8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8A1BB-6562-4A1A-8B1C-670241618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0719CF-93B5-4A51-A41D-1B208A774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981AD-4E37-439D-B9E2-5E0A31A8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7EDF-29E9-4408-BB61-A446856F2E1F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7613CF-192C-4AE9-A68D-000B3178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AC69F-BDE8-4821-BAE4-0B7B5667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8AE7-5B52-4437-86EE-AE89D401E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56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5FE23-5AD6-4D46-9F6D-F78F553A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C5F77-9DB7-4D77-804E-84D4AEC20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AD411C-4BDB-46D1-BA55-7365EA1E7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1BED02-ED2E-463E-BB53-2631A2BC0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7EDF-29E9-4408-BB61-A446856F2E1F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79FABF-170E-4E89-91C9-7824C17F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C6AFE9-A512-48F6-92BA-C01CC4A6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8AE7-5B52-4437-86EE-AE89D401E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08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998D7-82DD-4121-9029-F84BBFC6F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B47B88-A3EE-4771-8F79-A866BA4DD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94BEB8-6ED4-4FF0-AF3F-6454513EF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295692-BEAB-4EE4-ABCD-1DB13B333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46CA46-7C5E-411B-B3C1-6FCB52380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89EA5F-2395-4636-A3BE-3142FEAB3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7EDF-29E9-4408-BB61-A446856F2E1F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0943C2-5E6D-4D6C-9D6A-4E1782D88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928578-329D-4CCD-9415-E390641E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8AE7-5B52-4437-86EE-AE89D401E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97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2C596-5B9A-4B84-A905-5BEDDA2B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97624E-DDC4-4A41-9B51-93ADAFAFD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7EDF-29E9-4408-BB61-A446856F2E1F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512FC8-9048-4AF1-A16D-F219419C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D1C5F3-C0AD-4B22-8FC7-643A4A5F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8AE7-5B52-4437-86EE-AE89D401E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00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B25014-4996-4D0F-8353-0848EB74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7EDF-29E9-4408-BB61-A446856F2E1F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A98C4C-226E-4A7B-AAFF-85CBEA4A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7E4597-64F0-4FC2-8F2E-4BE1F1DE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8AE7-5B52-4437-86EE-AE89D401E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8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86FC6-67D5-49C2-90BE-184B5A54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8E922-9E80-46BB-8B4E-DCD133FCB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6DF6CC-07F7-4260-AFD0-09F8880C6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128A72-1864-4BDE-9EA7-F0F4DA61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7EDF-29E9-4408-BB61-A446856F2E1F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E7EA23-C93B-429C-8E72-E957522F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396544-F1ED-4599-8253-EC6B60E4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8AE7-5B52-4437-86EE-AE89D401E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90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09254-D208-4FAE-8724-9B4754934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2C8226-2653-4AC1-AFAE-313EBE2CF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96D799-32D6-4DA0-A62B-3A150442D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CBD04B-15E4-4C16-8E3E-2B07CD03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7EDF-29E9-4408-BB61-A446856F2E1F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7ACC82-DFDD-44F5-A7FD-F86DED60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C63366-FBA0-4E5F-A878-65CD4817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8AE7-5B52-4437-86EE-AE89D401E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6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EF58C5-8A38-40BB-A6DC-813CF66A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50A88A-4D0F-4B6F-9A7B-C0939CDA8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A3B10-9698-4E87-B77B-9C1DB760A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77EDF-29E9-4408-BB61-A446856F2E1F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59C717-8A6D-4662-8049-0C8EC3824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456B9B-439B-4462-9EBF-66CBEF6E7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58AE7-5B52-4437-86EE-AE89D401E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3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矮脚小奶猫学会走路啦- YouTube">
            <a:extLst>
              <a:ext uri="{FF2B5EF4-FFF2-40B4-BE49-F238E27FC236}">
                <a16:creationId xmlns:a16="http://schemas.microsoft.com/office/drawing/2014/main" id="{DDF0BA26-0A81-4A27-9686-74B963894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606" y="1600200"/>
            <a:ext cx="5012263" cy="28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DCA826A-71CB-487D-8569-DF9E7E389C13}"/>
              </a:ext>
            </a:extLst>
          </p:cNvPr>
          <p:cNvSpPr txBox="1"/>
          <p:nvPr/>
        </p:nvSpPr>
        <p:spPr>
          <a:xfrm>
            <a:off x="7266715" y="2779066"/>
            <a:ext cx="3972562" cy="461665"/>
          </a:xfrm>
          <a:prstGeom prst="rect">
            <a:avLst/>
          </a:prstGeom>
          <a:solidFill>
            <a:srgbClr val="FFC000">
              <a:alpha val="59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Attention</a:t>
            </a:r>
            <a:r>
              <a:rPr lang="zh-CN" altLang="en-US" sz="2400" dirty="0">
                <a:solidFill>
                  <a:schemeClr val="bg1"/>
                </a:solidFill>
              </a:rPr>
              <a:t>让计算更有针对性</a:t>
            </a:r>
          </a:p>
        </p:txBody>
      </p:sp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2DD7D36D-4332-464E-B3BE-39B422658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549821"/>
              </p:ext>
            </p:extLst>
          </p:nvPr>
        </p:nvGraphicFramePr>
        <p:xfrm>
          <a:off x="1228606" y="1600200"/>
          <a:ext cx="5012265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53">
                  <a:extLst>
                    <a:ext uri="{9D8B030D-6E8A-4147-A177-3AD203B41FA5}">
                      <a16:colId xmlns:a16="http://schemas.microsoft.com/office/drawing/2014/main" val="3942804269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1134335590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1897133267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11685226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1532423686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40781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939306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39405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12026"/>
                  </a:ext>
                </a:extLst>
              </a:tr>
            </a:tbl>
          </a:graphicData>
        </a:graphic>
      </p:graphicFrame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0CF35A7-54A0-4460-AF35-5F9A0686A282}"/>
              </a:ext>
            </a:extLst>
          </p:cNvPr>
          <p:cNvSpPr/>
          <p:nvPr/>
        </p:nvSpPr>
        <p:spPr>
          <a:xfrm>
            <a:off x="2254452" y="2343149"/>
            <a:ext cx="1990725" cy="1333500"/>
          </a:xfrm>
          <a:prstGeom prst="roundRect">
            <a:avLst/>
          </a:prstGeom>
          <a:noFill/>
          <a:ln w="38100">
            <a:solidFill>
              <a:srgbClr val="FFC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23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矮脚小奶猫学会走路啦- YouTube">
            <a:extLst>
              <a:ext uri="{FF2B5EF4-FFF2-40B4-BE49-F238E27FC236}">
                <a16:creationId xmlns:a16="http://schemas.microsoft.com/office/drawing/2014/main" id="{3D14841A-E543-4DC1-AB0C-375A18E32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606" y="1600200"/>
            <a:ext cx="5012263" cy="28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A991AC03-D76E-4B1C-A687-A573B9F57510}"/>
              </a:ext>
            </a:extLst>
          </p:cNvPr>
          <p:cNvGraphicFramePr>
            <a:graphicFrameLocks noGrp="1"/>
          </p:cNvGraphicFramePr>
          <p:nvPr/>
        </p:nvGraphicFramePr>
        <p:xfrm>
          <a:off x="6899734" y="1600200"/>
          <a:ext cx="5012265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53">
                  <a:extLst>
                    <a:ext uri="{9D8B030D-6E8A-4147-A177-3AD203B41FA5}">
                      <a16:colId xmlns:a16="http://schemas.microsoft.com/office/drawing/2014/main" val="3942804269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1134335590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1897133267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11685226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1532423686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40781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939306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39405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1202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F4773194-E08F-4212-90E0-2FCCE282ED4F}"/>
              </a:ext>
            </a:extLst>
          </p:cNvPr>
          <p:cNvSpPr/>
          <p:nvPr/>
        </p:nvSpPr>
        <p:spPr>
          <a:xfrm>
            <a:off x="2475344" y="1708727"/>
            <a:ext cx="1791855" cy="245687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827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30208</dc:creator>
  <cp:lastModifiedBy>30208</cp:lastModifiedBy>
  <cp:revision>5</cp:revision>
  <dcterms:created xsi:type="dcterms:W3CDTF">2021-11-03T11:10:00Z</dcterms:created>
  <dcterms:modified xsi:type="dcterms:W3CDTF">2021-11-03T11:32:16Z</dcterms:modified>
</cp:coreProperties>
</file>