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259" r:id="rId4"/>
    <p:sldId id="260" r:id="rId5"/>
    <p:sldId id="281" r:id="rId6"/>
    <p:sldId id="282" r:id="rId7"/>
    <p:sldId id="283" r:id="rId8"/>
    <p:sldId id="284" r:id="rId9"/>
    <p:sldId id="285" r:id="rId10"/>
    <p:sldId id="262" r:id="rId11"/>
    <p:sldId id="288" r:id="rId12"/>
    <p:sldId id="289" r:id="rId13"/>
    <p:sldId id="263" r:id="rId14"/>
    <p:sldId id="291" r:id="rId15"/>
    <p:sldId id="295" r:id="rId16"/>
    <p:sldId id="261" r:id="rId17"/>
    <p:sldId id="264" r:id="rId18"/>
    <p:sldId id="265" r:id="rId19"/>
    <p:sldId id="297" r:id="rId20"/>
    <p:sldId id="298" r:id="rId21"/>
    <p:sldId id="299" r:id="rId22"/>
    <p:sldId id="300" r:id="rId23"/>
    <p:sldId id="301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307" r:id="rId38"/>
    <p:sldId id="308" r:id="rId39"/>
    <p:sldId id="309" r:id="rId40"/>
    <p:sldId id="312" r:id="rId41"/>
    <p:sldId id="310" r:id="rId42"/>
    <p:sldId id="311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7" autoAdjust="0"/>
    <p:restoredTop sz="94664" autoAdjust="0"/>
  </p:normalViewPr>
  <p:slideViewPr>
    <p:cSldViewPr>
      <p:cViewPr>
        <p:scale>
          <a:sx n="66" d="100"/>
          <a:sy n="66" d="100"/>
        </p:scale>
        <p:origin x="-124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如何快速</a:t>
            </a:r>
            <a:r>
              <a:rPr lang="zh-CN" altLang="en-US" dirty="0" smtClean="0"/>
              <a:t>使用智能客服机器人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789040"/>
            <a:ext cx="5040560" cy="1296144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1.Story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的配置和表单的使用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2.FAQ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的配置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7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588"/>
            <a:ext cx="9144000" cy="5144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764704"/>
            <a:ext cx="548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第一步：在</a:t>
            </a:r>
            <a:r>
              <a:rPr lang="en-US" altLang="zh-CN" dirty="0" smtClean="0"/>
              <a:t>Robot—Publish—Stories</a:t>
            </a:r>
            <a:r>
              <a:rPr lang="zh-CN" altLang="en-US" dirty="0" smtClean="0"/>
              <a:t>里面点击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60648"/>
            <a:ext cx="318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修改</a:t>
            </a:r>
            <a:r>
              <a:rPr lang="en-US" altLang="zh-CN" b="1" dirty="0" smtClean="0"/>
              <a:t>Story</a:t>
            </a:r>
            <a:r>
              <a:rPr lang="zh-CN" altLang="en-US" b="1" dirty="0" smtClean="0"/>
              <a:t>改变前台展示效果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753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4128" y="2996952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</a:t>
            </a:r>
            <a:r>
              <a:rPr lang="en-US" altLang="zh-CN" dirty="0" err="1" smtClean="0"/>
              <a:t>Usersay</a:t>
            </a:r>
            <a:r>
              <a:rPr lang="zh-CN" altLang="en-US" dirty="0" smtClean="0"/>
              <a:t>的内容为</a:t>
            </a:r>
            <a:r>
              <a:rPr lang="en-US" altLang="zh-CN" dirty="0" smtClean="0"/>
              <a:t>DEFUALTWELCOMETEXT</a:t>
            </a:r>
            <a:r>
              <a:rPr lang="zh-CN" altLang="en-US" dirty="0" smtClean="0"/>
              <a:t>的对话框就是用来控制用户刚登陆客服系统后的欢迎页面的。</a:t>
            </a:r>
            <a:r>
              <a:rPr lang="zh-CN" altLang="en-US" b="1" dirty="0">
                <a:solidFill>
                  <a:srgbClr val="FF0000"/>
                </a:solidFill>
              </a:rPr>
              <a:t>千万不能删除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887" y="62068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第二步：选择中文简体的语言，然后双击下图中的对话框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25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88640"/>
            <a:ext cx="5508104" cy="4389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19" y="188640"/>
            <a:ext cx="2992453" cy="5322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085184"/>
            <a:ext cx="604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1.DEFAULTWELCOMETEXT</a:t>
            </a:r>
            <a:r>
              <a:rPr lang="zh-CN" altLang="en-US" dirty="0" smtClean="0"/>
              <a:t>保证用户可以进入后台</a:t>
            </a:r>
            <a:endParaRPr lang="en-US" altLang="zh-CN" dirty="0" smtClean="0"/>
          </a:p>
          <a:p>
            <a:r>
              <a:rPr lang="en-US" altLang="zh-CN" dirty="0" smtClean="0"/>
              <a:t>2.Bot Reply</a:t>
            </a:r>
            <a:r>
              <a:rPr lang="zh-CN" altLang="en-US" dirty="0" smtClean="0"/>
              <a:t>控制文字回复内容</a:t>
            </a:r>
            <a:endParaRPr lang="en-US" altLang="zh-CN" dirty="0" smtClean="0"/>
          </a:p>
          <a:p>
            <a:r>
              <a:rPr lang="en-US" altLang="zh-CN" dirty="0" smtClean="0"/>
              <a:t>3.Action</a:t>
            </a:r>
            <a:r>
              <a:rPr lang="zh-CN" altLang="en-US" dirty="0" smtClean="0"/>
              <a:t>生成右图中的三个按钮，点击可以产生下一步动作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25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0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476672"/>
            <a:ext cx="6227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第三步：修改对话框的内容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</a:t>
            </a:r>
            <a:r>
              <a:rPr lang="zh-CN" altLang="en-US" dirty="0"/>
              <a:t>图</a:t>
            </a:r>
            <a:r>
              <a:rPr lang="zh-CN" altLang="en-US" dirty="0" smtClean="0"/>
              <a:t>我们修改了默认对话框里的内容，点击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后退出页面。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8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" y="1340768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508030"/>
            <a:ext cx="549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点击页面右上角的小眼睛</a:t>
            </a:r>
            <a:r>
              <a:rPr lang="en-US" altLang="zh-CN" dirty="0" smtClean="0"/>
              <a:t>Try it</a:t>
            </a:r>
            <a:r>
              <a:rPr lang="zh-CN" altLang="en-US" dirty="0" smtClean="0"/>
              <a:t>按钮预览前台展示效果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59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0312" y="1685707"/>
            <a:ext cx="1080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我们看到对应的内容跟之前相比已经发生了改动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3384376" cy="5256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48680"/>
            <a:ext cx="2992453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00001" y="980728"/>
            <a:ext cx="26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然而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我们点击“账号丢失”等按钮之后</a:t>
            </a:r>
            <a:endParaRPr lang="en-US" altLang="zh-CN" sz="2000" dirty="0" smtClean="0"/>
          </a:p>
          <a:p>
            <a:r>
              <a:rPr lang="zh-CN" altLang="en-US" sz="2000" dirty="0" smtClean="0"/>
              <a:t>为什么都没有答案呢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00000" y="2456960"/>
            <a:ext cx="248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</a:t>
            </a:r>
            <a:r>
              <a:rPr lang="zh-CN" altLang="en-US" sz="2000" dirty="0" smtClean="0"/>
              <a:t>因为</a:t>
            </a:r>
            <a:r>
              <a:rPr lang="zh-CN" altLang="en-US" dirty="0" smtClean="0"/>
              <a:t>没有给四个选项配置回复答案。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80303"/>
            <a:ext cx="5210175" cy="5924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00001" y="3928988"/>
            <a:ext cx="24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下面我们来介绍下如何配置回复内容。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346"/>
            <a:ext cx="9144000" cy="514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由于上个页面有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个按钮（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），那么我们点击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页面右上角的加号创建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个新的对话框。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1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266"/>
            <a:ext cx="809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然后把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分别输入创建的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个对话框的</a:t>
            </a:r>
            <a:r>
              <a:rPr lang="en-US" altLang="zh-CN" dirty="0" smtClean="0"/>
              <a:t>User say</a:t>
            </a:r>
            <a:r>
              <a:rPr lang="zh-CN" altLang="en-US" dirty="0" smtClean="0"/>
              <a:t>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并各自配置回复内容。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8" y="119675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8" y="1195200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76266"/>
            <a:ext cx="809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然后把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分别输入创建的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个对话框的</a:t>
            </a:r>
            <a:r>
              <a:rPr lang="en-US" altLang="zh-CN" dirty="0" smtClean="0"/>
              <a:t>User say</a:t>
            </a:r>
            <a:r>
              <a:rPr lang="zh-CN" altLang="en-US" dirty="0" smtClean="0"/>
              <a:t>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并各自配置回复内容。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9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Story</a:t>
            </a:r>
            <a:r>
              <a:rPr lang="zh-CN" altLang="en-US" dirty="0" smtClean="0"/>
              <a:t>的配置和表单的使用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6707088" cy="18288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增加多语言支持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改变客户端展示效果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设计和调用表单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2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" y="1195200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76266"/>
            <a:ext cx="809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然后把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分别输入创建的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个对话框的</a:t>
            </a:r>
            <a:r>
              <a:rPr lang="en-US" altLang="zh-CN" dirty="0" smtClean="0"/>
              <a:t>User say</a:t>
            </a:r>
            <a:r>
              <a:rPr lang="zh-CN" altLang="en-US" dirty="0" smtClean="0"/>
              <a:t>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并各自配置回复内容。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9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8" y="1195200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76266"/>
            <a:ext cx="809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然后把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分别输入创建的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个对话框的</a:t>
            </a:r>
            <a:r>
              <a:rPr lang="en-US" altLang="zh-CN" dirty="0" smtClean="0"/>
              <a:t>User say</a:t>
            </a:r>
            <a:r>
              <a:rPr lang="zh-CN" altLang="en-US" dirty="0" smtClean="0"/>
              <a:t>里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并各自配置回复内容。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9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76672"/>
            <a:ext cx="478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点击页面右上角的</a:t>
            </a:r>
            <a:r>
              <a:rPr lang="en-US" altLang="zh-CN" dirty="0" smtClean="0"/>
              <a:t>try it</a:t>
            </a:r>
            <a:r>
              <a:rPr lang="zh-CN" altLang="en-US" dirty="0" smtClean="0"/>
              <a:t>按钮预览前台展示效果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7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74"/>
            <a:ext cx="9144000" cy="51409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67" y="6196662"/>
            <a:ext cx="657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我们看到有回复内容了，但具体什么是图片中提到的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表单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646" y="899428"/>
            <a:ext cx="750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Elva</a:t>
            </a:r>
            <a:r>
              <a:rPr lang="zh-CN" altLang="en-US" dirty="0" smtClean="0"/>
              <a:t>客服后台的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页面点击右上角的</a:t>
            </a:r>
            <a:r>
              <a:rPr lang="en-US" altLang="zh-CN" dirty="0" smtClean="0"/>
              <a:t>Add Form</a:t>
            </a:r>
            <a:r>
              <a:rPr lang="zh-CN" altLang="en-US" dirty="0" smtClean="0"/>
              <a:t>按钮可以创建一条表单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6" y="1412776"/>
            <a:ext cx="9144000" cy="5140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4278" y="39537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设计和调用表单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718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67380"/>
            <a:ext cx="380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然后点击第二个按钮</a:t>
            </a:r>
            <a:r>
              <a:rPr lang="en-US" altLang="zh-CN" dirty="0" smtClean="0"/>
              <a:t>Design the Form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338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541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进入表单设计页面进行表单的设计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选择页面右边的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个样式（单行文本，多行文本，单选框等）进行表单设计，设计好了之后点击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338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836712"/>
            <a:ext cx="471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点击表单列表页面的第三个按钮</a:t>
            </a:r>
            <a:r>
              <a:rPr lang="en-US" altLang="zh-CN" dirty="0" smtClean="0"/>
              <a:t>Edit this Form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346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338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5393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进入表单编辑页面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9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36712"/>
            <a:ext cx="3653298" cy="5832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0032" y="548680"/>
            <a:ext cx="39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Q:</a:t>
            </a:r>
            <a:r>
              <a:rPr lang="zh-CN" altLang="en-US" sz="2000" dirty="0" smtClean="0"/>
              <a:t>我手机和游戏语言都是中文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为什么显示英文的界面呢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2228671"/>
            <a:ext cx="4032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A:</a:t>
            </a:r>
            <a:r>
              <a:rPr lang="zh-CN" altLang="en-US" sz="2000" dirty="0" smtClean="0"/>
              <a:t>刚注册的账号，默认显示英文，需要到客服后台添加中文语言。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4172887"/>
            <a:ext cx="403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那如何增加中文语言呢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323364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增加多语言支持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19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0803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填写</a:t>
            </a:r>
            <a:r>
              <a:rPr lang="en-US" altLang="zh-CN" dirty="0" smtClean="0"/>
              <a:t>Form Name</a:t>
            </a:r>
            <a:r>
              <a:rPr lang="zh-CN" altLang="en-US" dirty="0" smtClean="0"/>
              <a:t>（表单名称），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（语言）等信息，编辑完成后点击</a:t>
            </a:r>
            <a:r>
              <a:rPr lang="en-US" altLang="zh-CN" dirty="0" smtClean="0"/>
              <a:t>Save Form</a:t>
            </a:r>
            <a:r>
              <a:rPr lang="zh-CN" altLang="en-US" dirty="0" smtClean="0"/>
              <a:t>按钮保存编辑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338"/>
            <a:ext cx="9144000" cy="5140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548680"/>
            <a:ext cx="676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点击第四个按钮</a:t>
            </a:r>
            <a:r>
              <a:rPr lang="en-US" altLang="zh-CN" dirty="0" smtClean="0"/>
              <a:t>Start using form</a:t>
            </a:r>
            <a:r>
              <a:rPr lang="zh-CN" altLang="en-US" dirty="0" smtClean="0"/>
              <a:t>后，表单就可以生效并被调用了。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338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716" y="404664"/>
            <a:ext cx="872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然后回到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页面点击</a:t>
            </a:r>
            <a:r>
              <a:rPr lang="en-US" altLang="zh-CN" dirty="0" smtClean="0"/>
              <a:t>Form reply</a:t>
            </a:r>
            <a:r>
              <a:rPr lang="zh-CN" altLang="en-US" dirty="0" smtClean="0"/>
              <a:t>里的下拉箭头选择账号丢失表单，并填写</a:t>
            </a:r>
            <a:r>
              <a:rPr lang="en-US" altLang="zh-CN" dirty="0" smtClean="0"/>
              <a:t>form </a:t>
            </a:r>
            <a:r>
              <a:rPr lang="en-US" altLang="zh-CN" dirty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9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467380"/>
            <a:ext cx="884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同样，按照刚才方法设计其他表单，如</a:t>
            </a:r>
            <a:r>
              <a:rPr lang="zh-CN" altLang="en-US" dirty="0"/>
              <a:t>充</a:t>
            </a:r>
            <a:r>
              <a:rPr lang="zh-CN" altLang="en-US" dirty="0" smtClean="0"/>
              <a:t>值问题表单，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反馈表单和提交建议表单。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5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54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62068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然后在其他相应的对话框中按照“账号丢失”的方法分别调用</a:t>
            </a:r>
            <a:r>
              <a:rPr lang="zh-CN" altLang="en-US" dirty="0"/>
              <a:t>这些</a:t>
            </a:r>
            <a:r>
              <a:rPr lang="zh-CN" altLang="en-US" dirty="0" smtClean="0"/>
              <a:t>表单。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0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346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76672"/>
            <a:ext cx="616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点击页面右上角的</a:t>
            </a:r>
            <a:r>
              <a:rPr lang="en-US" altLang="zh-CN" dirty="0" smtClean="0"/>
              <a:t>try it</a:t>
            </a:r>
            <a:r>
              <a:rPr lang="zh-CN" altLang="en-US" dirty="0" smtClean="0"/>
              <a:t>按钮可以预览表单的前台展示效果。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5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330"/>
            <a:ext cx="9144000" cy="5140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556" y="31810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最后，到</a:t>
            </a:r>
            <a:r>
              <a:rPr lang="en-US" altLang="zh-CN" dirty="0" smtClean="0"/>
              <a:t>Robot—Publish—Stories</a:t>
            </a:r>
            <a:r>
              <a:rPr lang="zh-CN" altLang="en-US" dirty="0" smtClean="0"/>
              <a:t>页面点击</a:t>
            </a:r>
            <a:r>
              <a:rPr lang="en-US" altLang="zh-CN" dirty="0" smtClean="0"/>
              <a:t>Publish Story</a:t>
            </a:r>
            <a:r>
              <a:rPr lang="zh-CN" altLang="en-US" dirty="0" smtClean="0"/>
              <a:t>按钮发布成功后，就可以在线上生效了。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dirty="0" smtClean="0"/>
              <a:t>的配置和使用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2348880"/>
            <a:ext cx="460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n-ea"/>
              </a:rPr>
              <a:t>1.Section</a:t>
            </a:r>
            <a:r>
              <a:rPr lang="zh-CN" altLang="en-US" sz="3200" dirty="0" smtClean="0">
                <a:latin typeface="+mn-ea"/>
              </a:rPr>
              <a:t>的创建和修改</a:t>
            </a:r>
            <a:endParaRPr lang="en-US" altLang="zh-CN" sz="3200" dirty="0" smtClean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2.FAQ</a:t>
            </a:r>
            <a:r>
              <a:rPr lang="zh-CN" altLang="en-US" sz="3200" dirty="0" smtClean="0">
                <a:latin typeface="+mn-ea"/>
              </a:rPr>
              <a:t>的创建和修改</a:t>
            </a:r>
            <a:endParaRPr lang="en-US" altLang="zh-CN" sz="3200" dirty="0" smtClean="0">
              <a:latin typeface="+mn-ea"/>
            </a:endParaRPr>
          </a:p>
          <a:p>
            <a:r>
              <a:rPr lang="en-US" altLang="zh-CN" sz="3200" dirty="0" smtClean="0">
                <a:latin typeface="+mn-ea"/>
              </a:rPr>
              <a:t>3.FAQ</a:t>
            </a:r>
            <a:r>
              <a:rPr lang="zh-CN" altLang="en-US" sz="3200" dirty="0" smtClean="0">
                <a:latin typeface="+mn-ea"/>
              </a:rPr>
              <a:t>的发布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9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6763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1.</a:t>
            </a:r>
            <a:r>
              <a:rPr lang="zh-CN" altLang="en-US" b="1" dirty="0" smtClean="0">
                <a:latin typeface="+mn-ea"/>
              </a:rPr>
              <a:t>分类</a:t>
            </a:r>
            <a:r>
              <a:rPr lang="en-US" altLang="zh-CN" b="1" dirty="0" smtClean="0">
                <a:latin typeface="+mn-ea"/>
              </a:rPr>
              <a:t>(Section)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zh-CN" altLang="en-US" b="1" dirty="0">
                <a:latin typeface="+mn-ea"/>
              </a:rPr>
              <a:t>创建和</a:t>
            </a:r>
            <a:r>
              <a:rPr lang="zh-CN" altLang="en-US" b="1" dirty="0" smtClean="0">
                <a:latin typeface="+mn-ea"/>
              </a:rPr>
              <a:t>修改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机器人</a:t>
            </a:r>
            <a:r>
              <a:rPr lang="en-US" altLang="zh-CN" dirty="0" smtClean="0">
                <a:latin typeface="+mn-ea"/>
              </a:rPr>
              <a:t>-FAQs-</a:t>
            </a:r>
            <a:r>
              <a:rPr lang="zh-CN" altLang="en-US" dirty="0" smtClean="0">
                <a:latin typeface="+mn-ea"/>
              </a:rPr>
              <a:t>分类里点击“新增分类”按钮可以创建新的</a:t>
            </a:r>
            <a:r>
              <a:rPr lang="en-US" altLang="zh-CN" dirty="0" smtClean="0">
                <a:latin typeface="+mn-ea"/>
              </a:rPr>
              <a:t>Section</a:t>
            </a:r>
          </a:p>
          <a:p>
            <a:r>
              <a:rPr lang="zh-CN" altLang="en-US" dirty="0" smtClean="0">
                <a:latin typeface="+mn-ea"/>
              </a:rPr>
              <a:t>点击“编辑”按钮可以对已有的</a:t>
            </a:r>
            <a:r>
              <a:rPr lang="en-US" altLang="zh-CN" dirty="0" smtClean="0">
                <a:latin typeface="+mn-ea"/>
              </a:rPr>
              <a:t>Section</a:t>
            </a:r>
            <a:r>
              <a:rPr lang="zh-CN" altLang="en-US" dirty="0" smtClean="0">
                <a:latin typeface="+mn-ea"/>
              </a:rPr>
              <a:t>进行修改</a:t>
            </a:r>
            <a:endParaRPr lang="en-US" altLang="zh-CN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" y="1484784"/>
            <a:ext cx="9144000" cy="492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6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3883" y="395372"/>
            <a:ext cx="7676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n-ea"/>
              </a:rPr>
              <a:t>2.FAQ</a:t>
            </a:r>
            <a:r>
              <a:rPr lang="zh-CN" altLang="en-US" b="1" dirty="0">
                <a:latin typeface="+mn-ea"/>
              </a:rPr>
              <a:t>的创建和</a:t>
            </a:r>
            <a:r>
              <a:rPr lang="zh-CN" altLang="en-US" b="1" dirty="0" smtClean="0">
                <a:latin typeface="+mn-ea"/>
              </a:rPr>
              <a:t>修改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在任何一个分类（</a:t>
            </a:r>
            <a:r>
              <a:rPr lang="en-US" altLang="zh-CN" dirty="0" smtClean="0">
                <a:latin typeface="+mn-ea"/>
              </a:rPr>
              <a:t>Section</a:t>
            </a:r>
            <a:r>
              <a:rPr lang="zh-CN" altLang="en-US" dirty="0" smtClean="0">
                <a:latin typeface="+mn-ea"/>
              </a:rPr>
              <a:t>）里点击“新建</a:t>
            </a:r>
            <a:r>
              <a:rPr lang="en-US" altLang="zh-CN" dirty="0" smtClean="0">
                <a:latin typeface="+mn-ea"/>
              </a:rPr>
              <a:t>FAQ</a:t>
            </a:r>
            <a:r>
              <a:rPr lang="zh-CN" altLang="en-US" dirty="0" smtClean="0">
                <a:latin typeface="+mn-ea"/>
              </a:rPr>
              <a:t>”按钮创建新的</a:t>
            </a:r>
            <a:r>
              <a:rPr lang="en-US" altLang="zh-CN" dirty="0" smtClean="0">
                <a:latin typeface="+mn-ea"/>
              </a:rPr>
              <a:t>FAQ</a:t>
            </a:r>
          </a:p>
          <a:p>
            <a:r>
              <a:rPr lang="zh-CN" altLang="en-US" dirty="0" smtClean="0">
                <a:latin typeface="+mn-ea"/>
              </a:rPr>
              <a:t>点击已有</a:t>
            </a:r>
            <a:r>
              <a:rPr lang="en-US" altLang="zh-CN" dirty="0" smtClean="0">
                <a:latin typeface="+mn-ea"/>
              </a:rPr>
              <a:t>FAQ</a:t>
            </a:r>
            <a:r>
              <a:rPr lang="zh-CN" altLang="en-US" dirty="0" smtClean="0">
                <a:latin typeface="+mn-ea"/>
              </a:rPr>
              <a:t>的编辑按钮可以修改已有</a:t>
            </a:r>
            <a:r>
              <a:rPr lang="en-US" altLang="zh-CN" dirty="0" smtClean="0">
                <a:latin typeface="+mn-ea"/>
              </a:rPr>
              <a:t>FAQ</a:t>
            </a:r>
            <a:r>
              <a:rPr lang="zh-CN" altLang="en-US" dirty="0" smtClean="0">
                <a:latin typeface="+mn-ea"/>
              </a:rPr>
              <a:t>的内容</a:t>
            </a:r>
            <a:endParaRPr lang="en-US" altLang="zh-CN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3053"/>
            <a:ext cx="9144000" cy="492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6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529" y="3343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Elva</a:t>
            </a:r>
            <a:r>
              <a:rPr lang="zh-CN" altLang="en-US" dirty="0" smtClean="0"/>
              <a:t>后台</a:t>
            </a:r>
            <a:r>
              <a:rPr lang="en-US" altLang="zh-CN" dirty="0" smtClean="0"/>
              <a:t>Setting—Language</a:t>
            </a:r>
            <a:r>
              <a:rPr lang="zh-CN" altLang="en-US" dirty="0" smtClean="0"/>
              <a:t>里选择中文简体，然后点击</a:t>
            </a:r>
            <a:r>
              <a:rPr lang="en-US" altLang="zh-CN" dirty="0" smtClean="0"/>
              <a:t>Add Language</a:t>
            </a:r>
            <a:r>
              <a:rPr lang="zh-CN" altLang="en-US" dirty="0" smtClean="0"/>
              <a:t>添加。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1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5472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以新建</a:t>
            </a:r>
            <a:r>
              <a:rPr lang="en-US" altLang="zh-CN" b="1" dirty="0" smtClean="0"/>
              <a:t>FAQ</a:t>
            </a:r>
            <a:r>
              <a:rPr lang="zh-CN" altLang="en-US" b="1" dirty="0" smtClean="0"/>
              <a:t>为例：</a:t>
            </a:r>
            <a:endParaRPr lang="en-US" altLang="zh-CN" b="1" dirty="0" smtClean="0"/>
          </a:p>
          <a:p>
            <a:r>
              <a:rPr lang="zh-CN" altLang="en-US" dirty="0" smtClean="0"/>
              <a:t>问题：</a:t>
            </a:r>
            <a:r>
              <a:rPr lang="en-US" altLang="zh-CN" dirty="0" smtClean="0"/>
              <a:t>FAQ</a:t>
            </a:r>
            <a:r>
              <a:rPr lang="zh-CN" altLang="en-US" dirty="0" smtClean="0"/>
              <a:t>标题</a:t>
            </a: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回复：</a:t>
            </a:r>
            <a:r>
              <a:rPr lang="en-US" altLang="zh-CN" dirty="0" smtClean="0"/>
              <a:t>FAQ</a:t>
            </a:r>
            <a:r>
              <a:rPr lang="zh-CN" altLang="en-US" dirty="0" smtClean="0"/>
              <a:t>答案</a:t>
            </a:r>
            <a:endParaRPr lang="en-US" altLang="zh-CN" dirty="0" smtClean="0"/>
          </a:p>
          <a:p>
            <a:r>
              <a:rPr lang="zh-CN" altLang="en-US" dirty="0"/>
              <a:t>摘要：为了保证问题答案在用户移动端的展示和体验，可以把“回复”的主要信息填写在“摘要”里，便于用户快速解决问题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关键词：</a:t>
            </a:r>
            <a:r>
              <a:rPr lang="zh-CN" altLang="zh-CN" dirty="0"/>
              <a:t>添加关键词，用户输入的内容匹配到添加的关键词时展示该</a:t>
            </a:r>
            <a:r>
              <a:rPr lang="en-US" altLang="zh-CN" dirty="0" smtClean="0"/>
              <a:t>FAQ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1085"/>
            <a:ext cx="9144000" cy="492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7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3.FAQ</a:t>
            </a:r>
            <a:r>
              <a:rPr lang="zh-CN" altLang="en-US" b="1" dirty="0">
                <a:latin typeface="+mn-ea"/>
              </a:rPr>
              <a:t>的</a:t>
            </a:r>
            <a:r>
              <a:rPr lang="zh-CN" altLang="en-US" b="1" dirty="0" smtClean="0">
                <a:latin typeface="+mn-ea"/>
              </a:rPr>
              <a:t>发布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在机器人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发布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常见问题里选择平台，语言然后点击发布</a:t>
            </a:r>
            <a:endParaRPr lang="zh-CN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492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6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1196752"/>
            <a:ext cx="648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到此，就可以到客户端开始使用智能客服了。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之后，就是对智能客服的持续维护和优化，让智能客服变得更加智能，让玩家对客户服务更加满意。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谢谢！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76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" y="1268760"/>
            <a:ext cx="9144000" cy="51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1429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546" y="406405"/>
            <a:ext cx="599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第二步：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Robot—Publish—Stories</a:t>
            </a:r>
            <a:r>
              <a:rPr lang="zh-CN" altLang="en-US" dirty="0" smtClean="0"/>
              <a:t>页面点击“</a:t>
            </a:r>
            <a:r>
              <a:rPr lang="en-US" altLang="zh-CN" dirty="0"/>
              <a:t>P</a:t>
            </a:r>
            <a:r>
              <a:rPr lang="en-US" altLang="zh-CN" dirty="0" smtClean="0"/>
              <a:t>ublish Story</a:t>
            </a:r>
            <a:r>
              <a:rPr lang="zh-CN" altLang="en-US" dirty="0" smtClean="0"/>
              <a:t>”发布。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97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282"/>
            <a:ext cx="9144000" cy="51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75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3855697" cy="6408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2040" y="369089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那如果</a:t>
            </a:r>
            <a:r>
              <a:rPr lang="zh-CN" altLang="en-US" sz="2400" dirty="0">
                <a:solidFill>
                  <a:srgbClr val="FF0000"/>
                </a:solidFill>
              </a:rPr>
              <a:t>想</a:t>
            </a:r>
            <a:r>
              <a:rPr lang="zh-CN" altLang="en-US" sz="2400" dirty="0" smtClean="0">
                <a:solidFill>
                  <a:srgbClr val="FF0000"/>
                </a:solidFill>
              </a:rPr>
              <a:t>修改这个页面的各部分内容该怎么做呢</a:t>
            </a:r>
            <a:r>
              <a:rPr lang="en-US" altLang="zh-CN" sz="2400" dirty="0" smtClean="0">
                <a:solidFill>
                  <a:srgbClr val="FF0000"/>
                </a:solidFill>
              </a:rPr>
              <a:t>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836712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发布成功后在前台就能看到中文简体的了。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919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937</Words>
  <Application>Microsoft Office PowerPoint</Application>
  <PresentationFormat>全屏显示(4:3)</PresentationFormat>
  <Paragraphs>77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如何快速使用智能客服机器人</vt:lpstr>
      <vt:lpstr>Story的配置和表单的使用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FAQ的配置和使用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如何快速使用Elva智能机器人</dc:title>
  <dc:creator>张杨</dc:creator>
  <cp:lastModifiedBy>Maria</cp:lastModifiedBy>
  <cp:revision>82</cp:revision>
  <dcterms:created xsi:type="dcterms:W3CDTF">2016-11-10T11:55:22Z</dcterms:created>
  <dcterms:modified xsi:type="dcterms:W3CDTF">2016-12-27T07:24:02Z</dcterms:modified>
</cp:coreProperties>
</file>