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2775-63AC-B17D-3F95-E171923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1D26-803E-7FBE-59E4-6D5965B3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DEFB-3AF6-AF0D-364C-813827FF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FFD89-6213-25A5-AC0A-0E8FBA06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4847-1841-FEC6-4553-59401964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FCE3-EA36-0485-956C-A67A0787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D08D4-E5B6-264C-1DC6-3B83B03D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50BE-9C08-CD8D-F18F-46F46838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F9DB-ED5F-68A0-C1C8-18A38718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E309-5A31-7EFD-9ED1-77E0D522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8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4650E-C930-D475-6981-9352E3442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1E92C-EDD2-619C-C2AC-E6E93256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D7B7-F76D-AC6F-B458-90540906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6D83-F174-230D-31B0-DFF9890E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27A6-6673-0C62-D885-413927A3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4767-3D4E-8312-D4F7-29345156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F0A6-EECD-0393-2E43-EA16017B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938F-C7C4-943F-E0DD-73310D73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7EDA-0746-D32A-B888-7DC46783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7414-495A-7D16-D83E-AD8A9ECE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6F66-C2F4-040A-41E7-8E68AC42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F1E0-6E33-C70D-BE57-CDE7D8E3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7BC9-06AF-7A9C-ED54-BC65E114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7732-B88A-AF44-6768-337DA7BB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EF75-3D55-65A2-3DB8-82E9B1E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5EA-7994-7A98-5688-25E8FCD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52E7-C91C-8388-EBFA-1B8695C8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FF70D-4EC4-E531-E7C5-0054AAEF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B631D-60DC-40C5-43EB-A5142170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30F9-821D-0778-C8B1-C484514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92984-8648-48D3-C40F-1CEF81AE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9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C007-7DDF-6DF9-D15E-6C9F2C19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2EE2-9E38-5D53-347C-EBC4799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E9A1-B351-86FA-77F9-23422527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BDBA-F471-C960-18BC-56937AF49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389DC-EB7E-A0D6-BF31-434392BE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EEF03-AE84-AC5F-BE52-B75E07B2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5AEE6-EE1A-98A5-02BF-3136F97A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C051B-38D7-CC0A-2D48-ACA97EC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12A1-20D7-85B7-4666-EEE55A42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E839-5760-5F0E-9586-2DCACF0F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3D6A5-1EB5-5A8D-8C98-F661C32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B6A2E-031B-ABAA-35B3-3766261C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BB2AC-976D-C2AC-530A-D2A42DAA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DDC4-5A2F-9FBA-48D5-E0215F88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87B85-746A-C112-E62C-EBDEA7F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5BE2-4E16-1894-9075-89D2C36E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2879-916B-77B6-7B36-713540FF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2D41C-BE9A-B323-2B77-A45A226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C04C-0C38-49B0-D06C-6D5ECEC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0A674-F9AD-6BAC-0B96-F4CA531D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A079-7298-1BDE-6874-1C36829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2CB9-2B6F-6FF0-2413-DF757150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61413-6976-338C-0AF8-397CEC95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8E96F-4D42-B1CE-E95F-F324C959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7250-A751-EA94-070D-CC3C06B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66045-5148-3E4A-7AE8-2CE3931D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552D-27E7-0AB5-08A2-8FB23855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19F4C-2D3B-37B2-8C89-3E599EF3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1BC3-68DE-6C53-2924-5D435381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6E6D-9963-B080-E8A4-88FCAA50B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D31C-3CE4-48F7-AF0B-47B85E52EAE7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ED60-EF35-B35E-F28C-2C5F2B1E5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A298-A9E8-B865-E94B-BB023D4B3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5873-45BE-478D-B497-B640FFE34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8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4EE0-1E69-6DDC-9AE7-09DBDE42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392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+mn-lt"/>
              </a:rPr>
              <a:t>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B68F-E631-2321-0F26-601F6B8BE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774"/>
            <a:ext cx="9144000" cy="3193026"/>
          </a:xfrm>
        </p:spPr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It is an ensemble modeling technique that attempts to build a strong classifier from the number of weak classifiers.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EB89-83B4-B7F5-2740-03B873B6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72" y="2975823"/>
            <a:ext cx="5801032" cy="22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1AA8D-D34E-5E35-1B86-84685EEE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384" y="2988370"/>
            <a:ext cx="2728144" cy="22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89C3-CE8B-6E96-1072-046CBF7B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Process of Boosting: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83C3F-5A70-5B42-BA51-12BFE55E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125" y="1565680"/>
            <a:ext cx="8736927" cy="4352284"/>
          </a:xfrm>
        </p:spPr>
      </p:pic>
    </p:spTree>
    <p:extLst>
      <p:ext uri="{BB962C8B-B14F-4D97-AF65-F5344CB8AC3E}">
        <p14:creationId xmlns:p14="http://schemas.microsoft.com/office/powerpoint/2010/main" val="36370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C15-D83F-520C-412E-C202E2A8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Training of Boosting Model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5D175E-CEF4-D23D-DB25-3EFAD9501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93"/>
            <a:ext cx="10549811" cy="37856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Initialise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dataset and assign equal weight to each of the data point.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this as input to the model and identify the wrongly classified data points.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 the weight of the wrongly classified data points.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(got required results)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Goto step 5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else 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Goto step 2 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0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774D-AAA7-4E9F-7648-B05BB9F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Example: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290C3-BCBA-AD82-AC42-025DEA86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	 	1. Analyse and draw decision 							stumps.(Box1 separates + and -)</a:t>
            </a:r>
          </a:p>
          <a:p>
            <a:pPr marL="0" indent="0">
              <a:buNone/>
            </a:pPr>
            <a:r>
              <a:rPr lang="en-IN" dirty="0"/>
              <a:t>						2.False prediction higher 								weightage. (It increases + size in 						Box2, since it predicted 								incorrectly in Box1)</a:t>
            </a:r>
          </a:p>
          <a:p>
            <a:pPr marL="0" indent="0">
              <a:buNone/>
            </a:pPr>
            <a:r>
              <a:rPr lang="en-IN" dirty="0"/>
              <a:t>						3.Repeat step 2 until right 							prediction.(Box4 is separated + 							and – correctly)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9FFFA-6850-48BC-45D3-03A5EB97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46" y="1963276"/>
            <a:ext cx="4973699" cy="36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C387-D093-97C9-BAF4-B76AE112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Boosting Vs Bagging: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9399-35F8-BCE1-AC89-F4E9FA3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r>
              <a:rPr lang="en-IN" dirty="0"/>
              <a:t>Bagging:			Boosting:</a:t>
            </a:r>
          </a:p>
          <a:p>
            <a:pPr marL="1371600" lvl="3" indent="0">
              <a:buNone/>
            </a:pPr>
            <a:r>
              <a:rPr lang="en-IN" dirty="0"/>
              <a:t>1.Resampling			1.Reweighting</a:t>
            </a:r>
          </a:p>
          <a:p>
            <a:pPr marL="1371600" lvl="3" indent="0">
              <a:buNone/>
            </a:pPr>
            <a:r>
              <a:rPr lang="en-IN" dirty="0"/>
              <a:t>2.Uniform distribution		2.Non-uniform distribution</a:t>
            </a:r>
          </a:p>
          <a:p>
            <a:pPr marL="1371600" lvl="3" indent="0">
              <a:buNone/>
            </a:pPr>
            <a:r>
              <a:rPr lang="en-IN" dirty="0"/>
              <a:t>3.Parallel style			3.Sequential style</a:t>
            </a:r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A024F-DB42-3197-9AFF-970F4C3D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28" y="2131628"/>
            <a:ext cx="4476904" cy="22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3AD-940C-23E0-E855-A48BDAD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Types of Boosting: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AFDB-A557-B8D7-0DEB-0487875B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IN" sz="4000" dirty="0"/>
              <a:t>Ada Boost</a:t>
            </a:r>
          </a:p>
          <a:p>
            <a:pPr lvl="4"/>
            <a:r>
              <a:rPr lang="en-IN" sz="4000" dirty="0"/>
              <a:t>Gradient Boost</a:t>
            </a:r>
          </a:p>
          <a:p>
            <a:pPr lvl="4"/>
            <a:r>
              <a:rPr lang="en-IN" sz="4000" dirty="0"/>
              <a:t>XG Boost</a:t>
            </a:r>
          </a:p>
          <a:p>
            <a:pPr lvl="4"/>
            <a:r>
              <a:rPr lang="en-IN" sz="4000" dirty="0"/>
              <a:t>Cat Boost</a:t>
            </a:r>
          </a:p>
          <a:p>
            <a:pPr lvl="4"/>
            <a:r>
              <a:rPr lang="en-IN" sz="4000" dirty="0"/>
              <a:t>Light GBM/ LG Boost</a:t>
            </a:r>
          </a:p>
        </p:txBody>
      </p:sp>
    </p:spTree>
    <p:extLst>
      <p:ext uri="{BB962C8B-B14F-4D97-AF65-F5344CB8AC3E}">
        <p14:creationId xmlns:p14="http://schemas.microsoft.com/office/powerpoint/2010/main" val="34054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Office Theme</vt:lpstr>
      <vt:lpstr>Boosting</vt:lpstr>
      <vt:lpstr>Process of Boosting:</vt:lpstr>
      <vt:lpstr>Training of Boosting Model</vt:lpstr>
      <vt:lpstr>Example:</vt:lpstr>
      <vt:lpstr>Boosting Vs Bagging:</vt:lpstr>
      <vt:lpstr>Types of Boosting: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Hemalatha Vigneshwar</dc:creator>
  <cp:lastModifiedBy>Hemalatha Vigneshwar</cp:lastModifiedBy>
  <cp:revision>8</cp:revision>
  <dcterms:created xsi:type="dcterms:W3CDTF">2024-05-11T18:43:38Z</dcterms:created>
  <dcterms:modified xsi:type="dcterms:W3CDTF">2024-05-12T07:45:28Z</dcterms:modified>
</cp:coreProperties>
</file>