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FFFF"/>
    <a:srgbClr val="F1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573B-D158-4D7E-BDD4-E2C8AF9E6FAC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0ACB-992F-4DC5-A95E-82F61D808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79D3E5-6133-4E7D-AEDB-ECB777B811DE}"/>
              </a:ext>
            </a:extLst>
          </p:cNvPr>
          <p:cNvSpPr/>
          <p:nvPr/>
        </p:nvSpPr>
        <p:spPr>
          <a:xfrm>
            <a:off x="571472" y="428604"/>
            <a:ext cx="8072494" cy="1360005"/>
          </a:xfrm>
          <a:prstGeom prst="rect">
            <a:avLst/>
          </a:prstGeom>
          <a:solidFill>
            <a:srgbClr val="F1ED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Basic </a:t>
            </a:r>
            <a:r>
              <a:rPr lang="en-IN" sz="4000" b="1" dirty="0" err="1">
                <a:solidFill>
                  <a:schemeClr val="tx1"/>
                </a:solidFill>
              </a:rPr>
              <a:t>Internship@Clevered</a:t>
            </a:r>
            <a:r>
              <a:rPr lang="en-IN" sz="4400" b="1" dirty="0">
                <a:solidFill>
                  <a:schemeClr val="tx1"/>
                </a:solidFill>
              </a:rPr>
              <a:t/>
            </a:r>
            <a:br>
              <a:rPr lang="en-IN" sz="4400" b="1" dirty="0">
                <a:solidFill>
                  <a:schemeClr val="tx1"/>
                </a:solidFill>
              </a:rPr>
            </a:br>
            <a:r>
              <a:rPr lang="en-IN" sz="4400" b="1" dirty="0" smtClean="0">
                <a:solidFill>
                  <a:schemeClr val="tx1"/>
                </a:solidFill>
              </a:rPr>
              <a:t>visual sentiment analyser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072206"/>
            <a:ext cx="4572032" cy="78581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txBody>
          <a:bodyPr>
            <a:normAutofit fontScale="92500"/>
          </a:bodyPr>
          <a:lstStyle/>
          <a:p>
            <a:pPr algn="r"/>
            <a:r>
              <a:rPr lang="en-IN" b="1" dirty="0">
                <a:solidFill>
                  <a:schemeClr val="tx1"/>
                </a:solidFill>
              </a:rPr>
              <a:t>Author</a:t>
            </a:r>
            <a:r>
              <a:rPr lang="en-IN" b="1" dirty="0" smtClean="0">
                <a:solidFill>
                  <a:schemeClr val="tx1"/>
                </a:solidFill>
              </a:rPr>
              <a:t>: Anna-Maria Fahed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57348" y="2357430"/>
            <a:ext cx="6400800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3600" b="1" dirty="0"/>
              <a:t>App User Manual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076" y="2786058"/>
            <a:ext cx="4258816" cy="1143000"/>
          </a:xfrm>
          <a:solidFill>
            <a:srgbClr val="F1EDA5"/>
          </a:solidFill>
          <a:ln>
            <a:noFill/>
          </a:ln>
        </p:spPr>
        <p:txBody>
          <a:bodyPr/>
          <a:lstStyle/>
          <a:p>
            <a:r>
              <a:rPr lang="en-IN" b="1" dirty="0"/>
              <a:t>Thank you!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958622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Acknowledgement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About Me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About my internship with </a:t>
            </a:r>
            <a:r>
              <a:rPr lang="en-US" b="1" dirty="0" err="1" smtClean="0">
                <a:solidFill>
                  <a:schemeClr val="bg1"/>
                </a:solidFill>
              </a:rPr>
              <a:t>clevered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About the app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How do I use the app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5C7CFC-5CFA-4C96-92CF-1ED5CCFDD23D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Thank you to .</a:t>
            </a:r>
            <a:r>
              <a:rPr lang="en-IN" b="1" dirty="0">
                <a:solidFill>
                  <a:schemeClr val="bg1"/>
                </a:solidFill>
              </a:rPr>
              <a:t> Mr </a:t>
            </a:r>
            <a:r>
              <a:rPr lang="en-IN" b="1" dirty="0" smtClean="0">
                <a:solidFill>
                  <a:schemeClr val="bg1"/>
                </a:solidFill>
              </a:rPr>
              <a:t>Ken, </a:t>
            </a:r>
            <a:r>
              <a:rPr lang="en-IN" b="1" dirty="0" err="1" smtClean="0">
                <a:solidFill>
                  <a:schemeClr val="bg1"/>
                </a:solidFill>
              </a:rPr>
              <a:t>Clevered</a:t>
            </a:r>
            <a:r>
              <a:rPr lang="en-IN" b="1" dirty="0" smtClean="0">
                <a:solidFill>
                  <a:schemeClr val="bg1"/>
                </a:solidFill>
              </a:rPr>
              <a:t> and to Ms Mani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who contributed to the development of this app. Your efforts have been invaluable, and I appreciate the collaboration that made </a:t>
            </a:r>
            <a:r>
              <a:rPr lang="en-US" b="1" dirty="0" smtClean="0">
                <a:solidFill>
                  <a:schemeClr val="bg1"/>
                </a:solidFill>
              </a:rPr>
              <a:t>it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possible.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9EAA8F-7C4A-411B-BADA-E3BAF12A73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Me..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669"/>
            <a:ext cx="3686172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Student’s </a:t>
            </a:r>
            <a:r>
              <a:rPr lang="en-IN" b="1" dirty="0" smtClean="0">
                <a:solidFill>
                  <a:schemeClr val="bg1"/>
                </a:solidFill>
              </a:rPr>
              <a:t>Photograph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Student’s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Hello, everyone! </a:t>
            </a:r>
            <a:r>
              <a:rPr lang="en-US" sz="3200" dirty="0" err="1">
                <a:solidFill>
                  <a:schemeClr val="bg1"/>
                </a:solidFill>
              </a:rPr>
              <a:t>Im</a:t>
            </a:r>
            <a:r>
              <a:rPr lang="en-US" sz="3200" dirty="0">
                <a:solidFill>
                  <a:schemeClr val="bg1"/>
                </a:solidFill>
              </a:rPr>
              <a:t> Anna-Maria, a 15 –year-old </a:t>
            </a:r>
            <a:r>
              <a:rPr lang="en-US" sz="3200" dirty="0" smtClean="0">
                <a:solidFill>
                  <a:schemeClr val="bg1"/>
                </a:solidFill>
              </a:rPr>
              <a:t>in</a:t>
            </a:r>
            <a:r>
              <a:rPr lang="en-US" sz="3200" dirty="0" smtClean="0">
                <a:solidFill>
                  <a:schemeClr val="bg1"/>
                </a:solidFill>
              </a:rPr>
              <a:t>  </a:t>
            </a:r>
            <a:r>
              <a:rPr lang="en-US" sz="3200" dirty="0">
                <a:solidFill>
                  <a:schemeClr val="bg1"/>
                </a:solidFill>
              </a:rPr>
              <a:t>10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grade.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96952"/>
            <a:ext cx="241935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4D92B0-4273-463A-B636-ED045E8BEC79}"/>
              </a:ext>
            </a:extLst>
          </p:cNvPr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About My Internship with Clevered..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Any photographs from sessions etc.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internship experience with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Clevered</a:t>
            </a:r>
            <a:r>
              <a:rPr lang="en-IN" sz="3200" b="1" dirty="0" smtClean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/>
                </a:solidFill>
              </a:rPr>
              <a:t>I had a very interesting experience, concerning the program, I got to know new information about several topics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3960440" cy="3181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E7B93B-4255-4C82-BF91-AEE33F77CCB3}"/>
              </a:ext>
            </a:extLst>
          </p:cNvPr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About App..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App’s Main Menu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</a:t>
            </a:r>
            <a:r>
              <a:rPr lang="en-US" sz="3200" b="1" dirty="0">
                <a:solidFill>
                  <a:schemeClr val="bg1"/>
                </a:solidFill>
              </a:rPr>
              <a:t>’s </a:t>
            </a:r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A </a:t>
            </a:r>
            <a:r>
              <a:rPr lang="en-US" sz="3200" dirty="0" err="1">
                <a:solidFill>
                  <a:schemeClr val="bg1"/>
                </a:solidFill>
              </a:rPr>
              <a:t>Chatbot</a:t>
            </a:r>
            <a:r>
              <a:rPr lang="en-US" sz="3200" dirty="0">
                <a:solidFill>
                  <a:schemeClr val="bg1"/>
                </a:solidFill>
              </a:rPr>
              <a:t> that recognizes images and responds to what it sees</a:t>
            </a:r>
            <a:endParaRPr lang="en-US" sz="3200" i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4777712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4C19A-8D35-4CD9-8EC8-43FBD94EF392}"/>
              </a:ext>
            </a:extLst>
          </p:cNvPr>
          <p:cNvSpPr/>
          <p:nvPr/>
        </p:nvSpPr>
        <p:spPr>
          <a:xfrm>
            <a:off x="1403648" y="836712"/>
            <a:ext cx="5760640" cy="936104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How do I use the App?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3648" y="2708920"/>
            <a:ext cx="59766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When the green flag is clicked the </a:t>
            </a:r>
            <a:r>
              <a:rPr lang="en-US" sz="3200" dirty="0" err="1" smtClean="0">
                <a:solidFill>
                  <a:schemeClr val="bg1"/>
                </a:solidFill>
              </a:rPr>
              <a:t>chatbot</a:t>
            </a:r>
            <a:r>
              <a:rPr lang="en-US" sz="3200" dirty="0" smtClean="0">
                <a:solidFill>
                  <a:schemeClr val="bg1"/>
                </a:solidFill>
              </a:rPr>
              <a:t> will present itself. Then  we have to show it a picture of a puppy, kitten, wolf, or lion. Then depending of the picture or it will say ‘how cute’ or ‘how scary’</a:t>
            </a:r>
            <a:endParaRPr lang="en-US" sz="3200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054DB8-149A-456B-8DF4-B508D5323785}"/>
              </a:ext>
            </a:extLst>
          </p:cNvPr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Option Name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</a:rPr>
              <a:t>(This will be repeated for each option of the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71858" cy="452596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Screenshot/ Pic of each option/screen of the </a:t>
            </a:r>
            <a:r>
              <a:rPr lang="en-IN" sz="2400" b="1" dirty="0" smtClean="0">
                <a:solidFill>
                  <a:schemeClr val="bg1"/>
                </a:solidFill>
              </a:rPr>
              <a:t>App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 smtClean="0">
                <a:solidFill>
                  <a:schemeClr val="bg1"/>
                </a:solidFill>
              </a:rPr>
              <a:t>For my project you need a proper camera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Steps to use the same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dirty="0">
                <a:solidFill>
                  <a:schemeClr val="bg1"/>
                </a:solidFill>
              </a:rPr>
              <a:t>Any special considerations/ dependencies/risks while using the option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BCD071-2603-4791-84F4-015236538A66}"/>
              </a:ext>
            </a:extLst>
          </p:cNvPr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>
            <a:solidFill>
              <a:srgbClr val="F1E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Contact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Please reach out to student name at student’s email address for any questions/ concerns/ suggestions on the </a:t>
            </a:r>
            <a:r>
              <a:rPr lang="en-IN" b="1" dirty="0" smtClean="0">
                <a:solidFill>
                  <a:schemeClr val="bg1"/>
                </a:solidFill>
              </a:rPr>
              <a:t>App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Name: Anna Maria Fahed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Email address: annamariafahed8@gmail.com</a:t>
            </a:r>
            <a:endParaRPr lang="en-IN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282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Anna-Maria Fahed</cp:lastModifiedBy>
  <cp:revision>19</cp:revision>
  <dcterms:created xsi:type="dcterms:W3CDTF">2021-09-17T13:31:27Z</dcterms:created>
  <dcterms:modified xsi:type="dcterms:W3CDTF">2023-11-22T11:06:41Z</dcterms:modified>
</cp:coreProperties>
</file>