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41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3024-5F4B-4FB2-8918-1476C4127E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1877-3761-4881-A33E-FE245A3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0828-F320-8F9C-343D-CE76C505D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246-00DA-473E-9EF5-890B4BC83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RUTIK THUMU</a:t>
            </a:r>
          </a:p>
        </p:txBody>
      </p:sp>
    </p:spTree>
    <p:extLst>
      <p:ext uri="{BB962C8B-B14F-4D97-AF65-F5344CB8AC3E}">
        <p14:creationId xmlns:p14="http://schemas.microsoft.com/office/powerpoint/2010/main" val="272204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AF27-B874-299F-8EA3-7EB37AE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432B-62E7-BB7B-283F-F4D179DB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Acknowledgements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2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Me..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3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My Internship with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Clevered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..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4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App..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5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 I use the App?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6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22BE-A15E-16B0-4099-03DD7F76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Acknowledgements</a:t>
            </a:r>
            <a:b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0313-EA9A-921B-2E42-3F045594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wat to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Acknowledgements Miss Mani for teaching all the steps how to do my app manual.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7D2-DC92-494D-855F-B98A3970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Me..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C33E-FA9E-C340-8B8C-7DA037D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9 years old </a:t>
            </a:r>
          </a:p>
          <a:p>
            <a:r>
              <a:rPr lang="en-US" dirty="0"/>
              <a:t>I live in Kenya.</a:t>
            </a:r>
          </a:p>
        </p:txBody>
      </p:sp>
    </p:spTree>
    <p:extLst>
      <p:ext uri="{BB962C8B-B14F-4D97-AF65-F5344CB8AC3E}">
        <p14:creationId xmlns:p14="http://schemas.microsoft.com/office/powerpoint/2010/main" val="27902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D36-D264-5A0A-9183-FE8A835A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My Internship with </a:t>
            </a:r>
            <a:r>
              <a:rPr lang="en-US" sz="4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Clevered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8C71-671F-E937-17C6-EFC55B8C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good with </a:t>
            </a:r>
            <a:r>
              <a:rPr lang="en-US" dirty="0" err="1"/>
              <a:t>Clevered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7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C0A3-8D6A-CD0A-CE7D-C464E4B5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About App..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B821-679C-8BEC-AA43-407A3CDB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08"/>
            <a:ext cx="10515600" cy="4351338"/>
          </a:xfrm>
        </p:spPr>
        <p:txBody>
          <a:bodyPr/>
          <a:lstStyle/>
          <a:p>
            <a:r>
              <a:rPr lang="en-US" dirty="0"/>
              <a:t>It uses speech recognition and listening blocks</a:t>
            </a:r>
          </a:p>
        </p:txBody>
      </p:sp>
    </p:spTree>
    <p:extLst>
      <p:ext uri="{BB962C8B-B14F-4D97-AF65-F5344CB8AC3E}">
        <p14:creationId xmlns:p14="http://schemas.microsoft.com/office/powerpoint/2010/main" val="13583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1393-B624-AC15-2912-B52AEBF2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 I use the App?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562C-88EA-D4C9-B37F-578052E6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say a car name and it will tell you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15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5F1-016C-AA6E-714C-5F32B20C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DED3-9EB2-17E7-EE81-A610EED4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118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APP USER MANUAL</vt:lpstr>
      <vt:lpstr>TABLE OF CONTENS</vt:lpstr>
      <vt:lpstr>Acknowledgements </vt:lpstr>
      <vt:lpstr>About Me..</vt:lpstr>
      <vt:lpstr>About My Internship with Clevered..</vt:lpstr>
      <vt:lpstr>About App..</vt:lpstr>
      <vt:lpstr>How do I use the App? 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Patson Kihima</dc:creator>
  <cp:lastModifiedBy>Patson Kihima</cp:lastModifiedBy>
  <cp:revision>2</cp:revision>
  <dcterms:created xsi:type="dcterms:W3CDTF">2023-11-08T15:37:20Z</dcterms:created>
  <dcterms:modified xsi:type="dcterms:W3CDTF">2023-11-08T16:08:41Z</dcterms:modified>
</cp:coreProperties>
</file>