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DwFps94wXK/VCoj9hY0cWjJfs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80" d="100"/>
          <a:sy n="80" d="100"/>
        </p:scale>
        <p:origin x="1904" y="1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5003B-ED01-4176-AC96-3DFC98E190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6A5203-0CDA-4D94-8FEC-4AFB5E515EDE}">
      <dgm:prSet/>
      <dgm:spPr/>
      <dgm:t>
        <a:bodyPr/>
        <a:lstStyle/>
        <a:p>
          <a:r>
            <a:rPr lang="en-IN" baseline="0" dirty="0"/>
            <a:t>Acknowledgements</a:t>
          </a:r>
          <a:endParaRPr lang="en-US" dirty="0"/>
        </a:p>
      </dgm:t>
    </dgm:pt>
    <dgm:pt modelId="{30C3BFC8-76C7-472B-ADA2-B44733079031}" type="parTrans" cxnId="{6695A2B1-D5EC-4838-B62D-6EFDB3423ACF}">
      <dgm:prSet/>
      <dgm:spPr/>
      <dgm:t>
        <a:bodyPr/>
        <a:lstStyle/>
        <a:p>
          <a:endParaRPr lang="en-US"/>
        </a:p>
      </dgm:t>
    </dgm:pt>
    <dgm:pt modelId="{22600858-C3E2-4B6E-B64E-0D5BFEF20585}" type="sibTrans" cxnId="{6695A2B1-D5EC-4838-B62D-6EFDB3423ACF}">
      <dgm:prSet/>
      <dgm:spPr/>
      <dgm:t>
        <a:bodyPr/>
        <a:lstStyle/>
        <a:p>
          <a:endParaRPr lang="en-US"/>
        </a:p>
      </dgm:t>
    </dgm:pt>
    <dgm:pt modelId="{48FE1BD7-4895-421A-B85D-F4FB4844B2EA}">
      <dgm:prSet/>
      <dgm:spPr/>
      <dgm:t>
        <a:bodyPr/>
        <a:lstStyle/>
        <a:p>
          <a:r>
            <a:rPr lang="en-IN" baseline="0"/>
            <a:t>About Me</a:t>
          </a:r>
          <a:endParaRPr lang="en-US"/>
        </a:p>
      </dgm:t>
    </dgm:pt>
    <dgm:pt modelId="{F54513F2-092E-4E8A-A47A-A1C701B8033D}" type="parTrans" cxnId="{B48C7FE2-FDD4-4452-B453-F8096EAEAD70}">
      <dgm:prSet/>
      <dgm:spPr/>
      <dgm:t>
        <a:bodyPr/>
        <a:lstStyle/>
        <a:p>
          <a:endParaRPr lang="en-US"/>
        </a:p>
      </dgm:t>
    </dgm:pt>
    <dgm:pt modelId="{BBDAC05D-F0B8-4CDF-895E-153AA115DDE1}" type="sibTrans" cxnId="{B48C7FE2-FDD4-4452-B453-F8096EAEAD70}">
      <dgm:prSet/>
      <dgm:spPr/>
      <dgm:t>
        <a:bodyPr/>
        <a:lstStyle/>
        <a:p>
          <a:endParaRPr lang="en-US"/>
        </a:p>
      </dgm:t>
    </dgm:pt>
    <dgm:pt modelId="{156EEBD2-9747-4FDB-815A-E5ED9BC671CB}">
      <dgm:prSet/>
      <dgm:spPr/>
      <dgm:t>
        <a:bodyPr/>
        <a:lstStyle/>
        <a:p>
          <a:r>
            <a:rPr lang="en-IN" baseline="0"/>
            <a:t>My journey with Clevered</a:t>
          </a:r>
          <a:endParaRPr lang="en-US"/>
        </a:p>
      </dgm:t>
    </dgm:pt>
    <dgm:pt modelId="{7F99C200-7290-461C-826C-F7A90580FF17}" type="parTrans" cxnId="{0641216D-0122-4D17-B1B3-018FD9A31DB6}">
      <dgm:prSet/>
      <dgm:spPr/>
      <dgm:t>
        <a:bodyPr/>
        <a:lstStyle/>
        <a:p>
          <a:endParaRPr lang="en-US"/>
        </a:p>
      </dgm:t>
    </dgm:pt>
    <dgm:pt modelId="{A57C88E1-5FD8-442E-9578-D21729470BB6}" type="sibTrans" cxnId="{0641216D-0122-4D17-B1B3-018FD9A31DB6}">
      <dgm:prSet/>
      <dgm:spPr/>
      <dgm:t>
        <a:bodyPr/>
        <a:lstStyle/>
        <a:p>
          <a:endParaRPr lang="en-US"/>
        </a:p>
      </dgm:t>
    </dgm:pt>
    <dgm:pt modelId="{FEECFEE9-C359-4CDA-8F51-179C9550C7F1}">
      <dgm:prSet/>
      <dgm:spPr/>
      <dgm:t>
        <a:bodyPr/>
        <a:lstStyle/>
        <a:p>
          <a:r>
            <a:rPr lang="en-IN" baseline="0"/>
            <a:t>About my Project</a:t>
          </a:r>
          <a:endParaRPr lang="en-US"/>
        </a:p>
      </dgm:t>
    </dgm:pt>
    <dgm:pt modelId="{44AF9B12-8084-41D5-A511-324423209A18}" type="parTrans" cxnId="{11C288EA-C816-4C87-9677-7CEABF577D16}">
      <dgm:prSet/>
      <dgm:spPr/>
      <dgm:t>
        <a:bodyPr/>
        <a:lstStyle/>
        <a:p>
          <a:endParaRPr lang="en-US"/>
        </a:p>
      </dgm:t>
    </dgm:pt>
    <dgm:pt modelId="{7C2B04A5-BBA2-4847-91BF-49D2F889EC87}" type="sibTrans" cxnId="{11C288EA-C816-4C87-9677-7CEABF577D16}">
      <dgm:prSet/>
      <dgm:spPr/>
      <dgm:t>
        <a:bodyPr/>
        <a:lstStyle/>
        <a:p>
          <a:endParaRPr lang="en-US"/>
        </a:p>
      </dgm:t>
    </dgm:pt>
    <dgm:pt modelId="{2BFB84FE-2736-484C-9F7A-204E84C95B85}">
      <dgm:prSet/>
      <dgm:spPr/>
      <dgm:t>
        <a:bodyPr/>
        <a:lstStyle/>
        <a:p>
          <a:r>
            <a:rPr lang="en-IN" baseline="0"/>
            <a:t>How to use the Project Application</a:t>
          </a:r>
          <a:endParaRPr lang="en-US"/>
        </a:p>
      </dgm:t>
    </dgm:pt>
    <dgm:pt modelId="{A2A58E0B-7D84-4714-9E21-E1D8C4B1BEBD}" type="parTrans" cxnId="{A77DCF2F-B90A-4A2C-8E09-07452C39CD71}">
      <dgm:prSet/>
      <dgm:spPr/>
      <dgm:t>
        <a:bodyPr/>
        <a:lstStyle/>
        <a:p>
          <a:endParaRPr lang="en-US"/>
        </a:p>
      </dgm:t>
    </dgm:pt>
    <dgm:pt modelId="{D02E4261-8396-457B-80D3-C784D2DFDE76}" type="sibTrans" cxnId="{A77DCF2F-B90A-4A2C-8E09-07452C39CD71}">
      <dgm:prSet/>
      <dgm:spPr/>
      <dgm:t>
        <a:bodyPr/>
        <a:lstStyle/>
        <a:p>
          <a:endParaRPr lang="en-US"/>
        </a:p>
      </dgm:t>
    </dgm:pt>
    <dgm:pt modelId="{A05C07AB-FDE6-8146-8BDF-975CE0E00CFC}" type="pres">
      <dgm:prSet presAssocID="{30B5003B-ED01-4176-AC96-3DFC98E190BB}" presName="linear" presStyleCnt="0">
        <dgm:presLayoutVars>
          <dgm:animLvl val="lvl"/>
          <dgm:resizeHandles val="exact"/>
        </dgm:presLayoutVars>
      </dgm:prSet>
      <dgm:spPr/>
    </dgm:pt>
    <dgm:pt modelId="{24908D87-AA7B-0843-BBCF-FC6943212AD8}" type="pres">
      <dgm:prSet presAssocID="{EC6A5203-0CDA-4D94-8FEC-4AFB5E515E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8FA674-3093-234E-A72C-126FC200BB3B}" type="pres">
      <dgm:prSet presAssocID="{22600858-C3E2-4B6E-B64E-0D5BFEF20585}" presName="spacer" presStyleCnt="0"/>
      <dgm:spPr/>
    </dgm:pt>
    <dgm:pt modelId="{8558F651-516F-8741-BBDC-C884EC9B9332}" type="pres">
      <dgm:prSet presAssocID="{48FE1BD7-4895-421A-B85D-F4FB4844B2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6A19EC-E867-DD4F-AF58-6E6A92EFD0E3}" type="pres">
      <dgm:prSet presAssocID="{BBDAC05D-F0B8-4CDF-895E-153AA115DDE1}" presName="spacer" presStyleCnt="0"/>
      <dgm:spPr/>
    </dgm:pt>
    <dgm:pt modelId="{3E894913-CF3A-E146-A9CB-F3FC3CC393E3}" type="pres">
      <dgm:prSet presAssocID="{156EEBD2-9747-4FDB-815A-E5ED9BC671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99967C-F91C-D04E-9DC3-A91EA1260D1B}" type="pres">
      <dgm:prSet presAssocID="{A57C88E1-5FD8-442E-9578-D21729470BB6}" presName="spacer" presStyleCnt="0"/>
      <dgm:spPr/>
    </dgm:pt>
    <dgm:pt modelId="{21C5D8F6-9B39-4549-B037-96943BE11A49}" type="pres">
      <dgm:prSet presAssocID="{FEECFEE9-C359-4CDA-8F51-179C9550C7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5C4FE1-D609-F448-A477-116BCCF7E698}" type="pres">
      <dgm:prSet presAssocID="{7C2B04A5-BBA2-4847-91BF-49D2F889EC87}" presName="spacer" presStyleCnt="0"/>
      <dgm:spPr/>
    </dgm:pt>
    <dgm:pt modelId="{698F3C26-BA84-4C46-87DF-D177057870AC}" type="pres">
      <dgm:prSet presAssocID="{2BFB84FE-2736-484C-9F7A-204E84C95B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D7A204-728B-9F49-9C62-E44A3D71702F}" type="presOf" srcId="{48FE1BD7-4895-421A-B85D-F4FB4844B2EA}" destId="{8558F651-516F-8741-BBDC-C884EC9B9332}" srcOrd="0" destOrd="0" presId="urn:microsoft.com/office/officeart/2005/8/layout/vList2"/>
    <dgm:cxn modelId="{EF06DA08-9A0E-A74B-B844-C6930D0F8D95}" type="presOf" srcId="{2BFB84FE-2736-484C-9F7A-204E84C95B85}" destId="{698F3C26-BA84-4C46-87DF-D177057870AC}" srcOrd="0" destOrd="0" presId="urn:microsoft.com/office/officeart/2005/8/layout/vList2"/>
    <dgm:cxn modelId="{C6C19619-11F6-7A4F-8CD6-D536FEA806D2}" type="presOf" srcId="{30B5003B-ED01-4176-AC96-3DFC98E190BB}" destId="{A05C07AB-FDE6-8146-8BDF-975CE0E00CFC}" srcOrd="0" destOrd="0" presId="urn:microsoft.com/office/officeart/2005/8/layout/vList2"/>
    <dgm:cxn modelId="{A77DCF2F-B90A-4A2C-8E09-07452C39CD71}" srcId="{30B5003B-ED01-4176-AC96-3DFC98E190BB}" destId="{2BFB84FE-2736-484C-9F7A-204E84C95B85}" srcOrd="4" destOrd="0" parTransId="{A2A58E0B-7D84-4714-9E21-E1D8C4B1BEBD}" sibTransId="{D02E4261-8396-457B-80D3-C784D2DFDE76}"/>
    <dgm:cxn modelId="{C0216A65-E57C-824F-8BF9-6D0081928B20}" type="presOf" srcId="{156EEBD2-9747-4FDB-815A-E5ED9BC671CB}" destId="{3E894913-CF3A-E146-A9CB-F3FC3CC393E3}" srcOrd="0" destOrd="0" presId="urn:microsoft.com/office/officeart/2005/8/layout/vList2"/>
    <dgm:cxn modelId="{0641216D-0122-4D17-B1B3-018FD9A31DB6}" srcId="{30B5003B-ED01-4176-AC96-3DFC98E190BB}" destId="{156EEBD2-9747-4FDB-815A-E5ED9BC671CB}" srcOrd="2" destOrd="0" parTransId="{7F99C200-7290-461C-826C-F7A90580FF17}" sibTransId="{A57C88E1-5FD8-442E-9578-D21729470BB6}"/>
    <dgm:cxn modelId="{19EF6E73-B40B-544F-A0D1-971364C5256B}" type="presOf" srcId="{EC6A5203-0CDA-4D94-8FEC-4AFB5E515EDE}" destId="{24908D87-AA7B-0843-BBCF-FC6943212AD8}" srcOrd="0" destOrd="0" presId="urn:microsoft.com/office/officeart/2005/8/layout/vList2"/>
    <dgm:cxn modelId="{6695A2B1-D5EC-4838-B62D-6EFDB3423ACF}" srcId="{30B5003B-ED01-4176-AC96-3DFC98E190BB}" destId="{EC6A5203-0CDA-4D94-8FEC-4AFB5E515EDE}" srcOrd="0" destOrd="0" parTransId="{30C3BFC8-76C7-472B-ADA2-B44733079031}" sibTransId="{22600858-C3E2-4B6E-B64E-0D5BFEF20585}"/>
    <dgm:cxn modelId="{7422AEC7-9860-C148-BB6B-A791BC10936F}" type="presOf" srcId="{FEECFEE9-C359-4CDA-8F51-179C9550C7F1}" destId="{21C5D8F6-9B39-4549-B037-96943BE11A49}" srcOrd="0" destOrd="0" presId="urn:microsoft.com/office/officeart/2005/8/layout/vList2"/>
    <dgm:cxn modelId="{B48C7FE2-FDD4-4452-B453-F8096EAEAD70}" srcId="{30B5003B-ED01-4176-AC96-3DFC98E190BB}" destId="{48FE1BD7-4895-421A-B85D-F4FB4844B2EA}" srcOrd="1" destOrd="0" parTransId="{F54513F2-092E-4E8A-A47A-A1C701B8033D}" sibTransId="{BBDAC05D-F0B8-4CDF-895E-153AA115DDE1}"/>
    <dgm:cxn modelId="{11C288EA-C816-4C87-9677-7CEABF577D16}" srcId="{30B5003B-ED01-4176-AC96-3DFC98E190BB}" destId="{FEECFEE9-C359-4CDA-8F51-179C9550C7F1}" srcOrd="3" destOrd="0" parTransId="{44AF9B12-8084-41D5-A511-324423209A18}" sibTransId="{7C2B04A5-BBA2-4847-91BF-49D2F889EC87}"/>
    <dgm:cxn modelId="{D6A199BE-AE96-C645-BCC5-49ED02F46B5F}" type="presParOf" srcId="{A05C07AB-FDE6-8146-8BDF-975CE0E00CFC}" destId="{24908D87-AA7B-0843-BBCF-FC6943212AD8}" srcOrd="0" destOrd="0" presId="urn:microsoft.com/office/officeart/2005/8/layout/vList2"/>
    <dgm:cxn modelId="{D02A8B8E-4A9A-E748-9C2E-3C898C6580F1}" type="presParOf" srcId="{A05C07AB-FDE6-8146-8BDF-975CE0E00CFC}" destId="{918FA674-3093-234E-A72C-126FC200BB3B}" srcOrd="1" destOrd="0" presId="urn:microsoft.com/office/officeart/2005/8/layout/vList2"/>
    <dgm:cxn modelId="{2DC631F7-4DA9-F242-BEE9-B77832C0290E}" type="presParOf" srcId="{A05C07AB-FDE6-8146-8BDF-975CE0E00CFC}" destId="{8558F651-516F-8741-BBDC-C884EC9B9332}" srcOrd="2" destOrd="0" presId="urn:microsoft.com/office/officeart/2005/8/layout/vList2"/>
    <dgm:cxn modelId="{338DCD9F-D954-674F-B19A-B29EEB9DC8F2}" type="presParOf" srcId="{A05C07AB-FDE6-8146-8BDF-975CE0E00CFC}" destId="{A86A19EC-E867-DD4F-AF58-6E6A92EFD0E3}" srcOrd="3" destOrd="0" presId="urn:microsoft.com/office/officeart/2005/8/layout/vList2"/>
    <dgm:cxn modelId="{15DC82CA-3F3E-C249-A91B-14A449D24BD4}" type="presParOf" srcId="{A05C07AB-FDE6-8146-8BDF-975CE0E00CFC}" destId="{3E894913-CF3A-E146-A9CB-F3FC3CC393E3}" srcOrd="4" destOrd="0" presId="urn:microsoft.com/office/officeart/2005/8/layout/vList2"/>
    <dgm:cxn modelId="{916DCF59-D449-514B-A85C-51F8D29BC641}" type="presParOf" srcId="{A05C07AB-FDE6-8146-8BDF-975CE0E00CFC}" destId="{FD99967C-F91C-D04E-9DC3-A91EA1260D1B}" srcOrd="5" destOrd="0" presId="urn:microsoft.com/office/officeart/2005/8/layout/vList2"/>
    <dgm:cxn modelId="{A8DDD860-719B-3746-AD71-6B239F8D161F}" type="presParOf" srcId="{A05C07AB-FDE6-8146-8BDF-975CE0E00CFC}" destId="{21C5D8F6-9B39-4549-B037-96943BE11A49}" srcOrd="6" destOrd="0" presId="urn:microsoft.com/office/officeart/2005/8/layout/vList2"/>
    <dgm:cxn modelId="{EE8CC5E4-1662-DB44-920F-94AA55D64AE7}" type="presParOf" srcId="{A05C07AB-FDE6-8146-8BDF-975CE0E00CFC}" destId="{115C4FE1-D609-F448-A477-116BCCF7E698}" srcOrd="7" destOrd="0" presId="urn:microsoft.com/office/officeart/2005/8/layout/vList2"/>
    <dgm:cxn modelId="{5EFB525F-2780-534E-98AE-D2F8397476C8}" type="presParOf" srcId="{A05C07AB-FDE6-8146-8BDF-975CE0E00CFC}" destId="{698F3C26-BA84-4C46-87DF-D177057870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E090D-D128-4CB1-9B2E-901F756FD0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87C8A8-812A-4246-8EDF-557902D022C3}">
      <dgm:prSet/>
      <dgm:spPr/>
      <dgm:t>
        <a:bodyPr/>
        <a:lstStyle/>
        <a:p>
          <a:pPr rtl="0"/>
          <a:r>
            <a:rPr lang="en-US" dirty="0"/>
            <a:t>I have made a very interesting project!</a:t>
          </a:r>
        </a:p>
      </dgm:t>
    </dgm:pt>
    <dgm:pt modelId="{A98D5577-FCD3-40CD-A523-B63091A0885C}" type="parTrans" cxnId="{59ECE072-E915-4A3E-A530-75859B4515D0}">
      <dgm:prSet/>
      <dgm:spPr/>
      <dgm:t>
        <a:bodyPr/>
        <a:lstStyle/>
        <a:p>
          <a:endParaRPr lang="en-US"/>
        </a:p>
      </dgm:t>
    </dgm:pt>
    <dgm:pt modelId="{28FF9BE3-162A-4FE3-B4BC-D1FE26804D80}" type="sibTrans" cxnId="{59ECE072-E915-4A3E-A530-75859B4515D0}">
      <dgm:prSet/>
      <dgm:spPr/>
      <dgm:t>
        <a:bodyPr/>
        <a:lstStyle/>
        <a:p>
          <a:endParaRPr lang="en-US"/>
        </a:p>
      </dgm:t>
    </dgm:pt>
    <dgm:pt modelId="{467439AE-D706-478B-A80E-3BAE8F9FCB2A}">
      <dgm:prSet/>
      <dgm:spPr/>
      <dgm:t>
        <a:bodyPr/>
        <a:lstStyle/>
        <a:p>
          <a:r>
            <a:rPr lang="en-IN" dirty="0"/>
            <a:t>I have learnt many new concepts!</a:t>
          </a:r>
          <a:endParaRPr lang="en-US" dirty="0"/>
        </a:p>
      </dgm:t>
    </dgm:pt>
    <dgm:pt modelId="{B151D444-ED0C-4C6A-B844-C8F961DA23D3}" type="parTrans" cxnId="{010ACA9B-3134-4EB4-AD28-399A5C076336}">
      <dgm:prSet/>
      <dgm:spPr/>
      <dgm:t>
        <a:bodyPr/>
        <a:lstStyle/>
        <a:p>
          <a:endParaRPr lang="en-US"/>
        </a:p>
      </dgm:t>
    </dgm:pt>
    <dgm:pt modelId="{2AFB63C4-214A-4C2C-9C70-6E3B3B00D8E2}" type="sibTrans" cxnId="{010ACA9B-3134-4EB4-AD28-399A5C076336}">
      <dgm:prSet/>
      <dgm:spPr/>
      <dgm:t>
        <a:bodyPr/>
        <a:lstStyle/>
        <a:p>
          <a:endParaRPr lang="en-US"/>
        </a:p>
      </dgm:t>
    </dgm:pt>
    <dgm:pt modelId="{9595FB3A-BB97-C944-84AF-EE743EADE47E}" type="pres">
      <dgm:prSet presAssocID="{62CE090D-D128-4CB1-9B2E-901F756FD0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189B8-83C6-5843-9B75-6FD72B666D86}" type="pres">
      <dgm:prSet presAssocID="{4087C8A8-812A-4246-8EDF-557902D022C3}" presName="hierRoot1" presStyleCnt="0"/>
      <dgm:spPr/>
    </dgm:pt>
    <dgm:pt modelId="{5B79D355-A75A-D845-9E37-392CDCEB6972}" type="pres">
      <dgm:prSet presAssocID="{4087C8A8-812A-4246-8EDF-557902D022C3}" presName="composite" presStyleCnt="0"/>
      <dgm:spPr/>
    </dgm:pt>
    <dgm:pt modelId="{FEAB1053-3C34-1A4D-8CF4-D4E005FEED8D}" type="pres">
      <dgm:prSet presAssocID="{4087C8A8-812A-4246-8EDF-557902D022C3}" presName="background" presStyleLbl="node0" presStyleIdx="0" presStyleCnt="2"/>
      <dgm:spPr/>
    </dgm:pt>
    <dgm:pt modelId="{5C0F5149-9AEA-574E-A19C-E80F02FEF43D}" type="pres">
      <dgm:prSet presAssocID="{4087C8A8-812A-4246-8EDF-557902D022C3}" presName="text" presStyleLbl="fgAcc0" presStyleIdx="0" presStyleCnt="2">
        <dgm:presLayoutVars>
          <dgm:chPref val="3"/>
        </dgm:presLayoutVars>
      </dgm:prSet>
      <dgm:spPr/>
    </dgm:pt>
    <dgm:pt modelId="{BBDE3394-7D90-5F46-999C-FB97C0B0809D}" type="pres">
      <dgm:prSet presAssocID="{4087C8A8-812A-4246-8EDF-557902D022C3}" presName="hierChild2" presStyleCnt="0"/>
      <dgm:spPr/>
    </dgm:pt>
    <dgm:pt modelId="{7D735BA5-2746-EA43-9C76-BE38C62A685A}" type="pres">
      <dgm:prSet presAssocID="{467439AE-D706-478B-A80E-3BAE8F9FCB2A}" presName="hierRoot1" presStyleCnt="0"/>
      <dgm:spPr/>
    </dgm:pt>
    <dgm:pt modelId="{7A1C609A-A9F0-F941-AE4D-3F789565778F}" type="pres">
      <dgm:prSet presAssocID="{467439AE-D706-478B-A80E-3BAE8F9FCB2A}" presName="composite" presStyleCnt="0"/>
      <dgm:spPr/>
    </dgm:pt>
    <dgm:pt modelId="{3E604398-75A9-FF4B-9DCB-40E852850081}" type="pres">
      <dgm:prSet presAssocID="{467439AE-D706-478B-A80E-3BAE8F9FCB2A}" presName="background" presStyleLbl="node0" presStyleIdx="1" presStyleCnt="2"/>
      <dgm:spPr/>
    </dgm:pt>
    <dgm:pt modelId="{9E5D4E21-D108-9C45-BFF7-A7A5A289521A}" type="pres">
      <dgm:prSet presAssocID="{467439AE-D706-478B-A80E-3BAE8F9FCB2A}" presName="text" presStyleLbl="fgAcc0" presStyleIdx="1" presStyleCnt="2">
        <dgm:presLayoutVars>
          <dgm:chPref val="3"/>
        </dgm:presLayoutVars>
      </dgm:prSet>
      <dgm:spPr/>
    </dgm:pt>
    <dgm:pt modelId="{2DBAEF6F-7A5A-FC4C-8E73-759BF164AD73}" type="pres">
      <dgm:prSet presAssocID="{467439AE-D706-478B-A80E-3BAE8F9FCB2A}" presName="hierChild2" presStyleCnt="0"/>
      <dgm:spPr/>
    </dgm:pt>
  </dgm:ptLst>
  <dgm:cxnLst>
    <dgm:cxn modelId="{59ECE072-E915-4A3E-A530-75859B4515D0}" srcId="{62CE090D-D128-4CB1-9B2E-901F756FD014}" destId="{4087C8A8-812A-4246-8EDF-557902D022C3}" srcOrd="0" destOrd="0" parTransId="{A98D5577-FCD3-40CD-A523-B63091A0885C}" sibTransId="{28FF9BE3-162A-4FE3-B4BC-D1FE26804D80}"/>
    <dgm:cxn modelId="{15123790-C2DB-4D46-B711-8AD4857EC4CE}" type="presOf" srcId="{467439AE-D706-478B-A80E-3BAE8F9FCB2A}" destId="{9E5D4E21-D108-9C45-BFF7-A7A5A289521A}" srcOrd="0" destOrd="0" presId="urn:microsoft.com/office/officeart/2005/8/layout/hierarchy1"/>
    <dgm:cxn modelId="{010ACA9B-3134-4EB4-AD28-399A5C076336}" srcId="{62CE090D-D128-4CB1-9B2E-901F756FD014}" destId="{467439AE-D706-478B-A80E-3BAE8F9FCB2A}" srcOrd="1" destOrd="0" parTransId="{B151D444-ED0C-4C6A-B844-C8F961DA23D3}" sibTransId="{2AFB63C4-214A-4C2C-9C70-6E3B3B00D8E2}"/>
    <dgm:cxn modelId="{5DF64FA5-6F11-5249-92BA-C4D49223EAC7}" type="presOf" srcId="{62CE090D-D128-4CB1-9B2E-901F756FD014}" destId="{9595FB3A-BB97-C944-84AF-EE743EADE47E}" srcOrd="0" destOrd="0" presId="urn:microsoft.com/office/officeart/2005/8/layout/hierarchy1"/>
    <dgm:cxn modelId="{4B5F8ACC-89A2-C140-A888-3F074D2FB763}" type="presOf" srcId="{4087C8A8-812A-4246-8EDF-557902D022C3}" destId="{5C0F5149-9AEA-574E-A19C-E80F02FEF43D}" srcOrd="0" destOrd="0" presId="urn:microsoft.com/office/officeart/2005/8/layout/hierarchy1"/>
    <dgm:cxn modelId="{CEC750E7-3708-804D-9307-FF2345444CD7}" type="presParOf" srcId="{9595FB3A-BB97-C944-84AF-EE743EADE47E}" destId="{275189B8-83C6-5843-9B75-6FD72B666D86}" srcOrd="0" destOrd="0" presId="urn:microsoft.com/office/officeart/2005/8/layout/hierarchy1"/>
    <dgm:cxn modelId="{391DBB04-D2C8-F242-AB0B-79A9F3D796ED}" type="presParOf" srcId="{275189B8-83C6-5843-9B75-6FD72B666D86}" destId="{5B79D355-A75A-D845-9E37-392CDCEB6972}" srcOrd="0" destOrd="0" presId="urn:microsoft.com/office/officeart/2005/8/layout/hierarchy1"/>
    <dgm:cxn modelId="{E5EC09D7-A899-1545-BA2D-DDAD702DD40E}" type="presParOf" srcId="{5B79D355-A75A-D845-9E37-392CDCEB6972}" destId="{FEAB1053-3C34-1A4D-8CF4-D4E005FEED8D}" srcOrd="0" destOrd="0" presId="urn:microsoft.com/office/officeart/2005/8/layout/hierarchy1"/>
    <dgm:cxn modelId="{AF4B238D-A488-C344-859A-ACF705E678BB}" type="presParOf" srcId="{5B79D355-A75A-D845-9E37-392CDCEB6972}" destId="{5C0F5149-9AEA-574E-A19C-E80F02FEF43D}" srcOrd="1" destOrd="0" presId="urn:microsoft.com/office/officeart/2005/8/layout/hierarchy1"/>
    <dgm:cxn modelId="{E1D3CEB3-0300-DF4A-9D46-2440FB51BE2C}" type="presParOf" srcId="{275189B8-83C6-5843-9B75-6FD72B666D86}" destId="{BBDE3394-7D90-5F46-999C-FB97C0B0809D}" srcOrd="1" destOrd="0" presId="urn:microsoft.com/office/officeart/2005/8/layout/hierarchy1"/>
    <dgm:cxn modelId="{0E4E686D-5A3C-0848-A6BE-9740C75D06CA}" type="presParOf" srcId="{9595FB3A-BB97-C944-84AF-EE743EADE47E}" destId="{7D735BA5-2746-EA43-9C76-BE38C62A685A}" srcOrd="1" destOrd="0" presId="urn:microsoft.com/office/officeart/2005/8/layout/hierarchy1"/>
    <dgm:cxn modelId="{BE9169C5-2399-744A-91A2-FD34584EF8FD}" type="presParOf" srcId="{7D735BA5-2746-EA43-9C76-BE38C62A685A}" destId="{7A1C609A-A9F0-F941-AE4D-3F789565778F}" srcOrd="0" destOrd="0" presId="urn:microsoft.com/office/officeart/2005/8/layout/hierarchy1"/>
    <dgm:cxn modelId="{A76B8F5B-6DD6-184D-8C1C-ABCA255F646B}" type="presParOf" srcId="{7A1C609A-A9F0-F941-AE4D-3F789565778F}" destId="{3E604398-75A9-FF4B-9DCB-40E852850081}" srcOrd="0" destOrd="0" presId="urn:microsoft.com/office/officeart/2005/8/layout/hierarchy1"/>
    <dgm:cxn modelId="{4CB54379-4CC7-9A4A-AFA0-B13CF5E5FCE3}" type="presParOf" srcId="{7A1C609A-A9F0-F941-AE4D-3F789565778F}" destId="{9E5D4E21-D108-9C45-BFF7-A7A5A289521A}" srcOrd="1" destOrd="0" presId="urn:microsoft.com/office/officeart/2005/8/layout/hierarchy1"/>
    <dgm:cxn modelId="{2E330F0F-2480-C747-9EC7-4A68A636292B}" type="presParOf" srcId="{7D735BA5-2746-EA43-9C76-BE38C62A685A}" destId="{2DBAEF6F-7A5A-FC4C-8E73-759BF164A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08D87-AA7B-0843-BBCF-FC6943212AD8}">
      <dsp:nvSpPr>
        <dsp:cNvPr id="0" name=""/>
        <dsp:cNvSpPr/>
      </dsp:nvSpPr>
      <dsp:spPr>
        <a:xfrm>
          <a:off x="0" y="2271"/>
          <a:ext cx="8229600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baseline="0" dirty="0"/>
            <a:t>Acknowledgements</a:t>
          </a:r>
          <a:endParaRPr lang="en-US" sz="3600" kern="1200" dirty="0"/>
        </a:p>
      </dsp:txBody>
      <dsp:txXfrm>
        <a:off x="40094" y="42365"/>
        <a:ext cx="8149412" cy="741151"/>
      </dsp:txXfrm>
    </dsp:sp>
    <dsp:sp modelId="{8558F651-516F-8741-BBDC-C884EC9B9332}">
      <dsp:nvSpPr>
        <dsp:cNvPr id="0" name=""/>
        <dsp:cNvSpPr/>
      </dsp:nvSpPr>
      <dsp:spPr>
        <a:xfrm>
          <a:off x="0" y="927291"/>
          <a:ext cx="8229600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baseline="0"/>
            <a:t>About Me</a:t>
          </a:r>
          <a:endParaRPr lang="en-US" sz="3600" kern="1200"/>
        </a:p>
      </dsp:txBody>
      <dsp:txXfrm>
        <a:off x="40094" y="967385"/>
        <a:ext cx="8149412" cy="741151"/>
      </dsp:txXfrm>
    </dsp:sp>
    <dsp:sp modelId="{3E894913-CF3A-E146-A9CB-F3FC3CC393E3}">
      <dsp:nvSpPr>
        <dsp:cNvPr id="0" name=""/>
        <dsp:cNvSpPr/>
      </dsp:nvSpPr>
      <dsp:spPr>
        <a:xfrm>
          <a:off x="0" y="1852311"/>
          <a:ext cx="8229600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baseline="0"/>
            <a:t>My journey with Clevered</a:t>
          </a:r>
          <a:endParaRPr lang="en-US" sz="3600" kern="1200"/>
        </a:p>
      </dsp:txBody>
      <dsp:txXfrm>
        <a:off x="40094" y="1892405"/>
        <a:ext cx="8149412" cy="741151"/>
      </dsp:txXfrm>
    </dsp:sp>
    <dsp:sp modelId="{21C5D8F6-9B39-4549-B037-96943BE11A49}">
      <dsp:nvSpPr>
        <dsp:cNvPr id="0" name=""/>
        <dsp:cNvSpPr/>
      </dsp:nvSpPr>
      <dsp:spPr>
        <a:xfrm>
          <a:off x="0" y="2777331"/>
          <a:ext cx="8229600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baseline="0"/>
            <a:t>About my Project</a:t>
          </a:r>
          <a:endParaRPr lang="en-US" sz="3600" kern="1200"/>
        </a:p>
      </dsp:txBody>
      <dsp:txXfrm>
        <a:off x="40094" y="2817425"/>
        <a:ext cx="8149412" cy="741151"/>
      </dsp:txXfrm>
    </dsp:sp>
    <dsp:sp modelId="{698F3C26-BA84-4C46-87DF-D177057870AC}">
      <dsp:nvSpPr>
        <dsp:cNvPr id="0" name=""/>
        <dsp:cNvSpPr/>
      </dsp:nvSpPr>
      <dsp:spPr>
        <a:xfrm>
          <a:off x="0" y="3702351"/>
          <a:ext cx="8229600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baseline="0"/>
            <a:t>How to use the Project Application</a:t>
          </a:r>
          <a:endParaRPr lang="en-US" sz="3600" kern="1200"/>
        </a:p>
      </dsp:txBody>
      <dsp:txXfrm>
        <a:off x="40094" y="3742445"/>
        <a:ext cx="8149412" cy="741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1053-3C34-1A4D-8CF4-D4E005FEED8D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F5149-9AEA-574E-A19C-E80F02FEF43D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 have made a very interesting project!</a:t>
          </a:r>
        </a:p>
      </dsp:txBody>
      <dsp:txXfrm>
        <a:off x="534770" y="778196"/>
        <a:ext cx="3960775" cy="2459240"/>
      </dsp:txXfrm>
    </dsp:sp>
    <dsp:sp modelId="{3E604398-75A9-FF4B-9DCB-40E852850081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4E21-D108-9C45-BFF7-A7A5A289521A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I have learnt many new concepts!</a:t>
          </a:r>
          <a:endParaRPr lang="en-US" sz="4400" kern="1200" dirty="0"/>
        </a:p>
      </dsp:txBody>
      <dsp:txXfrm>
        <a:off x="5562742" y="778196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867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24077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4296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2390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387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07263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8070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4015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3800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42366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089325"/>
      </p:ext>
    </p:extLst>
  </p:cSld>
  <p:clrMapOvr>
    <a:masterClrMapping/>
  </p:clrMapOvr>
  <p:transition spd="slow">
    <p:randomBar dir="vert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48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rpitamukhjee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akraborty.Aarush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>
              <a:buSzPts val="4400"/>
            </a:pPr>
            <a:r>
              <a:rPr lang="en-US" sz="2400"/>
              <a:t>Indian Sign Language Detector</a:t>
            </a:r>
          </a:p>
        </p:txBody>
      </p:sp>
      <p:sp>
        <p:nvSpPr>
          <p:cNvPr id="9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E"/>
          </a:p>
        </p:txBody>
      </p:sp>
      <p:sp>
        <p:nvSpPr>
          <p:cNvPr id="86" name="Google Shape;86;p1"/>
          <p:cNvSpPr txBox="1">
            <a:spLocks/>
          </p:cNvSpPr>
          <p:nvPr/>
        </p:nvSpPr>
        <p:spPr>
          <a:xfrm>
            <a:off x="6171990" y="4494090"/>
            <a:ext cx="5918915" cy="58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defTabSz="338328">
              <a:spcAft>
                <a:spcPts val="600"/>
              </a:spcAft>
              <a:buClr>
                <a:schemeClr val="lt1"/>
              </a:buClr>
            </a:pPr>
            <a:r>
              <a:rPr lang="en-IN" sz="3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Author: Aarush Chakraborty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88758" y="2072137"/>
            <a:ext cx="7515129" cy="135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defTabSz="338328">
              <a:spcAft>
                <a:spcPts val="600"/>
              </a:spcAft>
              <a:buClr>
                <a:schemeClr val="lt1"/>
              </a:buClr>
              <a:buSzPts val="3200"/>
            </a:pPr>
            <a:r>
              <a:rPr lang="en-IN" sz="8000" b="1" dirty="0">
                <a:solidFill>
                  <a:schemeClr val="lt1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USER MANUAL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BF7-CC9A-6C81-FD39-EA035EE3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FB45-EBFD-49E1-81AD-7468E82C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776072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3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E"/>
          </a:p>
        </p:txBody>
      </p: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SzPts val="4400"/>
            </a:pPr>
            <a:r>
              <a:rPr lang="en-IN" dirty="0"/>
              <a:t>Contact Person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3200"/>
              <a:buNone/>
            </a:pPr>
            <a:r>
              <a:rPr lang="en-US" dirty="0"/>
              <a:t>In case of any issues, please reach out to me at:</a:t>
            </a:r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endParaRPr lang="en-US" dirty="0"/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arpitamukhjee@gmail.com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3200"/>
              <a:buNone/>
            </a:pPr>
            <a:endParaRPr lang="en-US" dirty="0"/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Or  </a:t>
            </a:r>
            <a:r>
              <a:rPr lang="en-US" dirty="0">
                <a:hlinkClick r:id="rId4"/>
              </a:rPr>
              <a:t>Chakraborty.Aarush@gmail.com</a:t>
            </a:r>
            <a:r>
              <a:rPr lang="en-US" dirty="0"/>
              <a:t> </a:t>
            </a:r>
            <a:endParaRPr dirty="0"/>
          </a:p>
          <a:p>
            <a:pPr marL="342900">
              <a:spcBef>
                <a:spcPts val="640"/>
              </a:spcBef>
              <a:buSzPts val="3200"/>
              <a:buNone/>
            </a:pPr>
            <a:endParaRPr lang="en-A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AE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DF055-2989-A574-DA9D-70EB8C83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543846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cap="all" dirty="0">
                <a:latin typeface="American Typewriter" panose="02090604020004020304" pitchFamily="18" charset="77"/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3467708" y="363804"/>
            <a:ext cx="5256584" cy="936104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962400" y="2603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Table of Contents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98" name="Google Shape;96;p2">
            <a:extLst>
              <a:ext uri="{FF2B5EF4-FFF2-40B4-BE49-F238E27FC236}">
                <a16:creationId xmlns:a16="http://schemas.microsoft.com/office/drawing/2014/main" id="{5CF78BA4-4066-41B0-462D-89B8448C3A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207168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E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buSzPts val="4400"/>
            </a:pPr>
            <a:r>
              <a:rPr lang="en-US"/>
              <a:t>Acknowledgements</a:t>
            </a:r>
          </a:p>
        </p:txBody>
      </p:sp>
      <p:sp>
        <p:nvSpPr>
          <p:cNvPr id="104" name="Google Shape;104;p3"/>
          <p:cNvSpPr txBox="1">
            <a:spLocks/>
          </p:cNvSpPr>
          <p:nvPr/>
        </p:nvSpPr>
        <p:spPr>
          <a:xfrm>
            <a:off x="1371600" y="2920620"/>
            <a:ext cx="9601200" cy="294677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70891" indent="-384048" defTabSz="914400">
              <a:lnSpc>
                <a:spcPct val="94000"/>
              </a:lnSpc>
              <a:spcAft>
                <a:spcPts val="200"/>
              </a:spcAft>
              <a:buClr>
                <a:schemeClr val="lt1"/>
              </a:buClr>
              <a:buSzPts val="3200"/>
              <a:buFont typeface="Franklin Gothic Book" panose="020B0503020102020204" pitchFamily="34" charset="0"/>
            </a:pPr>
            <a:r>
              <a:rPr lang="en-US" sz="2000" dirty="0">
                <a:solidFill>
                  <a:schemeClr val="tx2"/>
                </a:solidFill>
              </a:rPr>
              <a:t>Starting off, I would like to express my gratitude to my mentor Mr. Avishek, and Mr. Ken for giving me an opportunity to learn so much at this internship.</a:t>
            </a:r>
          </a:p>
          <a:p>
            <a:pPr marL="270891" indent="-384048" defTabSz="914400">
              <a:lnSpc>
                <a:spcPct val="94000"/>
              </a:lnSpc>
              <a:spcAft>
                <a:spcPts val="200"/>
              </a:spcAft>
              <a:buClr>
                <a:schemeClr val="lt1"/>
              </a:buClr>
              <a:buSzPts val="3200"/>
              <a:buFont typeface="Franklin Gothic Book" panose="020B0503020102020204" pitchFamily="34" charset="0"/>
            </a:pPr>
            <a:endParaRPr lang="en-US" sz="2000" dirty="0">
              <a:solidFill>
                <a:schemeClr val="tx2"/>
              </a:solidFill>
            </a:endParaRPr>
          </a:p>
          <a:p>
            <a:pPr marL="270891" indent="-384048" defTabSz="914400">
              <a:lnSpc>
                <a:spcPct val="94000"/>
              </a:lnSpc>
              <a:spcAft>
                <a:spcPts val="200"/>
              </a:spcAft>
              <a:buClr>
                <a:schemeClr val="lt1"/>
              </a:buClr>
              <a:buSzPts val="3200"/>
              <a:buFont typeface="Franklin Gothic Book" panose="020B0503020102020204" pitchFamily="34" charset="0"/>
            </a:pPr>
            <a:r>
              <a:rPr lang="en-US" sz="2000" dirty="0">
                <a:solidFill>
                  <a:schemeClr val="tx2"/>
                </a:solidFill>
              </a:rPr>
              <a:t>The continued support &amp; Guidance made my project possible and I’m very thankful for that!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1310926" y="2248903"/>
            <a:ext cx="3282694" cy="35814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I’m Aarush Chakraborty!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sym typeface="Calibri"/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I’m 14 years old and and currently learning about ML, AI, and Data Science in general.</a:t>
            </a:r>
          </a:p>
        </p:txBody>
      </p:sp>
      <p:pic>
        <p:nvPicPr>
          <p:cNvPr id="3" name="Picture 2" descr="A person wearing a hat and jacket&#10;&#10;Description automatically generated">
            <a:extLst>
              <a:ext uri="{FF2B5EF4-FFF2-40B4-BE49-F238E27FC236}">
                <a16:creationId xmlns:a16="http://schemas.microsoft.com/office/drawing/2014/main" id="{075AA7AD-DE1A-A5B4-5A21-F29A50C52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24" y="645106"/>
            <a:ext cx="5182150" cy="5247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94;p2">
            <a:extLst>
              <a:ext uri="{FF2B5EF4-FFF2-40B4-BE49-F238E27FC236}">
                <a16:creationId xmlns:a16="http://schemas.microsoft.com/office/drawing/2014/main" id="{4B76400D-5CFD-21A0-48DB-C048201F5D55}"/>
              </a:ext>
            </a:extLst>
          </p:cNvPr>
          <p:cNvSpPr/>
          <p:nvPr/>
        </p:nvSpPr>
        <p:spPr>
          <a:xfrm>
            <a:off x="1018670" y="376695"/>
            <a:ext cx="4347414" cy="936104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B8DE50B3-E525-074F-FE92-82DE38F945A6}"/>
              </a:ext>
            </a:extLst>
          </p:cNvPr>
          <p:cNvSpPr txBox="1">
            <a:spLocks/>
          </p:cNvSpPr>
          <p:nvPr/>
        </p:nvSpPr>
        <p:spPr>
          <a:xfrm>
            <a:off x="1893914" y="569849"/>
            <a:ext cx="3282695" cy="14859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n-US" dirty="0">
                <a:solidFill>
                  <a:schemeClr val="bg1"/>
                </a:solidFill>
              </a:rPr>
              <a:t>About Me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3;p5">
            <a:extLst>
              <a:ext uri="{FF2B5EF4-FFF2-40B4-BE49-F238E27FC236}">
                <a16:creationId xmlns:a16="http://schemas.microsoft.com/office/drawing/2014/main" id="{8FE0EC2F-4502-FB33-B301-3C4F06BCC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6672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09C98D-126E-9214-3FD6-6806751C1951}"/>
              </a:ext>
            </a:extLst>
          </p:cNvPr>
          <p:cNvSpPr txBox="1"/>
          <p:nvPr/>
        </p:nvSpPr>
        <p:spPr>
          <a:xfrm>
            <a:off x="2244080" y="1771590"/>
            <a:ext cx="8086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Overall, I have loved my journey with </a:t>
            </a:r>
            <a:r>
              <a:rPr lang="en-IN" sz="2800" dirty="0" err="1"/>
              <a:t>Clevered</a:t>
            </a:r>
            <a:r>
              <a:rPr lang="en-IN" sz="2800" dirty="0"/>
              <a:t> so far!</a:t>
            </a:r>
            <a:endParaRPr lang="en-US" sz="2800" dirty="0"/>
          </a:p>
          <a:p>
            <a:endParaRPr lang="en-AE" dirty="0"/>
          </a:p>
        </p:txBody>
      </p:sp>
      <p:sp>
        <p:nvSpPr>
          <p:cNvPr id="5" name="Google Shape;94;p2">
            <a:extLst>
              <a:ext uri="{FF2B5EF4-FFF2-40B4-BE49-F238E27FC236}">
                <a16:creationId xmlns:a16="http://schemas.microsoft.com/office/drawing/2014/main" id="{E7BA31C5-8E4A-0CFB-5911-4FF59ACC9688}"/>
              </a:ext>
            </a:extLst>
          </p:cNvPr>
          <p:cNvSpPr/>
          <p:nvPr/>
        </p:nvSpPr>
        <p:spPr>
          <a:xfrm>
            <a:off x="2013285" y="313470"/>
            <a:ext cx="8576320" cy="936104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8AB7625E-416B-B47D-D972-6496E3F00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3285" y="410902"/>
            <a:ext cx="9601200" cy="14859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buSzPts val="3960"/>
            </a:pPr>
            <a:r>
              <a:rPr lang="en-US" dirty="0">
                <a:solidFill>
                  <a:schemeClr val="bg1"/>
                </a:solidFill>
              </a:rPr>
              <a:t>My Internship Journey with </a:t>
            </a:r>
            <a:r>
              <a:rPr lang="en-US" dirty="0" err="1">
                <a:solidFill>
                  <a:schemeClr val="bg1"/>
                </a:solidFill>
              </a:rPr>
              <a:t>Clevered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946484" y="1732547"/>
            <a:ext cx="3707810" cy="413485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3200"/>
              <a:buFont typeface="Wingdings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My project is an Indian Sign Language Detector. It can identify and translate different hand signals.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3200"/>
              <a:buFont typeface="Wingdings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This application can be beneficial for society as it can help many less fortunate people who have lost their hearing or cannot speak.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780BAF-8365-AF46-558A-9DDB4CCF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2307712"/>
            <a:ext cx="6517065" cy="19225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Google Shape;94;p2">
            <a:extLst>
              <a:ext uri="{FF2B5EF4-FFF2-40B4-BE49-F238E27FC236}">
                <a16:creationId xmlns:a16="http://schemas.microsoft.com/office/drawing/2014/main" id="{576128A8-AD6D-1DA6-C94B-5DAEB53E9316}"/>
              </a:ext>
            </a:extLst>
          </p:cNvPr>
          <p:cNvSpPr/>
          <p:nvPr/>
        </p:nvSpPr>
        <p:spPr>
          <a:xfrm>
            <a:off x="1371599" y="405712"/>
            <a:ext cx="2606843" cy="936104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F5CC0322-9015-46EE-6808-289BF47CF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599" y="506624"/>
            <a:ext cx="3282695" cy="14859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buSzPts val="4400"/>
            </a:pPr>
            <a:r>
              <a:rPr lang="en-US" dirty="0">
                <a:solidFill>
                  <a:schemeClr val="bg1"/>
                </a:solidFill>
              </a:rPr>
              <a:t>About App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AE"/>
            </a:p>
          </p:txBody>
        </p:sp>
      </p:grpSp>
      <p:pic>
        <p:nvPicPr>
          <p:cNvPr id="141" name="Picture 140" descr="Person watching empty phone">
            <a:extLst>
              <a:ext uri="{FF2B5EF4-FFF2-40B4-BE49-F238E27FC236}">
                <a16:creationId xmlns:a16="http://schemas.microsoft.com/office/drawing/2014/main" id="{861C9AB4-326A-3645-E5EE-9FD512DEA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56" b="25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E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E"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buSzPts val="4400"/>
            </a:pPr>
            <a:r>
              <a:rPr lang="en-US" sz="7200" cap="all"/>
              <a:t>How do I use the Application?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buSzPct val="162962"/>
            </a:pPr>
            <a:r>
              <a:rPr lang="en-US"/>
              <a:t>Upload Sign Image (Button)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48" name="Google Shape;148;p8"/>
          <p:cNvSpPr txBox="1"/>
          <p:nvPr/>
        </p:nvSpPr>
        <p:spPr>
          <a:xfrm>
            <a:off x="1023562" y="2286000"/>
            <a:ext cx="9243385" cy="35814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2400"/>
              <a:buFont typeface="Wingdings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The user will have to click on this button and upload the hand signal image from their desktop.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DC17C-B279-D362-4E9A-DF971E9E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21" y="4434303"/>
            <a:ext cx="10147890" cy="11162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buSzPct val="162962"/>
            </a:pPr>
            <a:r>
              <a:rPr lang="en-US"/>
              <a:t>Check (Button)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48" name="Google Shape;148;p8"/>
          <p:cNvSpPr txBox="1"/>
          <p:nvPr/>
        </p:nvSpPr>
        <p:spPr>
          <a:xfrm>
            <a:off x="1023563" y="1820300"/>
            <a:ext cx="7799595" cy="35814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2400"/>
              <a:buFont typeface="Wingdings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After the user has uploaded their image, click this button for the program to start and analyze the image.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Clr>
                <a:schemeClr val="tx1"/>
              </a:buClr>
              <a:buSzPts val="2400"/>
              <a:buFont typeface="Wingdings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sym typeface="Calibri"/>
              </a:rPr>
              <a:t>This button won’t work unless you’ve uploaded your image.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F55BF-3593-4640-68C2-EED0CB68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03" y="4076219"/>
            <a:ext cx="9537434" cy="19074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3308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1121</TotalTime>
  <Words>285</Words>
  <Application>Microsoft Macintosh PowerPoint</Application>
  <PresentationFormat>Widescreen</PresentationFormat>
  <Paragraphs>39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American Typewriter</vt:lpstr>
      <vt:lpstr>Arial</vt:lpstr>
      <vt:lpstr>Calibri</vt:lpstr>
      <vt:lpstr>Franklin Gothic Book</vt:lpstr>
      <vt:lpstr>Wingdings</vt:lpstr>
      <vt:lpstr>Crop</vt:lpstr>
      <vt:lpstr>Indian Sign Language Detector</vt:lpstr>
      <vt:lpstr>Table of Contents</vt:lpstr>
      <vt:lpstr>Acknowledgements</vt:lpstr>
      <vt:lpstr>PowerPoint Presentation</vt:lpstr>
      <vt:lpstr>My Internship Journey with Clevered</vt:lpstr>
      <vt:lpstr>About App</vt:lpstr>
      <vt:lpstr>How do I use the Application?</vt:lpstr>
      <vt:lpstr>Upload Sign Image (Button)</vt:lpstr>
      <vt:lpstr>Check (Button)</vt:lpstr>
      <vt:lpstr>Demo</vt:lpstr>
      <vt:lpstr>Contact Person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Smita</dc:creator>
  <cp:lastModifiedBy>ARC Alpha</cp:lastModifiedBy>
  <cp:revision>3</cp:revision>
  <dcterms:created xsi:type="dcterms:W3CDTF">2021-09-17T13:31:27Z</dcterms:created>
  <dcterms:modified xsi:type="dcterms:W3CDTF">2024-07-04T09:47:34Z</dcterms:modified>
</cp:coreProperties>
</file>