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33T7Ev9z+Enf28GN4KzPXW7T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1707701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170770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71472" y="428604"/>
            <a:ext cx="807249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Internship@Clevered</a:t>
            </a:r>
            <a:b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MindDoc App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572000" y="6072206"/>
            <a:ext cx="4572032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>
                <a:solidFill>
                  <a:schemeClr val="dk1"/>
                </a:solidFill>
              </a:rPr>
              <a:t>Author: Varya Soni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57348" y="2357430"/>
            <a:ext cx="6400800" cy="785818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User Manual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Person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500">
                <a:solidFill>
                  <a:schemeClr val="lt1"/>
                </a:solidFill>
              </a:rPr>
              <a:t>soni.varya24@gmail.com</a:t>
            </a:r>
            <a:endParaRPr sz="63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2562376" y="2516533"/>
            <a:ext cx="4258800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958622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Acknowledgement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my Internship with Clevered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About App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How do I use the App?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Option Name</a:t>
            </a:r>
            <a:endParaRPr b="1">
              <a:solidFill>
                <a:schemeClr val="lt1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IN">
                <a:solidFill>
                  <a:schemeClr val="lt1"/>
                </a:solidFill>
              </a:rPr>
              <a:t>Contact Person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12800" y="18009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I am so grateful that my Parents, Clevered,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Mentors, Group Members, Friends, Sites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etc. took the time to teach me. Thank you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for taking out time to teach me and help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me with internship and crash course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Me..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791676"/>
            <a:ext cx="4201200" cy="4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My name is Varya Soni.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I am in 8th grade.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I study in Delhi Public School Dwarka</a:t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Expressway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I live in Gurgaon, Haryana.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My hobbies are to read and learn</a:t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about Space and Universe.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My dream is to become a space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scientist in NASA and work for NASA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4036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IN">
                <a:solidFill>
                  <a:schemeClr val="lt1"/>
                </a:solidFill>
              </a:rPr>
              <a:t>I would love to make a satellite and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send it beyond the Kuiper Belt.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Student’s Introduction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My Internship with Clevered..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200" y="1600200"/>
            <a:ext cx="3686100" cy="5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Your internship experience with Clevered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6250"/>
              <a:buChar char="•"/>
            </a:pPr>
            <a:r>
              <a:rPr b="1" lang="en-IN">
                <a:solidFill>
                  <a:schemeClr val="lt1"/>
                </a:solidFill>
              </a:rPr>
              <a:t>I had a very great experience as I never used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Python before and using it for the first time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was a little bit challenging but my teacher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helped me a lot.</a:t>
            </a:r>
            <a:endParaRPr b="1">
              <a:solidFill>
                <a:schemeClr val="lt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Badges Earned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Rock Star for Wonderful efforts in project completion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Rockstar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attentiveness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App..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87875" y="1660100"/>
            <a:ext cx="4031700" cy="4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App’s name is MindDoc App.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multiclass classification model that can diagnose Depression, Anxiety and Panic Attack in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college students of different courses.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50" y="2783516"/>
            <a:ext cx="4613300" cy="212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691682" y="469261"/>
            <a:ext cx="5760600" cy="936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use the App?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196325" y="1545625"/>
            <a:ext cx="7172400" cy="4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the age of the patient.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Range that gives the most accurate results: 17-25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the gender of the patient.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values as “male” or “Male” or “m” or “M” or any other equivalent.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course taken by the patient.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values as “Mat” or “mat” or “math” or “mathematics” or any other equivalent.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Year of Study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Accepts the patient’s current year of study.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Range that gives the most accurate results: 1-6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17077019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Continued</a:t>
            </a:r>
            <a:endParaRPr/>
          </a:p>
        </p:txBody>
      </p:sp>
      <p:sp>
        <p:nvSpPr>
          <p:cNvPr id="131" name="Google Shape;131;g27417077019_0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GPA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Accepts the patient’s Grade Point Average (GPA).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Range that gives the most accurate results: 0.00 – 4.00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Marital Status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Accepts the marital status of the patient.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700">
                <a:solidFill>
                  <a:schemeClr val="lt1"/>
                </a:solidFill>
              </a:rPr>
              <a:t>Accepts values as “yes” or “Yes” or “y” or “Y” any other equivalent</a:t>
            </a:r>
            <a:r>
              <a:rPr b="1" lang="en-IN" sz="900">
                <a:solidFill>
                  <a:schemeClr val="lt1"/>
                </a:solidFill>
              </a:rPr>
              <a:t>.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(This will be repeated for each option of the App)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4876045" y="1651043"/>
            <a:ext cx="3757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to use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Stable Internet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 the needed Libraries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329425" y="143122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special considerations/ dependencies/risks while using the option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495800" y="3429000"/>
            <a:ext cx="35487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Please use Google Colab.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