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4B98E-EE68-982C-9794-1C9D2E6DFC8D}" v="82" dt="2024-04-05T11:26:36.369"/>
    <p1510:client id="{9E56CE73-A694-6DE5-D66E-DEED2F4B01EF}" v="953" dt="2024-04-05T10:25:1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da9744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08da9744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IN" b="1">
                <a:solidFill>
                  <a:schemeClr val="lt1"/>
                </a:solidFill>
              </a:rPr>
              <a:t>Author: Alexander Sakti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Manual</a:t>
            </a:r>
            <a:endParaRPr sz="3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/>
              <a:t>Desktop Assistant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Table of Contents</a:t>
            </a: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b="1" dirty="0">
                <a:solidFill>
                  <a:schemeClr val="lt1"/>
                </a:solidFill>
              </a:rPr>
              <a:t>Acknowledgements</a:t>
            </a:r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b="1" dirty="0">
                <a:solidFill>
                  <a:schemeClr val="lt1"/>
                </a:solidFill>
              </a:rPr>
              <a:t>About me</a:t>
            </a:r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b="1" dirty="0">
                <a:solidFill>
                  <a:schemeClr val="lt1"/>
                </a:solidFill>
              </a:rPr>
              <a:t>About App</a:t>
            </a:r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b="1" dirty="0">
                <a:solidFill>
                  <a:schemeClr val="lt1"/>
                </a:solidFill>
              </a:rPr>
              <a:t>How to use the App</a:t>
            </a:r>
          </a:p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b="1" dirty="0">
                <a:solidFill>
                  <a:schemeClr val="lt1"/>
                </a:solidFill>
              </a:rPr>
              <a:t>Demo Video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Acknowledgements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IN" b="1" dirty="0">
                <a:solidFill>
                  <a:schemeClr val="lt1"/>
                </a:solidFill>
              </a:rPr>
              <a:t>I would like to thank my parents, my mentor Mani, and </a:t>
            </a:r>
            <a:r>
              <a:rPr lang="en-IN" b="1" dirty="0" err="1">
                <a:solidFill>
                  <a:schemeClr val="lt1"/>
                </a:solidFill>
              </a:rPr>
              <a:t>Dr.</a:t>
            </a:r>
            <a:r>
              <a:rPr lang="en-IN" b="1" dirty="0">
                <a:solidFill>
                  <a:schemeClr val="lt1"/>
                </a:solidFill>
              </a:rPr>
              <a:t> Ken Kahn for providing me with this experience. This was made possible because of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About Me..</a:t>
            </a:r>
          </a:p>
        </p:txBody>
      </p:sp>
      <p:sp>
        <p:nvSpPr>
          <p:cNvPr id="113" name="Google Shape;113;p4"/>
          <p:cNvSpPr txBox="1"/>
          <p:nvPr/>
        </p:nvSpPr>
        <p:spPr>
          <a:xfrm>
            <a:off x="3907224" y="1717955"/>
            <a:ext cx="4649876" cy="44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24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 am Alexander Sakti, I am 15 years old and in grade 10.</a:t>
            </a:r>
            <a:endParaRPr lang="en-US" sz="2400">
              <a:solidFill>
                <a:schemeClr val="lt1"/>
              </a:solidFill>
            </a:endParaRPr>
          </a:p>
          <a:p>
            <a:pPr marL="342900" indent="-342900"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24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 am currently interested in in programming, specifically app development using AI.</a:t>
            </a:r>
          </a:p>
          <a:p>
            <a:pPr marL="342900" indent="-342900"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24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My Internship experience with </a:t>
            </a:r>
            <a:r>
              <a:rPr lang="en-IN" sz="240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Clevered</a:t>
            </a:r>
            <a:r>
              <a:rPr lang="en-IN" sz="24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was amazing and I believe it could help me in the future.</a:t>
            </a:r>
          </a:p>
        </p:txBody>
      </p:sp>
      <p:pic>
        <p:nvPicPr>
          <p:cNvPr id="2" name="Picture 1" descr="A person taking a selfie&#10;&#10;Description automatically generated">
            <a:extLst>
              <a:ext uri="{FF2B5EF4-FFF2-40B4-BE49-F238E27FC236}">
                <a16:creationId xmlns:a16="http://schemas.microsoft.com/office/drawing/2014/main" id="{58F85631-A5D0-1F62-8067-A3C713FA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62" y="2122394"/>
            <a:ext cx="2164410" cy="2613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About App..</a:t>
            </a:r>
          </a:p>
        </p:txBody>
      </p:sp>
      <p:sp>
        <p:nvSpPr>
          <p:cNvPr id="132" name="Google Shape;132;p6"/>
          <p:cNvSpPr txBox="1"/>
          <p:nvPr/>
        </p:nvSpPr>
        <p:spPr>
          <a:xfrm>
            <a:off x="670144" y="1582818"/>
            <a:ext cx="43585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32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Desktop Assistant</a:t>
            </a:r>
          </a:p>
          <a:p>
            <a:pPr marL="342900" indent="-342900"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32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This Desktop Assistant can listen for the user's command, then complete it whether it be opening an app or searching something.</a:t>
            </a:r>
          </a:p>
        </p:txBody>
      </p:sp>
      <p:sp>
        <p:nvSpPr>
          <p:cNvPr id="2" name="Google Shape;132;p6">
            <a:extLst>
              <a:ext uri="{FF2B5EF4-FFF2-40B4-BE49-F238E27FC236}">
                <a16:creationId xmlns:a16="http://schemas.microsoft.com/office/drawing/2014/main" id="{F42B120D-6CE1-9DD6-A46A-63D6E7F48D5D}"/>
              </a:ext>
            </a:extLst>
          </p:cNvPr>
          <p:cNvSpPr txBox="1"/>
          <p:nvPr/>
        </p:nvSpPr>
        <p:spPr>
          <a:xfrm>
            <a:off x="5029232" y="1582818"/>
            <a:ext cx="346205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32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main menu consists of a start button and a close app button.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88998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42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z="4900"/>
              <a:t>How do I use the App?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16"/>
              <a:buFont typeface="Calibri" panose="020F0502020204030204"/>
              <a:buNone/>
            </a:pPr>
            <a:endParaRPr lang="en-IN" sz="2700"/>
          </a:p>
        </p:txBody>
      </p:sp>
      <p:sp>
        <p:nvSpPr>
          <p:cNvPr id="148" name="Google Shape;148;p8"/>
          <p:cNvSpPr txBox="1"/>
          <p:nvPr/>
        </p:nvSpPr>
        <p:spPr>
          <a:xfrm>
            <a:off x="607111" y="1546243"/>
            <a:ext cx="790378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IN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app listens to the command, then performs it.</a:t>
            </a:r>
            <a:endParaRPr lang="en-IN" sz="2400"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indent="-342900"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IN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start button is to start speaking to the assistant and give commands. </a:t>
            </a:r>
            <a:endParaRPr lang="en-IN" sz="2400" b="1" dirty="0">
              <a:solidFill>
                <a:schemeClr val="lt1"/>
              </a:solidFill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indent="-342900"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IN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program will keep repeating by itself and saying "stop </a:t>
            </a:r>
            <a:r>
              <a:rPr lang="en-IN" sz="2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program" will end it.</a:t>
            </a:r>
            <a:endParaRPr lang="en-IN" sz="2400" b="1" i="0" u="none" strike="noStrike" cap="none">
              <a:solidFill>
                <a:schemeClr val="lt1"/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480"/>
              </a:spcBef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IN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 app has a limited number of responses available and may not detect the user's voice properly if the voice is not loud and clear.</a:t>
            </a:r>
          </a:p>
          <a:p>
            <a:pPr marL="342900" indent="-342900">
              <a:spcBef>
                <a:spcPts val="480"/>
              </a:spcBef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IN" sz="2400" b="1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The Close App button is used to close the entire app.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08da97443a_0_0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g208da97443a_0_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g208da97443a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 panose="020F0502020204030204"/>
              <a:buNone/>
            </a:pPr>
            <a:r>
              <a:rPr lang="en-IN"/>
              <a:t>Demo Video</a:t>
            </a:r>
            <a:endParaRPr sz="2700"/>
          </a:p>
        </p:txBody>
      </p:sp>
      <p:sp>
        <p:nvSpPr>
          <p:cNvPr id="156" name="Google Shape;156;g208da97443a_0_0"/>
          <p:cNvSpPr txBox="1">
            <a:spLocks noGrp="1"/>
          </p:cNvSpPr>
          <p:nvPr>
            <p:ph type="body" idx="1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rgbClr val="FFFFFF"/>
                </a:solidFill>
              </a:rPr>
              <a:t>Demo any 2 features/ functions/ options of your project. Make a recording of the same and attach here as a backup if needed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0" descr="E:\Ammara\Clevered\brochure\002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Desktop Assistant</vt:lpstr>
      <vt:lpstr>Table of Contents</vt:lpstr>
      <vt:lpstr>Acknowledgements</vt:lpstr>
      <vt:lpstr>About Me..</vt:lpstr>
      <vt:lpstr>About App..</vt:lpstr>
      <vt:lpstr>How do I use the App? </vt:lpstr>
      <vt:lpstr>Demo Video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revision>185</cp:revision>
  <dcterms:created xsi:type="dcterms:W3CDTF">2023-09-28T05:19:05Z</dcterms:created>
  <dcterms:modified xsi:type="dcterms:W3CDTF">2024-04-25T15:02:16Z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7EFB9437B86F47E8829B2138047527E3_12</vt:lpwstr>
  </property>
  <property fmtid="{D5CDD505-2E9C-101B-9397-08002B2CF9AE}" pid="3" name="KSOProductBuildVer">
    <vt:lpwstr>1033-12.2.0.13215</vt:lpwstr>
  </property>
</Properties>
</file>