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C283E-1050-4C75-AF28-14B890A5CF7F}" v="2" dt="2024-06-09T13:34:36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via zahra" userId="93b988e8af3c7790" providerId="LiveId" clId="{FA0C283E-1050-4C75-AF28-14B890A5CF7F}"/>
    <pc:docChg chg="undo custSel modSld">
      <pc:chgData name="alivia zahra" userId="93b988e8af3c7790" providerId="LiveId" clId="{FA0C283E-1050-4C75-AF28-14B890A5CF7F}" dt="2024-06-16T08:21:57.480" v="1079" actId="14100"/>
      <pc:docMkLst>
        <pc:docMk/>
      </pc:docMkLst>
      <pc:sldChg chg="modSp mod">
        <pc:chgData name="alivia zahra" userId="93b988e8af3c7790" providerId="LiveId" clId="{FA0C283E-1050-4C75-AF28-14B890A5CF7F}" dt="2024-06-09T13:35:31.996" v="474" actId="20577"/>
        <pc:sldMkLst>
          <pc:docMk/>
          <pc:sldMk cId="0" sldId="256"/>
        </pc:sldMkLst>
        <pc:spChg chg="mod">
          <ac:chgData name="alivia zahra" userId="93b988e8af3c7790" providerId="LiveId" clId="{FA0C283E-1050-4C75-AF28-14B890A5CF7F}" dt="2024-06-09T13:35:31.996" v="47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livia zahra" userId="93b988e8af3c7790" providerId="LiveId" clId="{FA0C283E-1050-4C75-AF28-14B890A5CF7F}" dt="2024-06-09T13:31:25.384" v="38" actId="20577"/>
          <ac:spMkLst>
            <pc:docMk/>
            <pc:sldMk cId="0" sldId="256"/>
            <ac:spMk id="6" creationId="{5B79D3E5-6133-4E7D-AEDB-ECB777B811DE}"/>
          </ac:spMkLst>
        </pc:spChg>
      </pc:sldChg>
      <pc:sldChg chg="addSp delSp modSp mod setBg">
        <pc:chgData name="alivia zahra" userId="93b988e8af3c7790" providerId="LiveId" clId="{FA0C283E-1050-4C75-AF28-14B890A5CF7F}" dt="2024-06-16T08:13:59.510" v="509" actId="26606"/>
        <pc:sldMkLst>
          <pc:docMk/>
          <pc:sldMk cId="0" sldId="257"/>
        </pc:sldMkLst>
        <pc:spChg chg="mod">
          <ac:chgData name="alivia zahra" userId="93b988e8af3c7790" providerId="LiveId" clId="{FA0C283E-1050-4C75-AF28-14B890A5CF7F}" dt="2024-06-16T08:13:59.510" v="509" actId="2660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livia zahra" userId="93b988e8af3c7790" providerId="LiveId" clId="{FA0C283E-1050-4C75-AF28-14B890A5CF7F}" dt="2024-06-16T08:13:59.510" v="509" actId="26606"/>
          <ac:spMkLst>
            <pc:docMk/>
            <pc:sldMk cId="0" sldId="257"/>
            <ac:spMk id="5" creationId="{C35C7CFC-5CFA-4C96-92CF-1ED5CCFDD23D}"/>
          </ac:spMkLst>
        </pc:spChg>
        <pc:spChg chg="add del">
          <ac:chgData name="alivia zahra" userId="93b988e8af3c7790" providerId="LiveId" clId="{FA0C283E-1050-4C75-AF28-14B890A5CF7F}" dt="2024-06-16T08:13:59.510" v="509" actId="26606"/>
          <ac:spMkLst>
            <pc:docMk/>
            <pc:sldMk cId="0" sldId="257"/>
            <ac:spMk id="11" creationId="{C0763A76-9F1C-4FC5-82B7-DD475DA461B2}"/>
          </ac:spMkLst>
        </pc:spChg>
        <pc:spChg chg="add del">
          <ac:chgData name="alivia zahra" userId="93b988e8af3c7790" providerId="LiveId" clId="{FA0C283E-1050-4C75-AF28-14B890A5CF7F}" dt="2024-06-16T08:13:59.510" v="509" actId="26606"/>
          <ac:spMkLst>
            <pc:docMk/>
            <pc:sldMk cId="0" sldId="257"/>
            <ac:spMk id="13" creationId="{E81BF4F6-F2CF-4984-9D14-D6966D92F99F}"/>
          </ac:spMkLst>
        </pc:spChg>
        <pc:picChg chg="add del">
          <ac:chgData name="alivia zahra" userId="93b988e8af3c7790" providerId="LiveId" clId="{FA0C283E-1050-4C75-AF28-14B890A5CF7F}" dt="2024-06-16T08:13:59.510" v="509" actId="26606"/>
          <ac:picMkLst>
            <pc:docMk/>
            <pc:sldMk cId="0" sldId="257"/>
            <ac:picMk id="7" creationId="{F4282843-99B3-F5A8-F0D8-C4FEF6F0CEA7}"/>
          </ac:picMkLst>
        </pc:picChg>
      </pc:sldChg>
      <pc:sldChg chg="delSp modSp mod">
        <pc:chgData name="alivia zahra" userId="93b988e8af3c7790" providerId="LiveId" clId="{FA0C283E-1050-4C75-AF28-14B890A5CF7F}" dt="2024-06-16T08:14:09.781" v="514" actId="1035"/>
        <pc:sldMkLst>
          <pc:docMk/>
          <pc:sldMk cId="0" sldId="258"/>
        </pc:sldMkLst>
        <pc:spChg chg="del mod">
          <ac:chgData name="alivia zahra" userId="93b988e8af3c7790" providerId="LiveId" clId="{FA0C283E-1050-4C75-AF28-14B890A5CF7F}" dt="2024-06-16T08:13:36.129" v="507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alivia zahra" userId="93b988e8af3c7790" providerId="LiveId" clId="{FA0C283E-1050-4C75-AF28-14B890A5CF7F}" dt="2024-06-16T08:14:09.781" v="514" actId="1035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alivia zahra" userId="93b988e8af3c7790" providerId="LiveId" clId="{FA0C283E-1050-4C75-AF28-14B890A5CF7F}" dt="2024-06-16T08:20:18.093" v="852" actId="20577"/>
        <pc:sldMkLst>
          <pc:docMk/>
          <pc:sldMk cId="0" sldId="259"/>
        </pc:sldMkLst>
        <pc:spChg chg="mod">
          <ac:chgData name="alivia zahra" userId="93b988e8af3c7790" providerId="LiveId" clId="{FA0C283E-1050-4C75-AF28-14B890A5CF7F}" dt="2024-06-16T08:19:57.185" v="777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alivia zahra" userId="93b988e8af3c7790" providerId="LiveId" clId="{FA0C283E-1050-4C75-AF28-14B890A5CF7F}" dt="2024-06-16T08:20:18.093" v="852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alivia zahra" userId="93b988e8af3c7790" providerId="LiveId" clId="{FA0C283E-1050-4C75-AF28-14B890A5CF7F}" dt="2024-06-16T08:21:57.480" v="1079" actId="14100"/>
        <pc:sldMkLst>
          <pc:docMk/>
          <pc:sldMk cId="0" sldId="260"/>
        </pc:sldMkLst>
        <pc:spChg chg="mod">
          <ac:chgData name="alivia zahra" userId="93b988e8af3c7790" providerId="LiveId" clId="{FA0C283E-1050-4C75-AF28-14B890A5CF7F}" dt="2024-06-16T08:21:53.123" v="107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alivia zahra" userId="93b988e8af3c7790" providerId="LiveId" clId="{FA0C283E-1050-4C75-AF28-14B890A5CF7F}" dt="2024-06-16T08:21:57.480" v="1079" actId="14100"/>
          <ac:spMkLst>
            <pc:docMk/>
            <pc:sldMk cId="0" sldId="260"/>
            <ac:spMk id="4" creationId="{00000000-0000-0000-0000-000000000000}"/>
          </ac:spMkLst>
        </pc:spChg>
        <pc:spChg chg="mod">
          <ac:chgData name="alivia zahra" userId="93b988e8af3c7790" providerId="LiveId" clId="{FA0C283E-1050-4C75-AF28-14B890A5CF7F}" dt="2024-06-16T08:20:44.863" v="871" actId="20577"/>
          <ac:spMkLst>
            <pc:docMk/>
            <pc:sldMk cId="0" sldId="260"/>
            <ac:spMk id="6" creationId="{70054DB8-149A-456B-8DF4-B508D5323785}"/>
          </ac:spMkLst>
        </pc:spChg>
      </pc:sldChg>
      <pc:sldChg chg="delSp modSp mod">
        <pc:chgData name="alivia zahra" userId="93b988e8af3c7790" providerId="LiveId" clId="{FA0C283E-1050-4C75-AF28-14B890A5CF7F}" dt="2024-06-16T08:15:07.488" v="663" actId="20577"/>
        <pc:sldMkLst>
          <pc:docMk/>
          <pc:sldMk cId="0" sldId="261"/>
        </pc:sldMkLst>
        <pc:spChg chg="del mod">
          <ac:chgData name="alivia zahra" userId="93b988e8af3c7790" providerId="LiveId" clId="{FA0C283E-1050-4C75-AF28-14B890A5CF7F}" dt="2024-06-16T08:14:18.499" v="516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alivia zahra" userId="93b988e8af3c7790" providerId="LiveId" clId="{FA0C283E-1050-4C75-AF28-14B890A5CF7F}" dt="2024-06-16T08:15:07.488" v="663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alivia zahra" userId="93b988e8af3c7790" providerId="LiveId" clId="{FA0C283E-1050-4C75-AF28-14B890A5CF7F}" dt="2024-06-09T13:35:22.740" v="466" actId="20577"/>
        <pc:sldMkLst>
          <pc:docMk/>
          <pc:sldMk cId="0" sldId="263"/>
        </pc:sldMkLst>
        <pc:spChg chg="mod">
          <ac:chgData name="alivia zahra" userId="93b988e8af3c7790" providerId="LiveId" clId="{FA0C283E-1050-4C75-AF28-14B890A5CF7F}" dt="2024-06-09T13:35:22.740" v="466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alivia zahra" userId="93b988e8af3c7790" providerId="LiveId" clId="{FA0C283E-1050-4C75-AF28-14B890A5CF7F}" dt="2024-06-09T13:33:02.378" v="169" actId="20577"/>
        <pc:sldMkLst>
          <pc:docMk/>
          <pc:sldMk cId="0" sldId="265"/>
        </pc:sldMkLst>
        <pc:spChg chg="mod">
          <ac:chgData name="alivia zahra" userId="93b988e8af3c7790" providerId="LiveId" clId="{FA0C283E-1050-4C75-AF28-14B890A5CF7F}" dt="2024-06-09T13:33:02.378" v="169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  <pc:docChgLst>
    <pc:chgData name="Mani Mehrotra" userId="cf54b7b8ac1de039" providerId="LiveId" clId="{94CD3229-C34E-4316-AD20-A035C1A7B983}"/>
    <pc:docChg chg="modSld">
      <pc:chgData name="Mani Mehrotra" userId="cf54b7b8ac1de039" providerId="LiveId" clId="{94CD3229-C34E-4316-AD20-A035C1A7B983}" dt="2024-06-09T13:14:12.331" v="16" actId="20577"/>
      <pc:docMkLst>
        <pc:docMk/>
      </pc:docMkLst>
      <pc:sldChg chg="modSp mod">
        <pc:chgData name="Mani Mehrotra" userId="cf54b7b8ac1de039" providerId="LiveId" clId="{94CD3229-C34E-4316-AD20-A035C1A7B983}" dt="2024-06-09T13:14:12.331" v="16" actId="20577"/>
        <pc:sldMkLst>
          <pc:docMk/>
          <pc:sldMk cId="0" sldId="256"/>
        </pc:sldMkLst>
        <pc:spChg chg="mod">
          <ac:chgData name="Mani Mehrotra" userId="cf54b7b8ac1de039" providerId="LiveId" clId="{94CD3229-C34E-4316-AD20-A035C1A7B983}" dt="2024-06-09T13:14:12.331" v="16" actId="20577"/>
          <ac:spMkLst>
            <pc:docMk/>
            <pc:sldMk cId="0" sldId="256"/>
            <ac:spMk id="6" creationId="{5B79D3E5-6133-4E7D-AEDB-ECB777B811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73B-D158-4D7E-BDD4-E2C8AF9E6FAC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9D3E5-6133-4E7D-AEDB-ECB777B811DE}"/>
              </a:ext>
            </a:extLst>
          </p:cNvPr>
          <p:cNvSpPr/>
          <p:nvPr/>
        </p:nvSpPr>
        <p:spPr>
          <a:xfrm>
            <a:off x="535753" y="404664"/>
            <a:ext cx="8072494" cy="1360005"/>
          </a:xfrm>
          <a:prstGeom prst="rect">
            <a:avLst/>
          </a:prstGeom>
          <a:solidFill>
            <a:srgbClr val="F1ED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Professional Internship</a:t>
            </a:r>
            <a:br>
              <a:rPr lang="en-IN" sz="4400" b="1" dirty="0">
                <a:solidFill>
                  <a:schemeClr val="tx1"/>
                </a:solidFill>
              </a:rPr>
            </a:br>
            <a:r>
              <a:rPr lang="en-IN" sz="4400" b="1" dirty="0">
                <a:solidFill>
                  <a:schemeClr val="tx1"/>
                </a:solidFill>
              </a:rPr>
              <a:t>Lung Cancer Detection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72206"/>
            <a:ext cx="4572032" cy="78581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Alivia Zahra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600" b="1" dirty="0"/>
              <a:t>App User Manual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solidFill>
            <a:srgbClr val="F1EDA5"/>
          </a:solidFill>
          <a:ln>
            <a:noFill/>
          </a:ln>
        </p:spPr>
        <p:txBody>
          <a:bodyPr/>
          <a:lstStyle/>
          <a:p>
            <a:r>
              <a:rPr lang="en-IN" b="1" dirty="0"/>
              <a:t>Thank you!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>
                <a:solidFill>
                  <a:schemeClr val="tx1"/>
                </a:solidFill>
              </a:rPr>
              <a:t>Table of Contents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259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Acknowledgements</a:t>
            </a:r>
          </a:p>
          <a:p>
            <a:r>
              <a:rPr lang="en-US" b="1">
                <a:solidFill>
                  <a:schemeClr val="bg1"/>
                </a:solidFill>
              </a:rPr>
              <a:t>About me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Thank you very much to my parents, Mr Ken, Ms Mani Malhotra and </a:t>
            </a:r>
            <a:r>
              <a:rPr lang="en-IN" b="1" dirty="0" err="1">
                <a:solidFill>
                  <a:schemeClr val="bg1"/>
                </a:solidFill>
              </a:rPr>
              <a:t>clevered</a:t>
            </a:r>
            <a:r>
              <a:rPr lang="en-IN" b="1" dirty="0">
                <a:solidFill>
                  <a:schemeClr val="bg1"/>
                </a:solidFill>
              </a:rPr>
              <a:t> for this opportunity.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EAA8F-7C4A-411B-BADA-E3BAF12A73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Me..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132856"/>
            <a:ext cx="8246439" cy="42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Hello, I am Alivia Zahra. I am 13 years old and live in Brighton, England. I am in year 8 / grade 7 and love coding and medicine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D92B0-4273-463A-B636-ED045E8BEC79}"/>
              </a:ext>
            </a:extLst>
          </p:cNvPr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About My Internship with Clevered..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628800"/>
            <a:ext cx="8463884" cy="446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>
                <a:solidFill>
                  <a:schemeClr val="bg1"/>
                </a:solidFill>
              </a:rPr>
              <a:t>My internship experience has been very good. I have improved my skills and created a project which can be both helpful to me and to society.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7B93B-4255-4C82-BF91-AEE33F77CC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App..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My apps main menu is a slider of different points for each symptom.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have created an app which can help detect lung cancer by using symptoms.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C19A-8D35-4CD9-8EC8-43FBD94EF392}"/>
              </a:ext>
            </a:extLst>
          </p:cNvPr>
          <p:cNvSpPr/>
          <p:nvPr/>
        </p:nvSpPr>
        <p:spPr>
          <a:xfrm>
            <a:off x="1954632" y="2850086"/>
            <a:ext cx="5760640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How do I use the App?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054DB8-149A-456B-8DF4-B508D5323785}"/>
              </a:ext>
            </a:extLst>
          </p:cNvPr>
          <p:cNvSpPr/>
          <p:nvPr/>
        </p:nvSpPr>
        <p:spPr>
          <a:xfrm>
            <a:off x="683568" y="140358"/>
            <a:ext cx="792088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Slider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400" y="1844824"/>
            <a:ext cx="7920880" cy="422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either to 0 or 1, 0 for no 1 for yes. For each symptom. Age is a long slider from 1-100. Then click calculate my results and it should tell you whether you have lung cancer or not.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CD071-2603-4791-84F4-015236538A66}"/>
              </a:ext>
            </a:extLst>
          </p:cNvPr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Contact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Alivia Zahra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aliviafzahra@gmail.com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204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Zahra Alivia</cp:lastModifiedBy>
  <cp:revision>10</cp:revision>
  <dcterms:created xsi:type="dcterms:W3CDTF">2021-09-17T13:31:27Z</dcterms:created>
  <dcterms:modified xsi:type="dcterms:W3CDTF">2024-06-16T08:22:01Z</dcterms:modified>
</cp:coreProperties>
</file>