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jrRM8++J2rKpnw+Azlhq3CTuqW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571472" y="428604"/>
            <a:ext cx="8072494" cy="1360005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Internship@Clevered</a:t>
            </a:r>
            <a:b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App/ Project Name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4572000" y="6072206"/>
            <a:ext cx="4572032" cy="785818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>
                <a:solidFill>
                  <a:schemeClr val="dk1"/>
                </a:solidFill>
              </a:rPr>
              <a:t>Author: Angadpartap singh virk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457348" y="2357430"/>
            <a:ext cx="6400800" cy="78570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User Manual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type="title"/>
          </p:nvPr>
        </p:nvSpPr>
        <p:spPr>
          <a:xfrm>
            <a:off x="2742076" y="2786058"/>
            <a:ext cx="4258816" cy="1143000"/>
          </a:xfrm>
          <a:prstGeom prst="rect">
            <a:avLst/>
          </a:prstGeom>
          <a:solidFill>
            <a:srgbClr val="F1EDA5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Thank you!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1958622" y="404664"/>
            <a:ext cx="5256584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457200" y="207167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b="1" lang="en-IN">
                <a:solidFill>
                  <a:schemeClr val="lt1"/>
                </a:solidFill>
              </a:rPr>
              <a:t>Acknowledgements</a:t>
            </a:r>
            <a:endParaRPr b="1">
              <a:solidFill>
                <a:schemeClr val="lt1"/>
              </a:solidFill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b="1" lang="en-IN">
                <a:solidFill>
                  <a:schemeClr val="lt1"/>
                </a:solidFill>
              </a:rPr>
              <a:t>About Me</a:t>
            </a:r>
            <a:endParaRPr b="1">
              <a:solidFill>
                <a:schemeClr val="lt1"/>
              </a:solidFill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b="1" lang="en-IN">
                <a:solidFill>
                  <a:schemeClr val="lt1"/>
                </a:solidFill>
              </a:rPr>
              <a:t>About My Internship with Clevered</a:t>
            </a:r>
            <a:endParaRPr b="1">
              <a:solidFill>
                <a:schemeClr val="lt1"/>
              </a:solidFill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b="1" lang="en-IN">
                <a:solidFill>
                  <a:schemeClr val="lt1"/>
                </a:solidFill>
              </a:rPr>
              <a:t>About App</a:t>
            </a:r>
            <a:endParaRPr b="1">
              <a:solidFill>
                <a:schemeClr val="lt1"/>
              </a:solidFill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b="1" lang="en-IN">
                <a:solidFill>
                  <a:schemeClr val="lt1"/>
                </a:solidFill>
              </a:rPr>
              <a:t>How do I use the App?</a:t>
            </a:r>
            <a:endParaRPr b="1">
              <a:solidFill>
                <a:schemeClr val="lt1"/>
              </a:solidFill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b="1" lang="en-IN">
                <a:solidFill>
                  <a:schemeClr val="lt1"/>
                </a:solidFill>
              </a:rPr>
              <a:t>Option Name</a:t>
            </a:r>
            <a:endParaRPr b="1">
              <a:solidFill>
                <a:schemeClr val="lt1"/>
              </a:solidFill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b="1" lang="en-IN">
                <a:solidFill>
                  <a:schemeClr val="lt1"/>
                </a:solidFill>
              </a:rPr>
              <a:t>Contact person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Acknowledgements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457200" y="178592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b="1" lang="en-IN">
                <a:solidFill>
                  <a:schemeClr val="lt1"/>
                </a:solidFill>
              </a:rPr>
              <a:t>A small vote of thanks for all who have helped you in this journey of App Development – your parents, Mr Ken, Clevered, Mentors, Group Members, Friends, Sites etc.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Me..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549675" y="1874757"/>
            <a:ext cx="36861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5027800" y="1874825"/>
            <a:ext cx="3584400" cy="4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•"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 name is Angadpartap singh virk 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•"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 age is 10 years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•"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I have made the english teaching chatbot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5129625" y="3163400"/>
            <a:ext cx="3584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4"/>
          <p:cNvPicPr preferRelativeResize="0"/>
          <p:nvPr/>
        </p:nvPicPr>
        <p:blipFill rotWithShape="1">
          <a:blip r:embed="rId3">
            <a:alphaModFix/>
          </a:blip>
          <a:srcRect b="31970" l="17325" r="24904" t="7467"/>
          <a:stretch/>
        </p:blipFill>
        <p:spPr>
          <a:xfrm>
            <a:off x="549675" y="1801013"/>
            <a:ext cx="4109525" cy="467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/>
          <p:nvPr/>
        </p:nvSpPr>
        <p:spPr>
          <a:xfrm>
            <a:off x="755576" y="404553"/>
            <a:ext cx="7632848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My Internship with Clevered..</a:t>
            </a:r>
            <a:endParaRPr/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457200" y="1600200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755567" y="4729700"/>
            <a:ext cx="76329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 </a:t>
            </a:r>
            <a:r>
              <a:rPr b="1" lang="en-IN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experience</a:t>
            </a:r>
            <a:r>
              <a:rPr b="1" lang="en-IN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b="1" lang="en-IN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clever</a:t>
            </a:r>
            <a:r>
              <a:rPr b="1" lang="en-IN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mani mam was very nice. Mani mam was ready to helps no matter what the time.</a:t>
            </a:r>
            <a:endParaRPr b="1" i="0" sz="3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573" y="1474825"/>
            <a:ext cx="7228248" cy="29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App..</a:t>
            </a:r>
            <a:endParaRPr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457200" y="1600200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2" name="Google Shape;122;p6"/>
          <p:cNvSpPr txBox="1"/>
          <p:nvPr/>
        </p:nvSpPr>
        <p:spPr>
          <a:xfrm>
            <a:off x="5029232" y="1571612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app is based on teaching three </a:t>
            </a: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grammar</a:t>
            </a: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topics of english 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•"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they are simile,tenses,articles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71600"/>
            <a:ext cx="3998525" cy="434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/>
          <p:nvPr/>
        </p:nvSpPr>
        <p:spPr>
          <a:xfrm>
            <a:off x="1875357" y="920861"/>
            <a:ext cx="5760600" cy="936000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I use the App?</a:t>
            </a:r>
            <a:endParaRPr/>
          </a:p>
        </p:txBody>
      </p:sp>
      <p:sp>
        <p:nvSpPr>
          <p:cNvPr id="129" name="Google Shape;129;p7"/>
          <p:cNvSpPr txBox="1"/>
          <p:nvPr/>
        </p:nvSpPr>
        <p:spPr>
          <a:xfrm flipH="1" rot="10800000">
            <a:off x="927600" y="2539175"/>
            <a:ext cx="6818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1165475" y="2819850"/>
            <a:ext cx="76113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use the app It will ask you that which topic you want to learn today articles,tenses,or simile which ever topic you will tell it to learn it will start teaching.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611560" y="140358"/>
            <a:ext cx="7920880" cy="1290871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Name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(This will be repeated for each option of the App)</a:t>
            </a:r>
            <a:endParaRPr/>
          </a:p>
        </p:txBody>
      </p:sp>
      <p:sp>
        <p:nvSpPr>
          <p:cNvPr id="136" name="Google Shape;136;p8"/>
          <p:cNvSpPr txBox="1"/>
          <p:nvPr>
            <p:ph idx="1" type="body"/>
          </p:nvPr>
        </p:nvSpPr>
        <p:spPr>
          <a:xfrm>
            <a:off x="457200" y="1600200"/>
            <a:ext cx="347185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en-IN" sz="2400">
                <a:solidFill>
                  <a:schemeClr val="lt1"/>
                </a:solidFill>
              </a:rPr>
              <a:t>Screenshot/ Pic of each option/screen of the App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5100670" y="1546243"/>
            <a:ext cx="37576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Steps to use the same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Any special considerations/ dependencies/risks while using the option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1871700" y="200702"/>
            <a:ext cx="5400600" cy="1290871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Person</a:t>
            </a:r>
            <a:endParaRPr/>
          </a:p>
        </p:txBody>
      </p:sp>
      <p:sp>
        <p:nvSpPr>
          <p:cNvPr id="143" name="Google Shape;143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b="1" lang="en-IN">
                <a:solidFill>
                  <a:schemeClr val="lt1"/>
                </a:solidFill>
              </a:rPr>
              <a:t>If you are concerned regarding anything please contact on - virkangad393@gmail.com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2021-09-17T13:31:27Z</dcterms:created>
  <dc:creator>Smita</dc:creator>
</cp:coreProperties>
</file>