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1" r:id="rId6"/>
    <p:sldId id="259" r:id="rId7"/>
    <p:sldId id="262" r:id="rId8"/>
    <p:sldId id="260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CCFFFF"/>
    <a:srgbClr val="F1E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6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6573B-D158-4D7E-BDD4-E2C8AF9E6FAC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B79D3E5-6133-4E7D-AEDB-ECB777B811DE}"/>
              </a:ext>
            </a:extLst>
          </p:cNvPr>
          <p:cNvSpPr/>
          <p:nvPr/>
        </p:nvSpPr>
        <p:spPr>
          <a:xfrm>
            <a:off x="571472" y="428604"/>
            <a:ext cx="8072494" cy="1360005"/>
          </a:xfrm>
          <a:prstGeom prst="rect">
            <a:avLst/>
          </a:prstGeom>
          <a:solidFill>
            <a:srgbClr val="F1ED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tx1"/>
                </a:solidFill>
              </a:rPr>
              <a:t>Basic </a:t>
            </a:r>
            <a:r>
              <a:rPr lang="en-IN" sz="4000" b="1" dirty="0" err="1">
                <a:solidFill>
                  <a:schemeClr val="tx1"/>
                </a:solidFill>
              </a:rPr>
              <a:t>Internship@Clevered</a:t>
            </a:r>
            <a:r>
              <a:rPr lang="en-IN" sz="4400" b="1" dirty="0">
                <a:solidFill>
                  <a:schemeClr val="tx1"/>
                </a:solidFill>
              </a:rPr>
              <a:t/>
            </a:r>
            <a:br>
              <a:rPr lang="en-IN" sz="4400" b="1" dirty="0">
                <a:solidFill>
                  <a:schemeClr val="tx1"/>
                </a:solidFill>
              </a:rPr>
            </a:br>
            <a:r>
              <a:rPr lang="en-IN" sz="4400" b="1" dirty="0">
                <a:solidFill>
                  <a:schemeClr val="tx1"/>
                </a:solidFill>
              </a:rPr>
              <a:t>AI App/ Project Name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68" y="6072182"/>
            <a:ext cx="4572032" cy="785818"/>
          </a:xfr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txBody>
          <a:bodyPr/>
          <a:lstStyle/>
          <a:p>
            <a:pPr algn="r"/>
            <a:r>
              <a:rPr lang="en-IN" b="1" dirty="0">
                <a:solidFill>
                  <a:schemeClr val="tx1"/>
                </a:solidFill>
              </a:rPr>
              <a:t>Author: </a:t>
            </a:r>
            <a:r>
              <a:rPr lang="en-IN" b="1" dirty="0" smtClean="0">
                <a:solidFill>
                  <a:schemeClr val="tx1"/>
                </a:solidFill>
              </a:rPr>
              <a:t>Baraa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57348" y="2357430"/>
            <a:ext cx="6400800" cy="785818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3600" b="1" dirty="0"/>
              <a:t>App User Manual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076" y="2786058"/>
            <a:ext cx="4258816" cy="1143000"/>
          </a:xfrm>
          <a:solidFill>
            <a:srgbClr val="F1EDA5"/>
          </a:solidFill>
          <a:ln>
            <a:noFill/>
          </a:ln>
        </p:spPr>
        <p:txBody>
          <a:bodyPr/>
          <a:lstStyle/>
          <a:p>
            <a:r>
              <a:rPr lang="en-IN" b="1" dirty="0"/>
              <a:t>Thank you!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5C7CFC-5CFA-4C96-92CF-1ED5CCFDD23D}"/>
              </a:ext>
            </a:extLst>
          </p:cNvPr>
          <p:cNvSpPr/>
          <p:nvPr/>
        </p:nvSpPr>
        <p:spPr>
          <a:xfrm>
            <a:off x="1958622" y="404664"/>
            <a:ext cx="5256584" cy="936104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>
                <a:solidFill>
                  <a:schemeClr val="tx1"/>
                </a:solidFill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5259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IN" b="1" dirty="0" err="1">
                <a:solidFill>
                  <a:schemeClr val="bg1"/>
                </a:solidFill>
              </a:rPr>
              <a:t>cknowledgment</a:t>
            </a:r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About </a:t>
            </a:r>
            <a:r>
              <a:rPr lang="en-IN" b="1" dirty="0" smtClean="0">
                <a:solidFill>
                  <a:schemeClr val="bg1"/>
                </a:solidFill>
              </a:rPr>
              <a:t>me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My </a:t>
            </a:r>
            <a:r>
              <a:rPr lang="en-IN" b="1" dirty="0" err="1" smtClean="0">
                <a:solidFill>
                  <a:schemeClr val="bg1"/>
                </a:solidFill>
              </a:rPr>
              <a:t>Intership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5C7CFC-5CFA-4C96-92CF-1ED5CCFDD23D}"/>
              </a:ext>
            </a:extLst>
          </p:cNvPr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</a:rPr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525963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A small vote of thanks for all who have helped </a:t>
            </a:r>
            <a:r>
              <a:rPr lang="en-IN" b="1" dirty="0" smtClean="0">
                <a:solidFill>
                  <a:schemeClr val="bg1"/>
                </a:solidFill>
              </a:rPr>
              <a:t>me</a:t>
            </a:r>
            <a:r>
              <a:rPr lang="en-IN" b="1" dirty="0" smtClean="0">
                <a:solidFill>
                  <a:schemeClr val="bg1"/>
                </a:solidFill>
              </a:rPr>
              <a:t> </a:t>
            </a:r>
            <a:r>
              <a:rPr lang="en-IN" b="1" dirty="0">
                <a:solidFill>
                  <a:schemeClr val="bg1"/>
                </a:solidFill>
              </a:rPr>
              <a:t>in this journey of App Development – </a:t>
            </a:r>
            <a:r>
              <a:rPr lang="en-IN" b="1" dirty="0" smtClean="0">
                <a:solidFill>
                  <a:schemeClr val="bg1"/>
                </a:solidFill>
              </a:rPr>
              <a:t>my</a:t>
            </a:r>
            <a:r>
              <a:rPr lang="en-IN" b="1" dirty="0" smtClean="0">
                <a:solidFill>
                  <a:schemeClr val="bg1"/>
                </a:solidFill>
              </a:rPr>
              <a:t> </a:t>
            </a:r>
            <a:r>
              <a:rPr lang="en-IN" b="1" dirty="0">
                <a:solidFill>
                  <a:schemeClr val="bg1"/>
                </a:solidFill>
              </a:rPr>
              <a:t>parents, Mr Ken, Clevered, Mentors, Group Members, Friends, </a:t>
            </a:r>
            <a:r>
              <a:rPr lang="en-IN" b="1" dirty="0" err="1" smtClean="0">
                <a:solidFill>
                  <a:schemeClr val="bg1"/>
                </a:solidFill>
              </a:rPr>
              <a:t>Miss.Mani</a:t>
            </a:r>
            <a:r>
              <a:rPr lang="en-IN" b="1" dirty="0" smtClean="0">
                <a:solidFill>
                  <a:schemeClr val="bg1"/>
                </a:solidFill>
              </a:rPr>
              <a:t>,</a:t>
            </a:r>
            <a:r>
              <a:rPr lang="en-IN" b="1" dirty="0" smtClean="0">
                <a:solidFill>
                  <a:schemeClr val="bg1"/>
                </a:solidFill>
              </a:rPr>
              <a:t> </a:t>
            </a:r>
            <a:r>
              <a:rPr lang="en-IN" b="1" dirty="0" smtClean="0">
                <a:solidFill>
                  <a:schemeClr val="bg1"/>
                </a:solidFill>
              </a:rPr>
              <a:t>Sites </a:t>
            </a:r>
            <a:r>
              <a:rPr lang="en-IN" b="1" dirty="0">
                <a:solidFill>
                  <a:schemeClr val="bg1"/>
                </a:solidFill>
              </a:rPr>
              <a:t>etc.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E9EAA8F-7C4A-411B-BADA-E3BAF12A73B3}"/>
              </a:ext>
            </a:extLst>
          </p:cNvPr>
          <p:cNvSpPr/>
          <p:nvPr/>
        </p:nvSpPr>
        <p:spPr>
          <a:xfrm>
            <a:off x="1259632" y="404664"/>
            <a:ext cx="5256584" cy="936104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</a:rPr>
              <a:t>About Me..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9512" y="1412776"/>
            <a:ext cx="8928992" cy="5445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Student’s 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3200" b="1" dirty="0" smtClean="0">
                <a:solidFill>
                  <a:schemeClr val="bg1"/>
                </a:solidFill>
              </a:rPr>
              <a:t>Name: Baraa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3200" b="1" dirty="0" smtClean="0">
                <a:solidFill>
                  <a:schemeClr val="bg1"/>
                </a:solidFill>
              </a:rPr>
              <a:t>Age:11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3200" b="1" dirty="0" smtClean="0">
                <a:solidFill>
                  <a:schemeClr val="bg1"/>
                </a:solidFill>
              </a:rPr>
              <a:t>Hobbies: Coding, Football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3200" b="1" dirty="0" err="1" smtClean="0">
                <a:solidFill>
                  <a:schemeClr val="bg1"/>
                </a:solidFill>
              </a:rPr>
              <a:t>Location:Lebanon,Jiyeh</a:t>
            </a:r>
            <a:endParaRPr lang="en-IN" sz="3200" b="1" dirty="0" smtClean="0">
              <a:solidFill>
                <a:schemeClr val="bg1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3200" b="1" dirty="0">
              <a:solidFill>
                <a:schemeClr val="bg1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4D92B0-4273-463A-B636-ED045E8BEC79}"/>
              </a:ext>
            </a:extLst>
          </p:cNvPr>
          <p:cNvSpPr/>
          <p:nvPr/>
        </p:nvSpPr>
        <p:spPr>
          <a:xfrm>
            <a:off x="755576" y="404553"/>
            <a:ext cx="7632848" cy="936104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</a:rPr>
              <a:t>About My Internship with Clevered..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1520" y="1340657"/>
            <a:ext cx="81369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Your internship experience with </a:t>
            </a:r>
            <a:r>
              <a:rPr kumimoji="0" lang="en-I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Clevered</a:t>
            </a:r>
            <a:endParaRPr kumimoji="0" lang="en-I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3200" b="1" dirty="0" smtClean="0">
                <a:solidFill>
                  <a:schemeClr val="bg1"/>
                </a:solidFill>
              </a:rPr>
              <a:t>Excellent, easy ,and wonderful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3200" b="1" dirty="0">
                <a:solidFill>
                  <a:schemeClr val="bg1"/>
                </a:solidFill>
              </a:rPr>
              <a:t>Badges </a:t>
            </a:r>
            <a:r>
              <a:rPr lang="en-IN" sz="3200" b="1" dirty="0" smtClean="0">
                <a:solidFill>
                  <a:schemeClr val="bg1"/>
                </a:solidFill>
              </a:rPr>
              <a:t>Earned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3200" b="1" dirty="0" err="1" smtClean="0">
                <a:solidFill>
                  <a:schemeClr val="bg1"/>
                </a:solidFill>
              </a:rPr>
              <a:t>Rockstar</a:t>
            </a:r>
            <a:r>
              <a:rPr lang="en-IN" sz="3200" b="1" dirty="0" smtClean="0">
                <a:solidFill>
                  <a:schemeClr val="bg1"/>
                </a:solidFill>
              </a:rPr>
              <a:t> </a:t>
            </a:r>
            <a:r>
              <a:rPr lang="en-IN" sz="3200" b="1" dirty="0" smtClean="0">
                <a:solidFill>
                  <a:schemeClr val="bg1"/>
                </a:solidFill>
              </a:rPr>
              <a:t>for </a:t>
            </a:r>
            <a:r>
              <a:rPr lang="en-IN" sz="3200" b="1" dirty="0" smtClean="0">
                <a:solidFill>
                  <a:schemeClr val="bg1"/>
                </a:solidFill>
              </a:rPr>
              <a:t>Project Completion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E7B93B-4255-4C82-BF91-AEE33F77CCB3}"/>
              </a:ext>
            </a:extLst>
          </p:cNvPr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</a:rPr>
              <a:t>About App..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86172" cy="4525963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App’s Main Menu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29232" y="1571612"/>
            <a:ext cx="36861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</a:t>
            </a:r>
            <a:r>
              <a:rPr lang="en-US" sz="3200" b="1" dirty="0">
                <a:solidFill>
                  <a:schemeClr val="bg1"/>
                </a:solidFill>
              </a:rPr>
              <a:t>’s </a:t>
            </a:r>
            <a:r>
              <a:rPr lang="en-US" sz="3200" b="1" dirty="0" smtClean="0">
                <a:solidFill>
                  <a:schemeClr val="bg1"/>
                </a:solidFill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="1" dirty="0" smtClean="0">
                <a:solidFill>
                  <a:schemeClr val="bg1"/>
                </a:solidFill>
              </a:rPr>
              <a:t>Adventure Game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="1" dirty="0" smtClean="0">
                <a:solidFill>
                  <a:schemeClr val="bg1"/>
                </a:solidFill>
              </a:rPr>
              <a:t>Which</a:t>
            </a:r>
            <a:r>
              <a:rPr lang="en-US" sz="3200" b="1" noProof="0" dirty="0" smtClean="0">
                <a:solidFill>
                  <a:schemeClr val="bg1"/>
                </a:solidFill>
              </a:rPr>
              <a:t> uses Speech </a:t>
            </a:r>
            <a:r>
              <a:rPr lang="en-US" sz="3200" b="1" noProof="0" dirty="0" err="1" smtClean="0">
                <a:solidFill>
                  <a:schemeClr val="bg1"/>
                </a:solidFill>
              </a:rPr>
              <a:t>Recognation</a:t>
            </a:r>
            <a:endParaRPr lang="en-US" sz="3200" b="1" noProof="0" dirty="0" smtClean="0">
              <a:solidFill>
                <a:schemeClr val="bg1"/>
              </a:solidFill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3200" b="1" dirty="0" smtClean="0">
                <a:solidFill>
                  <a:schemeClr val="bg1"/>
                </a:solidFill>
              </a:rPr>
              <a:t>And Speech synthesis to play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73" y="2204864"/>
            <a:ext cx="4248472" cy="3454578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" y="15240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</a:rPr>
              <a:t>synthesis</a:t>
            </a:r>
            <a:endParaRPr kumimoji="0" lang="en-US" altLang="en-US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A4C19A-8D35-4CD9-8EC8-43FBD94EF392}"/>
              </a:ext>
            </a:extLst>
          </p:cNvPr>
          <p:cNvSpPr/>
          <p:nvPr/>
        </p:nvSpPr>
        <p:spPr>
          <a:xfrm>
            <a:off x="1403648" y="332656"/>
            <a:ext cx="5760640" cy="936104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</a:rPr>
              <a:t>How do I use the App?</a:t>
            </a:r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Click on the green flag to start the game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To </a:t>
            </a:r>
            <a:r>
              <a:rPr lang="en-US" b="1" dirty="0">
                <a:solidFill>
                  <a:schemeClr val="bg1"/>
                </a:solidFill>
              </a:rPr>
              <a:t>move left say left and to move right say right to move up say up to move down say </a:t>
            </a:r>
            <a:r>
              <a:rPr lang="en-US" b="1" dirty="0" smtClean="0">
                <a:solidFill>
                  <a:schemeClr val="bg1"/>
                </a:solidFill>
              </a:rPr>
              <a:t>down and stop to stop the app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054DB8-149A-456B-8DF4-B508D5323785}"/>
              </a:ext>
            </a:extLst>
          </p:cNvPr>
          <p:cNvSpPr/>
          <p:nvPr/>
        </p:nvSpPr>
        <p:spPr>
          <a:xfrm>
            <a:off x="611560" y="140358"/>
            <a:ext cx="7920880" cy="1290871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</a:rPr>
              <a:t>Option Name</a:t>
            </a:r>
          </a:p>
          <a:p>
            <a:pPr algn="ctr"/>
            <a:r>
              <a:rPr lang="en-IN" sz="2800" b="1" dirty="0">
                <a:solidFill>
                  <a:schemeClr val="tx1"/>
                </a:solidFill>
              </a:rPr>
              <a:t>(This will be repeated for each option of the App)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854" y="1546243"/>
            <a:ext cx="4920241" cy="5311757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Internet Connection Must Be  </a:t>
            </a:r>
            <a:r>
              <a:rPr lang="en-IN" sz="2400" b="1" dirty="0" smtClean="0">
                <a:solidFill>
                  <a:schemeClr val="bg1"/>
                </a:solidFill>
              </a:rPr>
              <a:t>Good.</a:t>
            </a:r>
          </a:p>
          <a:p>
            <a:r>
              <a:rPr lang="en-IN" sz="2400" b="1" dirty="0" smtClean="0">
                <a:solidFill>
                  <a:schemeClr val="bg1"/>
                </a:solidFill>
              </a:rPr>
              <a:t>Mic should be proper/Good</a:t>
            </a:r>
          </a:p>
          <a:p>
            <a:endParaRPr lang="en-IN" sz="2400" b="1" dirty="0">
              <a:solidFill>
                <a:schemeClr val="bg1"/>
              </a:solidFill>
            </a:endParaRPr>
          </a:p>
          <a:p>
            <a:endParaRPr lang="en-IN" sz="2400" b="1" dirty="0" smtClean="0">
              <a:solidFill>
                <a:schemeClr val="bg1"/>
              </a:solidFill>
            </a:endParaRPr>
          </a:p>
          <a:p>
            <a:endParaRPr lang="en-IN" sz="2400" b="1" dirty="0">
              <a:solidFill>
                <a:schemeClr val="bg1"/>
              </a:solidFill>
            </a:endParaRPr>
          </a:p>
          <a:p>
            <a:endParaRPr lang="en-IN" sz="2400" b="1" dirty="0" smtClean="0">
              <a:solidFill>
                <a:schemeClr val="bg1"/>
              </a:solidFill>
            </a:endParaRPr>
          </a:p>
          <a:p>
            <a:endParaRPr lang="en-IN" sz="2400" b="1" dirty="0">
              <a:solidFill>
                <a:schemeClr val="bg1"/>
              </a:solidFill>
            </a:endParaRPr>
          </a:p>
          <a:p>
            <a:endParaRPr lang="en-IN" sz="2400" b="1" dirty="0" smtClean="0">
              <a:solidFill>
                <a:schemeClr val="bg1"/>
              </a:solidFill>
            </a:endParaRPr>
          </a:p>
          <a:p>
            <a:endParaRPr lang="en-IN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2400" b="1" dirty="0" smtClean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00670" y="1546243"/>
            <a:ext cx="375761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Steps to use the same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b="1" dirty="0">
                <a:solidFill>
                  <a:schemeClr val="bg1"/>
                </a:solidFill>
              </a:rPr>
              <a:t>Any special considerations/ dependencies/risks while using the option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30" y="3140968"/>
            <a:ext cx="4176464" cy="3259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BCD071-2603-4791-84F4-015236538A66}"/>
              </a:ext>
            </a:extLst>
          </p:cNvPr>
          <p:cNvSpPr/>
          <p:nvPr/>
        </p:nvSpPr>
        <p:spPr>
          <a:xfrm>
            <a:off x="1871700" y="200702"/>
            <a:ext cx="5400600" cy="1290871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</a:rPr>
              <a:t>Contact Person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Please reach out to student name at student’s email address for any questions/ concerns/ suggestions on the </a:t>
            </a:r>
            <a:r>
              <a:rPr lang="en-IN" b="1" dirty="0" smtClean="0">
                <a:solidFill>
                  <a:schemeClr val="bg1"/>
                </a:solidFill>
              </a:rPr>
              <a:t>App</a:t>
            </a:r>
          </a:p>
          <a:p>
            <a:r>
              <a:rPr lang="en-IN" b="1" dirty="0" err="1" smtClean="0">
                <a:solidFill>
                  <a:schemeClr val="bg1"/>
                </a:solidFill>
              </a:rPr>
              <a:t>Name:Baraa</a:t>
            </a:r>
            <a:endParaRPr lang="en-IN" b="1" dirty="0" smtClean="0">
              <a:solidFill>
                <a:schemeClr val="bg1"/>
              </a:solidFill>
            </a:endParaRPr>
          </a:p>
          <a:p>
            <a:r>
              <a:rPr lang="en-IN" b="1" dirty="0" smtClean="0">
                <a:solidFill>
                  <a:schemeClr val="bg1"/>
                </a:solidFill>
              </a:rPr>
              <a:t>Email: Baraajouzou8@outlook.com</a:t>
            </a:r>
            <a:endParaRPr lang="en-IN" b="1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225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App/ Project Name</dc:title>
  <dc:creator>Smita</dc:creator>
  <cp:lastModifiedBy>User</cp:lastModifiedBy>
  <cp:revision>14</cp:revision>
  <dcterms:created xsi:type="dcterms:W3CDTF">2021-09-17T13:31:27Z</dcterms:created>
  <dcterms:modified xsi:type="dcterms:W3CDTF">2023-12-23T16:01:33Z</dcterms:modified>
</cp:coreProperties>
</file>