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Kenao Sans Serif" charset="1" panose="00000000000000000000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090234" y="1688204"/>
            <a:ext cx="12069431" cy="7101091"/>
          </a:xfrm>
          <a:custGeom>
            <a:avLst/>
            <a:gdLst/>
            <a:ahLst/>
            <a:cxnLst/>
            <a:rect r="r" b="b" t="t" l="l"/>
            <a:pathLst>
              <a:path h="7101091" w="12069431">
                <a:moveTo>
                  <a:pt x="0" y="0"/>
                </a:moveTo>
                <a:lnTo>
                  <a:pt x="12069432" y="0"/>
                </a:lnTo>
                <a:lnTo>
                  <a:pt x="12069432" y="7101092"/>
                </a:lnTo>
                <a:lnTo>
                  <a:pt x="0" y="710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26727" y="1847716"/>
            <a:ext cx="11616201" cy="6493221"/>
            <a:chOff x="0" y="0"/>
            <a:chExt cx="2388327" cy="13350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88327" cy="1335026"/>
            </a:xfrm>
            <a:custGeom>
              <a:avLst/>
              <a:gdLst/>
              <a:ahLst/>
              <a:cxnLst/>
              <a:rect r="r" b="b" t="t" l="l"/>
              <a:pathLst>
                <a:path h="1335026" w="2388327">
                  <a:moveTo>
                    <a:pt x="0" y="0"/>
                  </a:moveTo>
                  <a:lnTo>
                    <a:pt x="2388327" y="0"/>
                  </a:lnTo>
                  <a:lnTo>
                    <a:pt x="2388327" y="1335026"/>
                  </a:lnTo>
                  <a:lnTo>
                    <a:pt x="0" y="13350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88327" cy="1363601"/>
            </a:xfrm>
            <a:prstGeom prst="rect">
              <a:avLst/>
            </a:prstGeom>
          </p:spPr>
          <p:txBody>
            <a:bodyPr anchor="ctr" rtlCol="false" tIns="65074" lIns="65074" bIns="65074" rIns="65074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61966" y="2215712"/>
            <a:ext cx="8325968" cy="485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0"/>
              </a:lnSpc>
            </a:pPr>
            <a:r>
              <a:rPr lang="en-US" sz="886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Be The Painter Final Project App User Manual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26727" y="7332164"/>
            <a:ext cx="1168408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75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By Myra Multani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2232724">
            <a:off x="13919572" y="5685311"/>
            <a:ext cx="4678108" cy="4891593"/>
          </a:xfrm>
          <a:custGeom>
            <a:avLst/>
            <a:gdLst/>
            <a:ahLst/>
            <a:cxnLst/>
            <a:rect r="r" b="b" t="t" l="l"/>
            <a:pathLst>
              <a:path h="4891593" w="4678108">
                <a:moveTo>
                  <a:pt x="0" y="0"/>
                </a:moveTo>
                <a:lnTo>
                  <a:pt x="4678108" y="0"/>
                </a:lnTo>
                <a:lnTo>
                  <a:pt x="4678108" y="4891593"/>
                </a:lnTo>
                <a:lnTo>
                  <a:pt x="0" y="4891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2531992">
            <a:off x="-347141" y="-258639"/>
            <a:ext cx="4678108" cy="4891593"/>
          </a:xfrm>
          <a:custGeom>
            <a:avLst/>
            <a:gdLst/>
            <a:ahLst/>
            <a:cxnLst/>
            <a:rect r="r" b="b" t="t" l="l"/>
            <a:pathLst>
              <a:path h="4891593" w="4678108">
                <a:moveTo>
                  <a:pt x="4678108" y="4891593"/>
                </a:moveTo>
                <a:lnTo>
                  <a:pt x="0" y="4891593"/>
                </a:lnTo>
                <a:lnTo>
                  <a:pt x="0" y="0"/>
                </a:lnTo>
                <a:lnTo>
                  <a:pt x="4678108" y="0"/>
                </a:lnTo>
                <a:lnTo>
                  <a:pt x="4678108" y="489159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2531992">
            <a:off x="10870551" y="3824325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0" y="0"/>
                </a:moveTo>
                <a:lnTo>
                  <a:pt x="6485285" y="0"/>
                </a:lnTo>
                <a:lnTo>
                  <a:pt x="6485285" y="6781240"/>
                </a:lnTo>
                <a:lnTo>
                  <a:pt x="0" y="6781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57375" y="933450"/>
            <a:ext cx="8106037" cy="8095904"/>
          </a:xfrm>
          <a:custGeom>
            <a:avLst/>
            <a:gdLst/>
            <a:ahLst/>
            <a:cxnLst/>
            <a:rect r="r" b="b" t="t" l="l"/>
            <a:pathLst>
              <a:path h="8095904" w="8106037">
                <a:moveTo>
                  <a:pt x="0" y="0"/>
                </a:moveTo>
                <a:lnTo>
                  <a:pt x="8106037" y="0"/>
                </a:lnTo>
                <a:lnTo>
                  <a:pt x="8106037" y="8095904"/>
                </a:lnTo>
                <a:lnTo>
                  <a:pt x="0" y="8095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14044" y="1418207"/>
            <a:ext cx="7316615" cy="7307469"/>
          </a:xfrm>
          <a:custGeom>
            <a:avLst/>
            <a:gdLst/>
            <a:ahLst/>
            <a:cxnLst/>
            <a:rect r="r" b="b" t="t" l="l"/>
            <a:pathLst>
              <a:path h="7307469" w="7316615">
                <a:moveTo>
                  <a:pt x="0" y="0"/>
                </a:moveTo>
                <a:lnTo>
                  <a:pt x="7316615" y="0"/>
                </a:lnTo>
                <a:lnTo>
                  <a:pt x="7316615" y="7307469"/>
                </a:lnTo>
                <a:lnTo>
                  <a:pt x="0" y="7307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74807" y="3769785"/>
            <a:ext cx="9938386" cy="344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93"/>
              </a:lnSpc>
            </a:pPr>
            <a:r>
              <a:rPr lang="en-US" sz="12517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Thank</a:t>
            </a:r>
          </a:p>
          <a:p>
            <a:pPr algn="ctr">
              <a:lnSpc>
                <a:spcPts val="13393"/>
              </a:lnSpc>
            </a:pPr>
            <a:r>
              <a:rPr lang="en-US" sz="12517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You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2531992">
            <a:off x="932164" y="-304221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6485285" y="6781240"/>
                </a:moveTo>
                <a:lnTo>
                  <a:pt x="0" y="6781240"/>
                </a:lnTo>
                <a:lnTo>
                  <a:pt x="0" y="0"/>
                </a:lnTo>
                <a:lnTo>
                  <a:pt x="6485285" y="0"/>
                </a:lnTo>
                <a:lnTo>
                  <a:pt x="6485285" y="67812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357521" y="3948258"/>
            <a:ext cx="2901779" cy="6502585"/>
          </a:xfrm>
          <a:custGeom>
            <a:avLst/>
            <a:gdLst/>
            <a:ahLst/>
            <a:cxnLst/>
            <a:rect r="r" b="b" t="t" l="l"/>
            <a:pathLst>
              <a:path h="6502585" w="2901779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24499" y="4018079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61704" y="3624408"/>
            <a:ext cx="5307894" cy="401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Acknowledgements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About Me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About My Internship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About app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0444" y="1350479"/>
            <a:ext cx="9572061" cy="104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92453" y="3624408"/>
            <a:ext cx="6029543" cy="401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How to use the app?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Dependencies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Contact Person</a:t>
            </a:r>
          </a:p>
          <a:p>
            <a:pPr algn="l">
              <a:lnSpc>
                <a:spcPts val="8119"/>
              </a:lnSpc>
            </a:pPr>
            <a:r>
              <a:rPr lang="en-US" sz="3999" spc="9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Thank you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524499" y="5038037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24499" y="6062029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1"/>
                </a:lnTo>
                <a:lnTo>
                  <a:pt x="0" y="5286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24499" y="7086020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569598" y="4044785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569598" y="5064742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569598" y="6088734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569598" y="7112726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13037" y="3767283"/>
            <a:ext cx="10858323" cy="456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I would like to thank my teacher Ms Mani for helping me when i got stuck while doing this and  i would like to thank my parents for letting me do this internship to help me learn and grow. I would like to thank snap for adding help buttons so that i can use them.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-686031">
            <a:off x="13984678" y="4964988"/>
            <a:ext cx="3175703" cy="5525254"/>
          </a:xfrm>
          <a:custGeom>
            <a:avLst/>
            <a:gdLst/>
            <a:ahLst/>
            <a:cxnLst/>
            <a:rect r="r" b="b" t="t" l="l"/>
            <a:pathLst>
              <a:path h="5525254" w="3175703">
                <a:moveTo>
                  <a:pt x="3175703" y="0"/>
                </a:moveTo>
                <a:lnTo>
                  <a:pt x="0" y="0"/>
                </a:lnTo>
                <a:lnTo>
                  <a:pt x="0" y="5525254"/>
                </a:lnTo>
                <a:lnTo>
                  <a:pt x="3175703" y="5525254"/>
                </a:lnTo>
                <a:lnTo>
                  <a:pt x="317570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0444" y="1350479"/>
            <a:ext cx="8574798" cy="104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acknowledgements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8648884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9886" y="118788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3" y="0"/>
                </a:lnTo>
                <a:lnTo>
                  <a:pt x="130551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5831" y="3066654"/>
            <a:ext cx="5496244" cy="5429831"/>
          </a:xfrm>
          <a:custGeom>
            <a:avLst/>
            <a:gdLst/>
            <a:ahLst/>
            <a:cxnLst/>
            <a:rect r="r" b="b" t="t" l="l"/>
            <a:pathLst>
              <a:path h="5429831" w="5496244">
                <a:moveTo>
                  <a:pt x="0" y="0"/>
                </a:moveTo>
                <a:lnTo>
                  <a:pt x="5496243" y="0"/>
                </a:lnTo>
                <a:lnTo>
                  <a:pt x="5496243" y="5429830"/>
                </a:lnTo>
                <a:lnTo>
                  <a:pt x="0" y="54298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0444" y="1350479"/>
            <a:ext cx="8574798" cy="104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about me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00977" y="3408257"/>
            <a:ext cx="10858323" cy="456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Hello! My name is Myra! I am 11 years old and i am going to grade 6! My hobbies are Reading, Art and listening to music. I enjoy doing coding because it helps me learn a new skill. I am from india. My favourite subject in school is art and math!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43634" y="3016287"/>
            <a:ext cx="9589589" cy="499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5"/>
              </a:lnSpc>
            </a:pPr>
            <a:r>
              <a:rPr lang="en-US" sz="3277" spc="81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I enjoyed doing my internship with clevered. It was very fun and enjoyable because my teacher helped me out a lot and taught me new topics in coding and i liked making projects on snap.I have recieved the Rockstar Badge for Attentiveness and Rockstar Badge for Team work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334518" y="6091475"/>
            <a:ext cx="2535451" cy="4249737"/>
          </a:xfrm>
          <a:custGeom>
            <a:avLst/>
            <a:gdLst/>
            <a:ahLst/>
            <a:cxnLst/>
            <a:rect r="r" b="b" t="t" l="l"/>
            <a:pathLst>
              <a:path h="4249737" w="2535451">
                <a:moveTo>
                  <a:pt x="0" y="0"/>
                </a:moveTo>
                <a:lnTo>
                  <a:pt x="2535451" y="0"/>
                </a:lnTo>
                <a:lnTo>
                  <a:pt x="2535451" y="4249737"/>
                </a:lnTo>
                <a:lnTo>
                  <a:pt x="0" y="42497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0444" y="1350479"/>
            <a:ext cx="9450297" cy="104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about my internship: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60193" y="3248470"/>
            <a:ext cx="8115300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000" spc="75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My app be the painter is an app which uses voice recognition to make shapes. It can make a circle, square, rectangle , pentagon, triangle, heart and a star. It will only draw if you pronounce the word correctly or in a voice which it will understand it in .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175127" y="7189725"/>
            <a:ext cx="3616808" cy="3288007"/>
          </a:xfrm>
          <a:custGeom>
            <a:avLst/>
            <a:gdLst/>
            <a:ahLst/>
            <a:cxnLst/>
            <a:rect r="r" b="b" t="t" l="l"/>
            <a:pathLst>
              <a:path h="3288007" w="3616808">
                <a:moveTo>
                  <a:pt x="0" y="0"/>
                </a:moveTo>
                <a:lnTo>
                  <a:pt x="3616808" y="0"/>
                </a:lnTo>
                <a:lnTo>
                  <a:pt x="3616808" y="3288008"/>
                </a:lnTo>
                <a:lnTo>
                  <a:pt x="0" y="32880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705242" y="2911666"/>
            <a:ext cx="7168892" cy="5372798"/>
          </a:xfrm>
          <a:custGeom>
            <a:avLst/>
            <a:gdLst/>
            <a:ahLst/>
            <a:cxnLst/>
            <a:rect r="r" b="b" t="t" l="l"/>
            <a:pathLst>
              <a:path h="5372798" w="7168892">
                <a:moveTo>
                  <a:pt x="0" y="0"/>
                </a:moveTo>
                <a:lnTo>
                  <a:pt x="7168892" y="0"/>
                </a:lnTo>
                <a:lnTo>
                  <a:pt x="7168892" y="5372799"/>
                </a:lnTo>
                <a:lnTo>
                  <a:pt x="0" y="53727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0444" y="1350479"/>
            <a:ext cx="8574798" cy="104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about app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220223" y="5297873"/>
            <a:ext cx="2067777" cy="4866622"/>
          </a:xfrm>
          <a:custGeom>
            <a:avLst/>
            <a:gdLst/>
            <a:ahLst/>
            <a:cxnLst/>
            <a:rect r="r" b="b" t="t" l="l"/>
            <a:pathLst>
              <a:path h="4866622" w="2067777">
                <a:moveTo>
                  <a:pt x="0" y="0"/>
                </a:moveTo>
                <a:lnTo>
                  <a:pt x="2067777" y="0"/>
                </a:lnTo>
                <a:lnTo>
                  <a:pt x="2067777" y="4866623"/>
                </a:lnTo>
                <a:lnTo>
                  <a:pt x="0" y="4866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30444" y="1350479"/>
            <a:ext cx="9267901" cy="104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How to use the app?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6"/>
              <a:stretch>
                <a:fillRect l="-48" t="0" r="-48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61234" y="2596156"/>
            <a:ext cx="9453620" cy="733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1, Open the file of the app on snap</a:t>
            </a:r>
          </a:p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2, Make sure your voice is clear, your mic is working properly, and use the correct pronunciation and tone.</a:t>
            </a:r>
          </a:p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3. It will only work when you say the word itself like “heart” not “a heart”.</a:t>
            </a:r>
          </a:p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4. Speak the shape you want it to make!</a:t>
            </a:r>
          </a:p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5. Done! Your shape is made! If you want to do it again, follow the same steps and reset!</a:t>
            </a:r>
          </a:p>
          <a:p>
            <a:pPr algn="l">
              <a:lnSpc>
                <a:spcPts val="5332"/>
              </a:lnSpc>
            </a:pPr>
          </a:p>
          <a:p>
            <a:pPr algn="l">
              <a:lnSpc>
                <a:spcPts val="533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470349" cy="2154128"/>
          </a:xfrm>
          <a:custGeom>
            <a:avLst/>
            <a:gdLst/>
            <a:ahLst/>
            <a:cxnLst/>
            <a:rect r="r" b="b" t="t" l="l"/>
            <a:pathLst>
              <a:path h="2154128" w="14470349">
                <a:moveTo>
                  <a:pt x="0" y="0"/>
                </a:moveTo>
                <a:lnTo>
                  <a:pt x="14470349" y="0"/>
                </a:lnTo>
                <a:lnTo>
                  <a:pt x="14470349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78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8275488" cy="1492763"/>
            <a:chOff x="0" y="0"/>
            <a:chExt cx="4975444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75444" cy="406400"/>
            </a:xfrm>
            <a:custGeom>
              <a:avLst/>
              <a:gdLst/>
              <a:ahLst/>
              <a:cxnLst/>
              <a:rect r="r" b="b" t="t" l="l"/>
              <a:pathLst>
                <a:path h="406400" w="4975444">
                  <a:moveTo>
                    <a:pt x="4772244" y="0"/>
                  </a:moveTo>
                  <a:cubicBezTo>
                    <a:pt x="4884468" y="0"/>
                    <a:pt x="4975444" y="90976"/>
                    <a:pt x="4975444" y="203200"/>
                  </a:cubicBezTo>
                  <a:cubicBezTo>
                    <a:pt x="4975444" y="315424"/>
                    <a:pt x="4884468" y="406400"/>
                    <a:pt x="47722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975444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4437931">
            <a:off x="14807764" y="6118093"/>
            <a:ext cx="4903071" cy="3369747"/>
          </a:xfrm>
          <a:custGeom>
            <a:avLst/>
            <a:gdLst/>
            <a:ahLst/>
            <a:cxnLst/>
            <a:rect r="r" b="b" t="t" l="l"/>
            <a:pathLst>
              <a:path h="3369747" w="4903071">
                <a:moveTo>
                  <a:pt x="0" y="0"/>
                </a:moveTo>
                <a:lnTo>
                  <a:pt x="4903072" y="0"/>
                </a:lnTo>
                <a:lnTo>
                  <a:pt x="4903072" y="3369747"/>
                </a:lnTo>
                <a:lnTo>
                  <a:pt x="0" y="33697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1296301"/>
            <a:ext cx="14735709" cy="161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2"/>
              </a:lnSpc>
            </a:pPr>
            <a:r>
              <a:rPr lang="en-US" sz="5852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Any special considerations / Dependencies</a:t>
            </a:r>
          </a:p>
          <a:p>
            <a:pPr algn="l">
              <a:lnSpc>
                <a:spcPts val="626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61234" y="2596156"/>
            <a:ext cx="9453620" cy="465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*Good internet connection</a:t>
            </a:r>
          </a:p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*SNAP! platform - https://snap.berkeley.edu/</a:t>
            </a:r>
          </a:p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*Proper System Mic</a:t>
            </a:r>
          </a:p>
          <a:p>
            <a:pPr algn="l">
              <a:lnSpc>
                <a:spcPts val="5332"/>
              </a:lnSpc>
            </a:pPr>
            <a:r>
              <a:rPr lang="en-US" sz="3047" spc="7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*Device which supports snap and speech recognition</a:t>
            </a:r>
          </a:p>
          <a:p>
            <a:pPr algn="l">
              <a:lnSpc>
                <a:spcPts val="5332"/>
              </a:lnSpc>
            </a:pPr>
          </a:p>
          <a:p>
            <a:pPr algn="l">
              <a:lnSpc>
                <a:spcPts val="533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647876">
            <a:off x="15739651" y="5807709"/>
            <a:ext cx="2440836" cy="4614562"/>
          </a:xfrm>
          <a:custGeom>
            <a:avLst/>
            <a:gdLst/>
            <a:ahLst/>
            <a:cxnLst/>
            <a:rect r="r" b="b" t="t" l="l"/>
            <a:pathLst>
              <a:path h="4614562" w="2440836">
                <a:moveTo>
                  <a:pt x="0" y="0"/>
                </a:moveTo>
                <a:lnTo>
                  <a:pt x="2440836" y="0"/>
                </a:lnTo>
                <a:lnTo>
                  <a:pt x="2440836" y="4614562"/>
                </a:lnTo>
                <a:lnTo>
                  <a:pt x="0" y="4614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22316" y="2911666"/>
            <a:ext cx="5972175" cy="8229600"/>
          </a:xfrm>
          <a:custGeom>
            <a:avLst/>
            <a:gdLst/>
            <a:ahLst/>
            <a:cxnLst/>
            <a:rect r="r" b="b" t="t" l="l"/>
            <a:pathLst>
              <a:path h="8229600" w="5972175">
                <a:moveTo>
                  <a:pt x="0" y="0"/>
                </a:moveTo>
                <a:lnTo>
                  <a:pt x="5972175" y="0"/>
                </a:lnTo>
                <a:lnTo>
                  <a:pt x="597217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0444" y="1350479"/>
            <a:ext cx="8574798" cy="104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Contact Person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0444" y="2811558"/>
            <a:ext cx="11659964" cy="22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Please reach out to Myra at</a:t>
            </a:r>
          </a:p>
          <a:p>
            <a:pPr algn="l">
              <a:lnSpc>
                <a:spcPts val="612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myramultani@icloud.com</a:t>
            </a: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for any questions/</a:t>
            </a:r>
          </a:p>
          <a:p>
            <a:pPr algn="l">
              <a:lnSpc>
                <a:spcPts val="6125"/>
              </a:lnSpc>
            </a:pPr>
            <a:r>
              <a:rPr lang="en-US" sz="3500" spc="87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concerns/ suggestions on the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DAGNcJm0mlg</dc:identifier>
  <dcterms:modified xsi:type="dcterms:W3CDTF">2011-08-01T06:04:30Z</dcterms:modified>
  <cp:revision>1</cp:revision>
  <dc:title>BE THE PAINTER FINAL PROJECT</dc:title>
</cp:coreProperties>
</file>