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FF"/>
    <a:srgbClr val="F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573B-D158-4D7E-BDD4-E2C8AF9E6FAC}" type="datetimeFigureOut">
              <a:rPr lang="en-US" smtClean="0"/>
              <a:pPr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bhavyakumar.bkb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9D3E5-6133-4E7D-AEDB-ECB777B811DE}"/>
              </a:ext>
            </a:extLst>
          </p:cNvPr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Candara Light" panose="020E0502030303020204" pitchFamily="34" charset="0"/>
              </a:rPr>
              <a:t>Basic </a:t>
            </a:r>
            <a:r>
              <a:rPr lang="en-IN" sz="4000" b="1" dirty="0" err="1">
                <a:solidFill>
                  <a:schemeClr val="tx1"/>
                </a:solidFill>
                <a:latin typeface="Candara Light" panose="020E0502030303020204" pitchFamily="34" charset="0"/>
              </a:rPr>
              <a:t>Internship@Clevered</a:t>
            </a:r>
            <a:r>
              <a:rPr lang="en-IN" sz="4400" b="1" dirty="0">
                <a:solidFill>
                  <a:schemeClr val="tx1"/>
                </a:solidFill>
                <a:latin typeface="Candara Light" panose="020E0502030303020204" pitchFamily="34" charset="0"/>
              </a:rPr>
              <a:t/>
            </a:r>
            <a:br>
              <a:rPr lang="en-IN" sz="4400" b="1" dirty="0">
                <a:solidFill>
                  <a:schemeClr val="tx1"/>
                </a:solidFill>
                <a:latin typeface="Candara Light" panose="020E0502030303020204" pitchFamily="34" charset="0"/>
              </a:rPr>
            </a:br>
            <a:r>
              <a:rPr lang="en-IN" sz="4400" b="1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DESK AI</a:t>
            </a:r>
            <a:endParaRPr lang="en-IN" sz="4400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072206"/>
            <a:ext cx="4572032" cy="78581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Brush Script MT" panose="03060802040406070304" pitchFamily="66" charset="0"/>
              </a:rPr>
              <a:t>Author: </a:t>
            </a:r>
            <a:r>
              <a:rPr lang="en-IN" sz="4000" dirty="0" smtClean="0">
                <a:solidFill>
                  <a:schemeClr val="tx1"/>
                </a:solidFill>
                <a:latin typeface="Brush Script MT" panose="03060802040406070304" pitchFamily="66" charset="0"/>
              </a:rPr>
              <a:t>Bhavya Kumar</a:t>
            </a:r>
            <a:endParaRPr lang="en-US" sz="400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600" b="1" dirty="0">
                <a:latin typeface="Castellar" panose="020A0402060406010301" pitchFamily="18" charset="0"/>
              </a:rPr>
              <a:t>App User Manual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stellar" panose="020A04020604060103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</a:rPr>
              <a:t>A small vote of thanks for all who have helped you in this journey of App Development </a:t>
            </a:r>
            <a:r>
              <a:rPr lang="en-IN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–, </a:t>
            </a:r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</a:rPr>
              <a:t>Mr Ken, </a:t>
            </a:r>
            <a:r>
              <a:rPr lang="en-IN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CleverEd</a:t>
            </a:r>
            <a:r>
              <a:rPr lang="en-IN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Mentor ,and websites used (</a:t>
            </a:r>
            <a:r>
              <a:rPr lang="en-IN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GeekForGeek</a:t>
            </a:r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</a:rPr>
              <a:t>, </a:t>
            </a:r>
            <a:r>
              <a:rPr lang="en-IN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tutorialspoint</a:t>
            </a:r>
            <a:r>
              <a:rPr lang="en-IN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IN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etc</a:t>
            </a:r>
            <a:r>
              <a:rPr lang="en-IN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en-IN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EAA8F-7C4A-411B-BADA-E3BAF12A73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Castellar" panose="020A0402060406010301" pitchFamily="18" charset="0"/>
              </a:rPr>
              <a:t>About Me..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1760" y="1916832"/>
            <a:ext cx="6480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Hi </a:t>
            </a:r>
            <a:r>
              <a:rPr lang="en-IN" sz="32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I am Bhavya , I like to do coding, problem solving , some calculus, 3D modelling and gaming.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I m currently in grade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12</a:t>
            </a:r>
            <a:r>
              <a:rPr lang="en-IN" sz="32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en-IN" sz="32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pursuing Physics , Chemistry, Math and CS.</a:t>
            </a:r>
          </a:p>
          <a:p>
            <a:pPr lvl="0">
              <a:spcBef>
                <a:spcPct val="20000"/>
              </a:spcBef>
              <a:defRPr/>
            </a:pP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2448272" cy="2037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4D92B0-4273-463A-B636-ED045E8BEC79}"/>
              </a:ext>
            </a:extLst>
          </p:cNvPr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About My Internship with Clevered..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2060848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In this fantastic internship with </a:t>
            </a:r>
            <a:r>
              <a:rPr lang="en-US" dirty="0" err="1" smtClean="0">
                <a:latin typeface="Bahnschrift Light" panose="020B0502040204020203" pitchFamily="34" charset="0"/>
              </a:rPr>
              <a:t>Clevered</a:t>
            </a:r>
            <a:r>
              <a:rPr lang="en-US" dirty="0" smtClean="0">
                <a:latin typeface="Bahnschrift Light" panose="020B0502040204020203" pitchFamily="34" charset="0"/>
              </a:rPr>
              <a:t> I learnt many things in python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Like speech recognition , text to speech , web browser URL opener and OS related functions. 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Mani ma’am helped me throughout the internship in dealing with bugs and problems I encountered.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This was a </a:t>
            </a:r>
            <a:r>
              <a:rPr lang="en-US" dirty="0">
                <a:latin typeface="Bahnschrift Light" panose="020B0502040204020203" pitchFamily="34" charset="0"/>
              </a:rPr>
              <a:t>very enlightening </a:t>
            </a:r>
            <a:r>
              <a:rPr lang="en-US" dirty="0" smtClean="0">
                <a:latin typeface="Bahnschrift Light" panose="020B0502040204020203" pitchFamily="34" charset="0"/>
              </a:rPr>
              <a:t>experience for me which taught me things I didn’t know in python and also developed my overall coding skills.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7B93B-4255-4C82-BF91-AEE33F77CC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App..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935256" cy="4881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To keep the app simple and easy to use. Only single main button is kept ‘speak’. Which will perform nearly all functions without adding more buttons.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User is also given close button </a:t>
            </a:r>
            <a:r>
              <a:rPr lang="en-IN" sz="32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or</a:t>
            </a:r>
            <a:r>
              <a:rPr lang="en-IN" sz="32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they can say ‘thank you’ to close Desk AI</a:t>
            </a: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3401946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630481"/>
            <a:ext cx="2857899" cy="42868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4C19A-8D35-4CD9-8EC8-43FBD94EF392}"/>
              </a:ext>
            </a:extLst>
          </p:cNvPr>
          <p:cNvSpPr/>
          <p:nvPr/>
        </p:nvSpPr>
        <p:spPr>
          <a:xfrm>
            <a:off x="1954632" y="2850086"/>
            <a:ext cx="5760640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Britannic Bold" panose="020B0903060703020204" pitchFamily="34" charset="0"/>
              </a:rPr>
              <a:t>How do I use the App?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054DB8-149A-456B-8DF4-B508D5323785}"/>
              </a:ext>
            </a:extLst>
          </p:cNvPr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Main Screen</a:t>
            </a:r>
            <a:endParaRPr lang="en-IN" sz="2800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IN" sz="2400" b="1" u="sng" dirty="0">
                <a:solidFill>
                  <a:schemeClr val="bg1"/>
                </a:solidFill>
              </a:rPr>
              <a:t>Must be installed using pip: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b="1" dirty="0" err="1" smtClean="0">
                <a:solidFill>
                  <a:schemeClr val="bg1"/>
                </a:solidFill>
              </a:rPr>
              <a:t>Tkinter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b="1" dirty="0" smtClean="0">
                <a:solidFill>
                  <a:schemeClr val="bg1"/>
                </a:solidFill>
              </a:rPr>
              <a:t>Speech Recognition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b="1" dirty="0" smtClean="0">
                <a:solidFill>
                  <a:schemeClr val="bg1"/>
                </a:solidFill>
              </a:rPr>
              <a:t>Text to Speech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b="1" dirty="0" smtClean="0">
                <a:solidFill>
                  <a:schemeClr val="bg1"/>
                </a:solidFill>
              </a:rPr>
              <a:t>Web browser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b="1" noProof="0" dirty="0" smtClean="0">
                <a:solidFill>
                  <a:schemeClr val="bg1"/>
                </a:solidFill>
              </a:rPr>
              <a:t>OS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1" y="3573016"/>
            <a:ext cx="3744416" cy="21164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4048" y="4282364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IN" sz="2400" b="1" u="sng" dirty="0" smtClean="0">
                <a:solidFill>
                  <a:schemeClr val="bg1"/>
                </a:solidFill>
              </a:rPr>
              <a:t>All images must be present in same folder as code</a:t>
            </a:r>
            <a:endParaRPr lang="en-IN" sz="2400" b="1" u="sng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79754"/>
            <a:ext cx="2030796" cy="20307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BCD071-2603-4791-84F4-015236538A66}"/>
              </a:ext>
            </a:extLst>
          </p:cNvPr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Contact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Please reach out to </a:t>
            </a:r>
            <a:r>
              <a:rPr lang="en-IN" b="1" dirty="0" smtClean="0">
                <a:solidFill>
                  <a:schemeClr val="bg1"/>
                </a:solidFill>
              </a:rPr>
              <a:t>Bhavya at </a:t>
            </a:r>
            <a:r>
              <a:rPr lang="en-US" dirty="0" smtClean="0">
                <a:hlinkClick r:id="rId2"/>
              </a:rPr>
              <a:t>bhavyakumar.bkb@gmail.com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for any question or bug report.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76" y="2786058"/>
            <a:ext cx="4258816" cy="1143000"/>
          </a:xfrm>
          <a:solidFill>
            <a:srgbClr val="F1EDA5"/>
          </a:solidFill>
          <a:ln>
            <a:noFill/>
          </a:ln>
        </p:spPr>
        <p:txBody>
          <a:bodyPr/>
          <a:lstStyle/>
          <a:p>
            <a:r>
              <a:rPr lang="en-IN" b="1" dirty="0"/>
              <a:t>Thank you!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264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Bahnschrift</vt:lpstr>
      <vt:lpstr>Bahnschrift Light</vt:lpstr>
      <vt:lpstr>Bahnschrift SemiLight</vt:lpstr>
      <vt:lpstr>Bell MT</vt:lpstr>
      <vt:lpstr>Berlin Sans FB Demi</vt:lpstr>
      <vt:lpstr>Britannic Bold</vt:lpstr>
      <vt:lpstr>Brush Script MT</vt:lpstr>
      <vt:lpstr>Calibri</vt:lpstr>
      <vt:lpstr>Candara Light</vt:lpstr>
      <vt:lpstr>Castellar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Bhavya</cp:lastModifiedBy>
  <cp:revision>15</cp:revision>
  <dcterms:created xsi:type="dcterms:W3CDTF">2021-09-17T13:31:27Z</dcterms:created>
  <dcterms:modified xsi:type="dcterms:W3CDTF">2024-03-27T21:51:06Z</dcterms:modified>
</cp:coreProperties>
</file>