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94" r:id="rId1"/>
  </p:sldMasterIdLst>
  <p:sldIdLst>
    <p:sldId id="256" r:id="rId2"/>
    <p:sldId id="260" r:id="rId3"/>
    <p:sldId id="262" r:id="rId4"/>
    <p:sldId id="263" r:id="rId5"/>
    <p:sldId id="264" r:id="rId6"/>
    <p:sldId id="267" r:id="rId7"/>
    <p:sldId id="266" r:id="rId8"/>
    <p:sldId id="268" r:id="rId9"/>
    <p:sldId id="269" r:id="rId10"/>
    <p:sldId id="272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121C57"/>
    <a:srgbClr val="0A144F"/>
    <a:srgbClr val="06154E"/>
    <a:srgbClr val="02134B"/>
    <a:srgbClr val="131955"/>
    <a:srgbClr val="0A1C5A"/>
    <a:srgbClr val="03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4B9D-884E-E2C0-D82C-F9D46FB9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8AC57-BD7A-17EE-798C-ED0C62876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2419-97A8-F1C9-4B31-885B9C64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FDD9A-CBC0-1054-EE96-DB043A0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0474-5509-B665-B43F-54140793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7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8267-960E-2FEF-FCAA-1D799FF7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AEC41-891C-8AD5-A9F3-BFFB14888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E1F4-0F4B-5BB3-1F6E-0B7943A0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61F6-B790-3B2E-C178-AA82FA0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E96CA-12AC-826D-9941-3B7660AB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8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CF12A-A212-194D-CF64-1CA421109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CCE06-DBAC-BC5D-88B4-469B2095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31ED-5372-4C93-399D-F3BBD5E4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AF37-3EE0-9FAB-DA4B-D04EF169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CC05-790A-5D27-20C1-A17B05EB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5D30-03E1-AACD-012E-B362F6A8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3ADB-2CBA-6327-F520-07A36BB7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64D1-68EA-BFF9-A677-9E8E3EC7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FA04A-B46D-F467-491E-11658CDA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289FF-1B73-2A7F-446B-7CA848EA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D2DF-19F9-29C3-765F-C8F0E491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EFAA6-7C8D-1C89-69CE-7AC5A121B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1635-AA87-C11E-A48D-D5C3D261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3F3F-D48D-E56A-B03A-5017FB12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7F7B-25EB-6177-CDD1-31225DC8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0D1-FE45-9DD6-F768-90D1D7FC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A7E5-582E-47F9-1B8B-7513FBA7E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3ABC-DC00-D8D6-A5E1-219675B3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387DF-2967-D973-4C80-AA59E9AD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46FD1-EBE4-30A8-DC20-9F67360E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9F05-F098-1601-E491-F507EB6A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6F05-229E-81F5-3374-E0BAADB3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6D57F-A034-BE14-260F-7075F6079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5CD5B-6C2D-0BB7-BFF2-29DDF8445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953CC-A62A-1DFC-C505-0CCBAAC7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AA01F-778E-4AA4-EA14-5A6F1A0CC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AB389-0C03-4151-71A7-EF713269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6E7EC-FD19-7576-04EE-F2237D9A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EADD5-6593-2CD8-EBB7-6BA835A9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FEE0-2B4A-F3C7-EC60-6A31BA46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EC62D-81FC-8B0D-998D-B0B3AD79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213CD-64C4-796D-443D-912FA30A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B26A4-7B4E-07AF-25CA-554D35F5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37ABA-10D2-BC17-27D5-F68D63E5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AD9F2-CBFA-06E1-8428-00CBF78C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4EB40-83D4-480A-1FAE-29990D13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2B2F-2374-1594-A1F8-8008D7D8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8CC4-3F14-3FC5-804E-8E97084D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C69D1-2868-13E4-5470-7B9D512D4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D0D0-5920-0D42-1F95-92F49E6C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728B-940A-AF74-F477-C489D4B2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63CE9-1D54-DEEC-EE20-0BA32BB1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5F44-5759-C7AA-32D7-5E9935AC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2B608-3C3C-4670-1C42-CE096A621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22967-0F44-D201-7FDB-A4F6B705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DCDEB-A2E7-ACCF-5F46-A586AE11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F0E4F-0FA9-1CDA-D683-9B088ACD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F6A5-6B2E-FEB9-CD45-5A21675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8AD2F-621B-6E9C-CD4D-3EB2919D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D00E2-BA0B-1F2E-436A-259272C9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F792-2185-D1CA-E44D-B36AB8B3D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A93E-DA73-4E01-ABB0-E9C025B77630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B1D9-49CB-53D9-910D-E9DF85F5C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7297-C1E2-D317-C7B0-BB8970007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C232-3BFD-4A62-BF3C-9BAC95B5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796" r:id="rId2"/>
    <p:sldLayoutId id="2147484797" r:id="rId3"/>
    <p:sldLayoutId id="2147484798" r:id="rId4"/>
    <p:sldLayoutId id="2147484799" r:id="rId5"/>
    <p:sldLayoutId id="2147484800" r:id="rId6"/>
    <p:sldLayoutId id="2147484801" r:id="rId7"/>
    <p:sldLayoutId id="2147484802" r:id="rId8"/>
    <p:sldLayoutId id="2147484803" r:id="rId9"/>
    <p:sldLayoutId id="2147484804" r:id="rId10"/>
    <p:sldLayoutId id="2147484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caroline.david13500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95E4-6CBF-6721-1044-3188F1319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9583"/>
            <a:ext cx="3906980" cy="104279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Segoe UI Variable Text Light" pitchFamily="2" charset="0"/>
              </a:rPr>
              <a:t>LICENSE PLATE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97A41-EB87-6ECC-6691-296799A7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92379"/>
            <a:ext cx="2377040" cy="56910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Variable Text Light" pitchFamily="2" charset="0"/>
              </a:rPr>
              <a:t>USER MANUAL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FC7D7-1346-412D-0939-A15479EAC408}"/>
              </a:ext>
            </a:extLst>
          </p:cNvPr>
          <p:cNvSpPr txBox="1"/>
          <p:nvPr/>
        </p:nvSpPr>
        <p:spPr>
          <a:xfrm>
            <a:off x="9532147" y="6272533"/>
            <a:ext cx="305330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Author: Caroline David</a:t>
            </a:r>
          </a:p>
        </p:txBody>
      </p:sp>
    </p:spTree>
    <p:extLst>
      <p:ext uri="{BB962C8B-B14F-4D97-AF65-F5344CB8AC3E}">
        <p14:creationId xmlns:p14="http://schemas.microsoft.com/office/powerpoint/2010/main" val="238825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FED-1AFE-84DC-8463-7FC810E2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29D53-E451-33BB-DBCF-2E5D8FAB0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33" y="497756"/>
            <a:ext cx="8134409" cy="55531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05D12-B34D-7487-E902-6566294F8793}"/>
              </a:ext>
            </a:extLst>
          </p:cNvPr>
          <p:cNvSpPr txBox="1"/>
          <p:nvPr/>
        </p:nvSpPr>
        <p:spPr>
          <a:xfrm>
            <a:off x="8595360" y="2439654"/>
            <a:ext cx="1622066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After doing so you will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your output .</a:t>
            </a:r>
          </a:p>
        </p:txBody>
      </p:sp>
    </p:spTree>
    <p:extLst>
      <p:ext uri="{BB962C8B-B14F-4D97-AF65-F5344CB8AC3E}">
        <p14:creationId xmlns:p14="http://schemas.microsoft.com/office/powerpoint/2010/main" val="143947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9D18-B7B4-E706-426C-EA5429B0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37" y="2783305"/>
            <a:ext cx="6220326" cy="1153277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121C57"/>
                </a:solidFill>
              </a:rPr>
              <a:t>TOOLKIT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6CE5-9046-CD7D-B154-65F939D8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C5AF-DB5E-1BF5-46E0-D0C813D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010" y="1184744"/>
            <a:ext cx="5059575" cy="11211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CONTACT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F424-5C02-25CC-99FB-8ECDDA7A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973" y="2894274"/>
            <a:ext cx="9462053" cy="119269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Variable Display Light" pitchFamily="2" charset="0"/>
              </a:rPr>
              <a:t>Please reach out to me at 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egoe UI Variable Display Light" pitchFamily="2" charset="0"/>
                <a:hlinkClick r:id="rId2"/>
              </a:rPr>
              <a:t>caroline.david135006@gmail.com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egoe UI Variable Display Light" pitchFamily="2" charset="0"/>
              </a:rPr>
              <a:t>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Segoe UI Variable Display Light" pitchFamily="2" charset="0"/>
              </a:rPr>
              <a:t>for any questions/ concerns/ suggestions on the App.</a:t>
            </a:r>
            <a:endParaRPr lang="en-US" sz="2000" b="0" i="0" u="none" strike="noStrike" dirty="0">
              <a:solidFill>
                <a:srgbClr val="3494BA"/>
              </a:solidFill>
              <a:effectLst/>
              <a:latin typeface="Segoe UI Variable Display Light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Segoe UI Variable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1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71950-4B65-0C59-EE96-287BA5E59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013" y="0"/>
            <a:ext cx="12447639" cy="710503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004FAD-1EAB-06F5-563C-7288FC14C577}"/>
              </a:ext>
            </a:extLst>
          </p:cNvPr>
          <p:cNvSpPr/>
          <p:nvPr/>
        </p:nvSpPr>
        <p:spPr>
          <a:xfrm>
            <a:off x="529389" y="930442"/>
            <a:ext cx="858253" cy="473242"/>
          </a:xfrm>
          <a:prstGeom prst="rect">
            <a:avLst/>
          </a:prstGeom>
          <a:solidFill>
            <a:srgbClr val="131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AFB4F-A8E6-AE2D-7F7B-B495A71D979C}"/>
              </a:ext>
            </a:extLst>
          </p:cNvPr>
          <p:cNvSpPr/>
          <p:nvPr/>
        </p:nvSpPr>
        <p:spPr>
          <a:xfrm>
            <a:off x="11133221" y="5863389"/>
            <a:ext cx="689811" cy="553453"/>
          </a:xfrm>
          <a:prstGeom prst="rect">
            <a:avLst/>
          </a:prstGeom>
          <a:solidFill>
            <a:srgbClr val="0A1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32B64-088C-FBF6-EE11-D37D190D5BB3}"/>
              </a:ext>
            </a:extLst>
          </p:cNvPr>
          <p:cNvSpPr/>
          <p:nvPr/>
        </p:nvSpPr>
        <p:spPr>
          <a:xfrm>
            <a:off x="4916907" y="3296653"/>
            <a:ext cx="2181727" cy="393031"/>
          </a:xfrm>
          <a:prstGeom prst="rect">
            <a:avLst/>
          </a:prstGeom>
          <a:solidFill>
            <a:srgbClr val="031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39475-4BE2-B18B-DE82-48935B41C61C}"/>
              </a:ext>
            </a:extLst>
          </p:cNvPr>
          <p:cNvSpPr/>
          <p:nvPr/>
        </p:nvSpPr>
        <p:spPr>
          <a:xfrm>
            <a:off x="1427749" y="3332746"/>
            <a:ext cx="2117556" cy="393031"/>
          </a:xfrm>
          <a:prstGeom prst="rect">
            <a:avLst/>
          </a:prstGeom>
          <a:solidFill>
            <a:srgbClr val="131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699288-164F-7215-E831-623405AB1B28}"/>
              </a:ext>
            </a:extLst>
          </p:cNvPr>
          <p:cNvSpPr/>
          <p:nvPr/>
        </p:nvSpPr>
        <p:spPr>
          <a:xfrm>
            <a:off x="8742431" y="3356001"/>
            <a:ext cx="2061410" cy="393031"/>
          </a:xfrm>
          <a:prstGeom prst="rect">
            <a:avLst/>
          </a:prstGeom>
          <a:solidFill>
            <a:srgbClr val="021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483B1F-9AEC-CB06-F015-26CD74A87C17}"/>
              </a:ext>
            </a:extLst>
          </p:cNvPr>
          <p:cNvSpPr/>
          <p:nvPr/>
        </p:nvSpPr>
        <p:spPr>
          <a:xfrm>
            <a:off x="1171074" y="5218890"/>
            <a:ext cx="2574757" cy="393031"/>
          </a:xfrm>
          <a:prstGeom prst="rect">
            <a:avLst/>
          </a:prstGeom>
          <a:solidFill>
            <a:srgbClr val="131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USE THE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3C33B3-0C5B-0009-2D19-DA28B9354D29}"/>
              </a:ext>
            </a:extLst>
          </p:cNvPr>
          <p:cNvSpPr/>
          <p:nvPr/>
        </p:nvSpPr>
        <p:spPr>
          <a:xfrm>
            <a:off x="4644189" y="5218890"/>
            <a:ext cx="3015916" cy="323658"/>
          </a:xfrm>
          <a:prstGeom prst="rect">
            <a:avLst/>
          </a:prstGeom>
          <a:solidFill>
            <a:srgbClr val="031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C70D7-9896-52E4-3999-B1F7721C0FD7}"/>
              </a:ext>
            </a:extLst>
          </p:cNvPr>
          <p:cNvSpPr/>
          <p:nvPr/>
        </p:nvSpPr>
        <p:spPr>
          <a:xfrm>
            <a:off x="8999104" y="5218890"/>
            <a:ext cx="1804737" cy="393031"/>
          </a:xfrm>
          <a:prstGeom prst="rect">
            <a:avLst/>
          </a:prstGeom>
          <a:solidFill>
            <a:srgbClr val="061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7D3CB-293C-D783-B063-C392EE8BD7E3}"/>
              </a:ext>
            </a:extLst>
          </p:cNvPr>
          <p:cNvSpPr txBox="1"/>
          <p:nvPr/>
        </p:nvSpPr>
        <p:spPr>
          <a:xfrm>
            <a:off x="1387642" y="328061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Variable Text Light" pitchFamily="2" charset="0"/>
              </a:rPr>
              <a:t>ACKNOWLEDGMENTS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D53D1-C217-9847-B06D-34B5F3D42D09}"/>
              </a:ext>
            </a:extLst>
          </p:cNvPr>
          <p:cNvSpPr txBox="1"/>
          <p:nvPr/>
        </p:nvSpPr>
        <p:spPr>
          <a:xfrm>
            <a:off x="5584056" y="333238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Variable Text Light" pitchFamily="2" charset="0"/>
              </a:rPr>
              <a:t>ABOUT 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AC99F-83EA-7F51-AFB9-A86F2A3BF6B2}"/>
              </a:ext>
            </a:extLst>
          </p:cNvPr>
          <p:cNvSpPr txBox="1"/>
          <p:nvPr/>
        </p:nvSpPr>
        <p:spPr>
          <a:xfrm>
            <a:off x="9093302" y="329665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Variable Text Light" pitchFamily="2" charset="0"/>
              </a:rPr>
              <a:t>ABOUT 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EE49C-2E2A-18D1-E65B-CB32F85FC656}"/>
              </a:ext>
            </a:extLst>
          </p:cNvPr>
          <p:cNvSpPr txBox="1"/>
          <p:nvPr/>
        </p:nvSpPr>
        <p:spPr>
          <a:xfrm>
            <a:off x="4991924" y="5242589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Variable Text Light" pitchFamily="2" charset="0"/>
              </a:rPr>
              <a:t>TOOLKIT WALKTHROUGH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698B80-53F2-2EA6-879B-6DF54C34A3D8}"/>
              </a:ext>
            </a:extLst>
          </p:cNvPr>
          <p:cNvSpPr txBox="1"/>
          <p:nvPr/>
        </p:nvSpPr>
        <p:spPr>
          <a:xfrm>
            <a:off x="8810035" y="524258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Variable Text Light" pitchFamily="2" charset="0"/>
              </a:rPr>
              <a:t>CONTACT PERSON</a:t>
            </a:r>
          </a:p>
        </p:txBody>
      </p:sp>
    </p:spTree>
    <p:extLst>
      <p:ext uri="{BB962C8B-B14F-4D97-AF65-F5344CB8AC3E}">
        <p14:creationId xmlns:p14="http://schemas.microsoft.com/office/powerpoint/2010/main" val="426488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C08E-47DC-17C5-2BDF-A793D053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431" y="713874"/>
            <a:ext cx="7591927" cy="1425994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>
                    <a:lumMod val="95000"/>
                  </a:schemeClr>
                </a:solidFill>
                <a:latin typeface="Segoe UI Variable Text Light" pitchFamily="2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1494-B964-CC96-D928-06E82A81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804" y="2426875"/>
            <a:ext cx="6545179" cy="753979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Segoe UI Variable Text Light" pitchFamily="2" charset="0"/>
              </a:rPr>
              <a:t>A small vote of thanks for all who have helped me throughout this journey ,my parents, Mr. Ken, Clevered, Mentors and  Sites.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Variable Tex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2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23AD-7C7E-AAA7-A33B-8C7F8242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Variable Text Light" pitchFamily="2" charset="0"/>
                <a:ea typeface="Segoe UI Black" panose="020B0A02040204020203" pitchFamily="34" charset="0"/>
              </a:rPr>
              <a:t>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DB80B-9CCD-2986-5D62-EA66ECF58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621" y="2448928"/>
            <a:ext cx="5119854" cy="2171198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Variable Display Semil" pitchFamily="2" charset="0"/>
                <a:cs typeface="Farsi Simple Bold" panose="02010400000000000000" pitchFamily="2" charset="-78"/>
              </a:rPr>
              <a:t>I am  Caroline David, a 12</a:t>
            </a:r>
            <a:r>
              <a:rPr lang="en-US" sz="2400" baseline="30000" dirty="0">
                <a:solidFill>
                  <a:schemeClr val="bg1">
                    <a:lumMod val="95000"/>
                  </a:schemeClr>
                </a:solidFill>
                <a:latin typeface="Segoe UI Variable Display Semil" pitchFamily="2" charset="0"/>
                <a:cs typeface="Farsi Simple Bold" panose="02010400000000000000" pitchFamily="2" charset="-78"/>
              </a:rPr>
              <a:t>th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Variable Display Semil" pitchFamily="2" charset="0"/>
                <a:cs typeface="Farsi Simple Bold" panose="02010400000000000000" pitchFamily="2" charset="-78"/>
              </a:rPr>
              <a:t> grade student at The Cambridge School. I reside in Qatar and have a keen interest in reading books and playing the piano.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C31534-8959-5664-4A47-E4212D449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12FA09-99D4-05E6-82C0-EADF7C103B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39B-5B69-8DFD-923B-6B6DC846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52" y="3731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Segoe UI Variable Display Semil" pitchFamily="2" charset="0"/>
              </a:rPr>
              <a:t>About My Internship Journey with </a:t>
            </a:r>
            <a:r>
              <a:rPr lang="en-US" sz="3200" b="0" i="0" u="none" strike="noStrike" dirty="0" err="1">
                <a:solidFill>
                  <a:schemeClr val="bg1">
                    <a:lumMod val="95000"/>
                  </a:schemeClr>
                </a:solidFill>
                <a:effectLst/>
                <a:latin typeface="Segoe UI Variable Display Semil" pitchFamily="2" charset="0"/>
              </a:rPr>
              <a:t>Clevered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Segoe UI Variable Display Semil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85F8B5-FA8C-4F0C-4DAB-4B301DF2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16" y="2003675"/>
            <a:ext cx="5811253" cy="2850649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Variable Display Semil" pitchFamily="2" charset="0"/>
              </a:rPr>
              <a:t>My experience during my internship at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Segoe UI Variable Display Semil" pitchFamily="2" charset="0"/>
              </a:rPr>
              <a:t>Clevered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Variable Display Semil" pitchFamily="2" charset="0"/>
              </a:rPr>
              <a:t> has been truly fantastic and has imparted me with valuable knowledge beyond what I had acquired previously. I've not only enhanced my coding abilities but also grown more self-assured in my programming skills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 Variable Display Semil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41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609E-26D7-DA1D-5B96-5944F1AD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Variable Display Semib" pitchFamily="2" charset="0"/>
              </a:rPr>
              <a:t>ABOUT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9E18B-1F3A-FC36-4A91-89ADAF197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622" y="2106530"/>
            <a:ext cx="5157787" cy="3684588"/>
          </a:xfrm>
          <a:solidFill>
            <a:schemeClr val="accent1">
              <a:lumMod val="5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latin typeface="Segoe UI Variable Display Light" pitchFamily="2" charset="0"/>
              </a:rPr>
              <a:t>This app is License Plate Recognizer, w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Variable Display Light" pitchFamily="2" charset="0"/>
              </a:rPr>
              <a:t>hich cross-references the license plate number to national and/or international databases, captures a video image of a license plate and then uses an optical character recognition (OCR) algorithm to convert the plate number to the ASCII character set.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BB5F3-9F9D-4D49-D904-01BF76ED2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4023"/>
            <a:ext cx="5183188" cy="3684588"/>
          </a:xfrm>
          <a:solidFill>
            <a:schemeClr val="accent1">
              <a:lumMod val="75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  <a:latin typeface="Segoe UI Variable Display Light" pitchFamily="2" charset="0"/>
              </a:rPr>
              <a:t>This app can be  used by police forces around the world for law enforcement purposes, including checking if a vehicle is registered or licensed. Automatic number-plate recognition can be used to store the images captured by the cameras as well as the text from the license plate.</a:t>
            </a:r>
            <a:endParaRPr lang="en-US" dirty="0">
              <a:solidFill>
                <a:schemeClr val="bg1"/>
              </a:solidFill>
              <a:latin typeface="Segoe UI Variable Display Light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3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4E57-0D7A-64DB-EA11-072509D9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004" y="2762661"/>
            <a:ext cx="5894113" cy="133267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 I USE THE APP?</a:t>
            </a:r>
          </a:p>
        </p:txBody>
      </p:sp>
    </p:spTree>
    <p:extLst>
      <p:ext uri="{BB962C8B-B14F-4D97-AF65-F5344CB8AC3E}">
        <p14:creationId xmlns:p14="http://schemas.microsoft.com/office/powerpoint/2010/main" val="28190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D2FE7E-B848-EAAC-B6AF-22E9DE61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1" y="564543"/>
            <a:ext cx="7923666" cy="5410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D583C-77E8-A3BE-2F7B-56B8E09A82B9}"/>
              </a:ext>
            </a:extLst>
          </p:cNvPr>
          <p:cNvSpPr txBox="1"/>
          <p:nvPr/>
        </p:nvSpPr>
        <p:spPr>
          <a:xfrm>
            <a:off x="8619215" y="776751"/>
            <a:ext cx="2512612" cy="121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can start by pressing on this button to insert the image you wish to detect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2F9C6-8371-BD09-F33C-2CCCD56D01D4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025227" y="1386263"/>
            <a:ext cx="3593989" cy="9991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5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B7E06-D435-2852-6321-0A2BE666E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86" y="715524"/>
            <a:ext cx="7900659" cy="542695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30E8B7-C64C-1108-50DF-3CEE387391A5}"/>
              </a:ext>
            </a:extLst>
          </p:cNvPr>
          <p:cNvSpPr/>
          <p:nvPr/>
        </p:nvSpPr>
        <p:spPr>
          <a:xfrm>
            <a:off x="1049572" y="2512612"/>
            <a:ext cx="834887" cy="14312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CF2F6-1E8E-BF48-5696-D79E749D29EC}"/>
              </a:ext>
            </a:extLst>
          </p:cNvPr>
          <p:cNvSpPr txBox="1"/>
          <p:nvPr/>
        </p:nvSpPr>
        <p:spPr>
          <a:xfrm>
            <a:off x="9110081" y="715524"/>
            <a:ext cx="236153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Then u can choose the image which you wish to scan .</a:t>
            </a:r>
          </a:p>
        </p:txBody>
      </p:sp>
    </p:spTree>
    <p:extLst>
      <p:ext uri="{BB962C8B-B14F-4D97-AF65-F5344CB8AC3E}">
        <p14:creationId xmlns:p14="http://schemas.microsoft.com/office/powerpoint/2010/main" val="15451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1789</TotalTime>
  <Words>309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 Variable Display Light</vt:lpstr>
      <vt:lpstr>Segoe UI Variable Display Semib</vt:lpstr>
      <vt:lpstr>Segoe UI Variable Display Semil</vt:lpstr>
      <vt:lpstr>Segoe UI Variable Text Light</vt:lpstr>
      <vt:lpstr>Office Theme</vt:lpstr>
      <vt:lpstr>LICENSE PLATE DETECTION</vt:lpstr>
      <vt:lpstr>PowerPoint Presentation</vt:lpstr>
      <vt:lpstr>ACKNOWLEDGEMENTS</vt:lpstr>
      <vt:lpstr>ABOUT ME</vt:lpstr>
      <vt:lpstr>About My Internship Journey with Clevered</vt:lpstr>
      <vt:lpstr>ABOUT APP</vt:lpstr>
      <vt:lpstr>HOW DO I USE THE APP?</vt:lpstr>
      <vt:lpstr>PowerPoint Presentation</vt:lpstr>
      <vt:lpstr>PowerPoint Presentation</vt:lpstr>
      <vt:lpstr>PowerPoint Presentation</vt:lpstr>
      <vt:lpstr>TOOLKIT WALKTHROUGH</vt:lpstr>
      <vt:lpstr>CONTACT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LISENCE PLATE DETECTION</dc:title>
  <dc:creator>CAROLINE</dc:creator>
  <cp:lastModifiedBy>CAROLINE</cp:lastModifiedBy>
  <cp:revision>7</cp:revision>
  <dcterms:created xsi:type="dcterms:W3CDTF">2023-11-01T15:00:41Z</dcterms:created>
  <dcterms:modified xsi:type="dcterms:W3CDTF">2023-11-08T16:33:41Z</dcterms:modified>
</cp:coreProperties>
</file>