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syhTjWjyoj3dmu4aDTJ6VT1P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7948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>
                <a:solidFill>
                  <a:schemeClr val="lt1"/>
                </a:solidFill>
              </a:rPr>
              <a:t>Author: Condoleezza Agbeko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Face recognition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Acknowledgements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About me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Journey with </a:t>
            </a:r>
            <a:r>
              <a:rPr lang="en-IN">
                <a:solidFill>
                  <a:schemeClr val="lt1"/>
                </a:solidFill>
              </a:rPr>
              <a:t>clevered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About App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How do I use the app?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Contact person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 small vote of thanks for all who have helped me in this journey of App Development – my parents, Mentors,Mr. Ken,  Group Members, Friends, Sites etc.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64449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Student’s Photograph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Student’s Introduction: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Condoleezza Agbeko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 years old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 11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Nairobi International School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925" y="31021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App’s Main Menu: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Upload your image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Submit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Your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App’s Introduction: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facial recognition system which can recognise a given image’s face and provide the name of the face if the face matches, if it doesn’t then it will return ‘face not found’.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do I use the App?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70"/>
              <a:buFont typeface="Calibri"/>
              <a:buNone/>
            </a:pPr>
            <a:r>
              <a:t/>
            </a:r>
            <a:endParaRPr sz="2700"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</a:rPr>
              <a:t>Screenshot/ Pic of each option/screen of the App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 photo of a person.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Press the submit button.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18000" y="2923175"/>
            <a:ext cx="5966549" cy="335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Condoleezza Agbeko</a:t>
            </a:r>
            <a:endParaRPr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IN">
                <a:solidFill>
                  <a:schemeClr val="lt1"/>
                </a:solidFill>
              </a:rPr>
              <a:t>cfagbeko@gmail.com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0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2021-09-17T13:31:27Z</dcterms:created>
  <dc:creator>Smita</dc:creator>
</cp:coreProperties>
</file>