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571472" y="428604"/>
            <a:ext cx="8072494" cy="1360005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Internship@Clevered</a:t>
            </a:r>
            <a:b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App/ </a:t>
            </a:r>
            <a:r>
              <a:rPr b="1"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chat bot v2.2.4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4572000" y="6072206"/>
            <a:ext cx="4572032" cy="785818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IN">
                <a:solidFill>
                  <a:schemeClr val="dk1"/>
                </a:solidFill>
              </a:rPr>
              <a:t>Author: Enoch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457348" y="2357430"/>
            <a:ext cx="6400800" cy="785818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User Manual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2742076" y="2786058"/>
            <a:ext cx="4258816" cy="1143000"/>
          </a:xfrm>
          <a:prstGeom prst="rect">
            <a:avLst/>
          </a:prstGeom>
          <a:solidFill>
            <a:srgbClr val="F1EDA5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Thank you!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1958622" y="404664"/>
            <a:ext cx="5256584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57200" y="207167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-IN">
                <a:solidFill>
                  <a:schemeClr val="lt1"/>
                </a:solidFill>
              </a:rPr>
              <a:t>Acknowledgements</a:t>
            </a:r>
            <a:endParaRPr b="1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-IN">
                <a:solidFill>
                  <a:schemeClr val="lt1"/>
                </a:solidFill>
              </a:rPr>
              <a:t>About me</a:t>
            </a:r>
            <a:r>
              <a:rPr b="1" lang="en-IN">
                <a:solidFill>
                  <a:schemeClr val="lt1"/>
                </a:solidFill>
              </a:rPr>
              <a:t> </a:t>
            </a:r>
            <a:endParaRPr b="1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-IN">
                <a:solidFill>
                  <a:schemeClr val="lt1"/>
                </a:solidFill>
              </a:rPr>
              <a:t>About the project</a:t>
            </a:r>
            <a:endParaRPr b="1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-IN">
                <a:solidFill>
                  <a:schemeClr val="lt1"/>
                </a:solidFill>
              </a:rPr>
              <a:t> How to use the app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Acknowledgements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57200" y="178592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b="1" lang="en-IN">
                <a:solidFill>
                  <a:schemeClr val="lt1"/>
                </a:solidFill>
              </a:rPr>
              <a:t>I thank </a:t>
            </a:r>
            <a:r>
              <a:rPr b="1" lang="en-IN">
                <a:solidFill>
                  <a:schemeClr val="lt1"/>
                </a:solidFill>
              </a:rPr>
              <a:t>cleveland</a:t>
            </a:r>
            <a:r>
              <a:rPr b="1" lang="en-IN">
                <a:solidFill>
                  <a:schemeClr val="lt1"/>
                </a:solidFill>
              </a:rPr>
              <a:t> for this internship and the </a:t>
            </a:r>
            <a:r>
              <a:rPr b="1" lang="en-IN">
                <a:solidFill>
                  <a:schemeClr val="lt1"/>
                </a:solidFill>
              </a:rPr>
              <a:t>opportunity</a:t>
            </a:r>
            <a:r>
              <a:rPr b="1" lang="en-IN">
                <a:solidFill>
                  <a:schemeClr val="lt1"/>
                </a:solidFill>
              </a:rPr>
              <a:t> to learn snap, i also thank my mentor for teaching me about snap and all its functions.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Me..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57200" y="1791669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b="1" lang="en-IN">
                <a:solidFill>
                  <a:schemeClr val="lt1"/>
                </a:solidFill>
              </a:rPr>
              <a:t>Student’s Photograph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5027811" y="1874837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Hello my name is enoch, an 11 soon to be 12 year old boy,  </a:t>
            </a: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Love To</a:t>
            </a: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code stuff, and </a:t>
            </a: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i'm</a:t>
            </a: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going to show you all my latest project!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25" y="1613713"/>
            <a:ext cx="3686176" cy="207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755576" y="404553"/>
            <a:ext cx="7632848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My Internship with Clevered..</a:t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4870200" y="1841225"/>
            <a:ext cx="4422900" cy="3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Experience</a:t>
            </a: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was good and we learnt new things and things about </a:t>
            </a: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each other.</a:t>
            </a: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have earned </a:t>
            </a:r>
            <a:r>
              <a:rPr b="1" lang="en-IN" sz="1950">
                <a:solidFill>
                  <a:schemeClr val="lt1"/>
                </a:solidFill>
              </a:rPr>
              <a:t>Rockstar </a:t>
            </a:r>
            <a:r>
              <a:rPr b="1" lang="en-IN" sz="1950">
                <a:solidFill>
                  <a:schemeClr val="lt1"/>
                </a:solidFill>
              </a:rPr>
              <a:t>Badge</a:t>
            </a:r>
            <a:r>
              <a:rPr b="1" lang="en-IN" sz="1950">
                <a:solidFill>
                  <a:schemeClr val="lt1"/>
                </a:solidFill>
              </a:rPr>
              <a:t> for project Completion 😎</a:t>
            </a:r>
            <a:r>
              <a:rPr b="1" lang="en-IN" sz="2150">
                <a:solidFill>
                  <a:schemeClr val="lt1"/>
                </a:solidFill>
              </a:rPr>
              <a:t>👍</a:t>
            </a:r>
            <a:r>
              <a:rPr b="1" lang="en-IN" sz="1950">
                <a:solidFill>
                  <a:schemeClr val="lt1"/>
                </a:solidFill>
              </a:rPr>
              <a:t>,and</a:t>
            </a:r>
            <a:br>
              <a:rPr b="1" lang="en-IN" sz="1950">
                <a:solidFill>
                  <a:schemeClr val="lt1"/>
                </a:solidFill>
              </a:rPr>
            </a:br>
            <a:br>
              <a:rPr b="1" lang="en-IN" sz="1950">
                <a:solidFill>
                  <a:schemeClr val="lt1"/>
                </a:solidFill>
              </a:rPr>
            </a:br>
            <a:r>
              <a:rPr b="1" lang="en-IN" sz="2150">
                <a:solidFill>
                  <a:schemeClr val="lt1"/>
                </a:solidFill>
              </a:rPr>
              <a:t>rockstar badge for  </a:t>
            </a:r>
            <a:r>
              <a:rPr b="1" lang="en-IN" sz="2150">
                <a:solidFill>
                  <a:schemeClr val="lt1"/>
                </a:solidFill>
              </a:rPr>
              <a:t>Attentiveness 😎👍</a:t>
            </a:r>
            <a:endParaRPr b="1" i="0" sz="5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3473" y="1841225"/>
            <a:ext cx="4895624" cy="31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App..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57200" y="1600200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b="1" lang="en-IN">
                <a:solidFill>
                  <a:schemeClr val="lt1"/>
                </a:solidFill>
              </a:rPr>
              <a:t>App’s Main Menu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5029232" y="1571612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 app is all about teaching people math (For now) and in general to offer a fun learning </a:t>
            </a: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experience</a:t>
            </a: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to the users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78750"/>
            <a:ext cx="5029224" cy="39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/>
          <p:nvPr/>
        </p:nvSpPr>
        <p:spPr>
          <a:xfrm>
            <a:off x="1691682" y="448136"/>
            <a:ext cx="5760600" cy="936000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I use the App?</a:t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99375" y="1384125"/>
            <a:ext cx="5880600" cy="50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start the project, click the green flag, then the bot will ask you if you want to learn a new thing or to practice, to learn 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something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new press space, then it will ask you if you want integer 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probability </a:t>
            </a:r>
            <a:b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the options just speak out either Probability or integer 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 then the bot will display formulas depending on what you’ve said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5930350" y="1971250"/>
            <a:ext cx="2451600" cy="42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to practice some algebra just click on the bot, and then it will ask your grade, but it will still ask you the same algebra question either way(for now)</a:t>
            </a:r>
            <a:br>
              <a:rPr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you have to solve for X in an algebra question, and you’re done!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611560" y="140358"/>
            <a:ext cx="7920880" cy="1290871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 and dark ui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457200" y="1600200"/>
            <a:ext cx="347185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en-IN" sz="2400">
                <a:solidFill>
                  <a:schemeClr val="lt1"/>
                </a:solidFill>
              </a:rPr>
              <a:t>Screenshot/ Pic of each option/screen of the App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100670" y="1546243"/>
            <a:ext cx="37576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r>
              <a:rPr b="1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 click on the green flag</a:t>
            </a:r>
            <a:br>
              <a:rPr b="1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 2 : press enter to go into dark mode</a:t>
            </a:r>
            <a:br>
              <a:rPr b="1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 3: press the up arrow key to switch to light mode</a:t>
            </a:r>
            <a:br>
              <a:rPr b="1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 4 : enjoy!</a:t>
            </a:r>
            <a:br>
              <a:rPr b="1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/>
          <p:nvPr/>
        </p:nvSpPr>
        <p:spPr>
          <a:xfrm>
            <a:off x="1871700" y="200702"/>
            <a:ext cx="5400600" cy="1290871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Person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IN">
                <a:solidFill>
                  <a:schemeClr val="lt1"/>
                </a:solidFill>
              </a:rPr>
              <a:t>My email</a:t>
            </a:r>
            <a:r>
              <a:rPr b="1" lang="en-IN" sz="4000">
                <a:solidFill>
                  <a:schemeClr val="lt1"/>
                </a:solidFill>
              </a:rPr>
              <a:t>: </a:t>
            </a:r>
            <a:r>
              <a:rPr lang="en-IN" sz="18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olayograce@gmail.com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2021-09-17T13:31:27Z</dcterms:created>
  <dc:creator>Smita</dc:creator>
</cp:coreProperties>
</file>