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1" r:id="rId6"/>
    <p:sldId id="259" r:id="rId7"/>
    <p:sldId id="262" r:id="rId8"/>
    <p:sldId id="260"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FFFF"/>
    <a:srgbClr val="F1E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46573B-D158-4D7E-BDD4-E2C8AF9E6FA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6573B-D158-4D7E-BDD4-E2C8AF9E6FA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46573B-D158-4D7E-BDD4-E2C8AF9E6FAC}"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46573B-D158-4D7E-BDD4-E2C8AF9E6FAC}"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46573B-D158-4D7E-BDD4-E2C8AF9E6FAC}" type="datetimeFigureOut">
              <a:rPr lang="en-US" smtClean="0"/>
              <a:pPr/>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6573B-D158-4D7E-BDD4-E2C8AF9E6FAC}" type="datetimeFigureOut">
              <a:rPr lang="en-US" smtClean="0"/>
              <a:pPr/>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6573B-D158-4D7E-BDD4-E2C8AF9E6FAC}"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6573B-D158-4D7E-BDD4-E2C8AF9E6FAC}"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6573B-D158-4D7E-BDD4-E2C8AF9E6FAC}" type="datetimeFigureOut">
              <a:rPr lang="en-US" smtClean="0"/>
              <a:pPr/>
              <a:t>1/22/2025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B0ACB-992F-4DC5-A95E-82F61D8080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79D3E5-6133-4E7D-AEDB-ECB777B811DE}"/>
              </a:ext>
            </a:extLst>
          </p:cNvPr>
          <p:cNvSpPr/>
          <p:nvPr/>
        </p:nvSpPr>
        <p:spPr>
          <a:xfrm>
            <a:off x="571472" y="428604"/>
            <a:ext cx="8072494" cy="1360005"/>
          </a:xfrm>
          <a:prstGeom prst="rect">
            <a:avLst/>
          </a:prstGeom>
          <a:solidFill>
            <a:srgbClr val="F1E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Basic </a:t>
            </a:r>
            <a:r>
              <a:rPr lang="en-IN" sz="4000" b="1" dirty="0" err="1">
                <a:solidFill>
                  <a:schemeClr val="tx1"/>
                </a:solidFill>
              </a:rPr>
              <a:t>Internship@Clevered</a:t>
            </a:r>
            <a:br>
              <a:rPr lang="en-IN" sz="4400" b="1" dirty="0">
                <a:solidFill>
                  <a:schemeClr val="tx1"/>
                </a:solidFill>
              </a:rPr>
            </a:br>
            <a:r>
              <a:rPr lang="en-IN" sz="4400" b="1" dirty="0">
                <a:solidFill>
                  <a:schemeClr val="tx1"/>
                </a:solidFill>
              </a:rPr>
              <a:t>AI App/ Project Name</a:t>
            </a:r>
            <a:endParaRPr lang="en-IN" sz="4400" dirty="0">
              <a:solidFill>
                <a:schemeClr val="tx1"/>
              </a:solidFill>
            </a:endParaRPr>
          </a:p>
        </p:txBody>
      </p:sp>
      <p:sp>
        <p:nvSpPr>
          <p:cNvPr id="3" name="Subtitle 2"/>
          <p:cNvSpPr>
            <a:spLocks noGrp="1"/>
          </p:cNvSpPr>
          <p:nvPr>
            <p:ph type="subTitle" idx="1"/>
          </p:nvPr>
        </p:nvSpPr>
        <p:spPr>
          <a:xfrm>
            <a:off x="4572000" y="6072206"/>
            <a:ext cx="4572032" cy="785818"/>
          </a:xfrm>
          <a:gradFill flip="none" rotWithShape="1">
            <a:gsLst>
              <a:gs pos="0">
                <a:srgbClr val="5E9EFF"/>
              </a:gs>
              <a:gs pos="39999">
                <a:srgbClr val="85C2FF"/>
              </a:gs>
              <a:gs pos="70000">
                <a:srgbClr val="C4D6EB"/>
              </a:gs>
              <a:gs pos="100000">
                <a:srgbClr val="FFEBFA"/>
              </a:gs>
            </a:gsLst>
            <a:lin ang="16200000" scaled="1"/>
            <a:tileRect/>
          </a:gradFill>
          <a:ln>
            <a:solidFill>
              <a:srgbClr val="0070C0"/>
            </a:solidFill>
          </a:ln>
        </p:spPr>
        <p:txBody>
          <a:bodyPr/>
          <a:lstStyle/>
          <a:p>
            <a:pPr algn="r"/>
            <a:r>
              <a:rPr lang="en-IN" b="1" dirty="0" err="1">
                <a:solidFill>
                  <a:schemeClr val="tx1"/>
                </a:solidFill>
              </a:rPr>
              <a:t>Author:Hephzibah</a:t>
            </a:r>
            <a:r>
              <a:rPr lang="en-IN" b="1" dirty="0">
                <a:solidFill>
                  <a:schemeClr val="tx1"/>
                </a:solidFill>
              </a:rPr>
              <a:t> B</a:t>
            </a:r>
            <a:endParaRPr lang="en-US" b="1" dirty="0">
              <a:solidFill>
                <a:schemeClr val="tx1"/>
              </a:solidFill>
            </a:endParaRPr>
          </a:p>
        </p:txBody>
      </p:sp>
      <p:sp>
        <p:nvSpPr>
          <p:cNvPr id="4" name="Subtitle 2"/>
          <p:cNvSpPr txBox="1">
            <a:spLocks/>
          </p:cNvSpPr>
          <p:nvPr/>
        </p:nvSpPr>
        <p:spPr>
          <a:xfrm>
            <a:off x="1457348" y="2357430"/>
            <a:ext cx="6400800" cy="785818"/>
          </a:xfrm>
          <a:prstGeom prst="rect">
            <a:avLst/>
          </a:prstGeom>
          <a:gradFill>
            <a:gsLst>
              <a:gs pos="0">
                <a:srgbClr val="5E9EFF"/>
              </a:gs>
              <a:gs pos="39999">
                <a:srgbClr val="85C2FF"/>
              </a:gs>
              <a:gs pos="70000">
                <a:srgbClr val="C4D6EB"/>
              </a:gs>
              <a:gs pos="100000">
                <a:srgbClr val="FFEBFA"/>
              </a:gs>
            </a:gsLst>
            <a:lin ang="5400000" scaled="0"/>
          </a:gradFill>
          <a:ln>
            <a:solidFill>
              <a:srgbClr val="0070C0"/>
            </a:solidFill>
          </a:ln>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3600" b="1" dirty="0"/>
              <a:t>App User Manual</a:t>
            </a:r>
            <a:endParaRPr kumimoji="0" lang="en-US" sz="3600" b="1"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76" y="2786058"/>
            <a:ext cx="4258816" cy="1143000"/>
          </a:xfrm>
          <a:solidFill>
            <a:srgbClr val="F1EDA5"/>
          </a:solidFill>
          <a:ln>
            <a:noFill/>
          </a:ln>
        </p:spPr>
        <p:txBody>
          <a:bodyPr/>
          <a:lstStyle/>
          <a:p>
            <a:r>
              <a:rPr lang="en-IN" b="1" dirty="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5C7CFC-5CFA-4C96-92CF-1ED5CCFDD23D}"/>
              </a:ext>
            </a:extLst>
          </p:cNvPr>
          <p:cNvSpPr/>
          <p:nvPr/>
        </p:nvSpPr>
        <p:spPr>
          <a:xfrm>
            <a:off x="1958622"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tx1"/>
                </a:solidFill>
              </a:rPr>
              <a:t>Table of Contents</a:t>
            </a:r>
          </a:p>
        </p:txBody>
      </p:sp>
      <p:sp>
        <p:nvSpPr>
          <p:cNvPr id="3" name="Content Placeholder 2"/>
          <p:cNvSpPr>
            <a:spLocks noGrp="1"/>
          </p:cNvSpPr>
          <p:nvPr>
            <p:ph idx="1"/>
          </p:nvPr>
        </p:nvSpPr>
        <p:spPr>
          <a:xfrm>
            <a:off x="457200" y="2071678"/>
            <a:ext cx="8229600" cy="4525963"/>
          </a:xfrm>
        </p:spPr>
        <p:txBody>
          <a:bodyPr/>
          <a:lstStyle/>
          <a:p>
            <a:r>
              <a:rPr lang="en-US" b="1" dirty="0">
                <a:solidFill>
                  <a:schemeClr val="bg1"/>
                </a:solidFill>
              </a:rPr>
              <a:t>Acknowledgments</a:t>
            </a:r>
            <a:br>
              <a:rPr lang="en-US" b="1" dirty="0">
                <a:solidFill>
                  <a:schemeClr val="bg1"/>
                </a:solidFill>
              </a:rPr>
            </a:br>
            <a:r>
              <a:rPr lang="en-US" b="1" dirty="0">
                <a:solidFill>
                  <a:schemeClr val="bg1"/>
                </a:solidFill>
              </a:rPr>
              <a:t>About Me</a:t>
            </a:r>
            <a:br>
              <a:rPr lang="en-US" b="1" dirty="0">
                <a:solidFill>
                  <a:schemeClr val="bg1"/>
                </a:solidFill>
              </a:rPr>
            </a:br>
            <a:r>
              <a:rPr lang="en-US" b="1" dirty="0">
                <a:solidFill>
                  <a:schemeClr val="bg1"/>
                </a:solidFill>
              </a:rPr>
              <a:t>About my internship with </a:t>
            </a:r>
            <a:r>
              <a:rPr lang="en-US" b="1" dirty="0" err="1">
                <a:solidFill>
                  <a:schemeClr val="bg1"/>
                </a:solidFill>
              </a:rPr>
              <a:t>clevered</a:t>
            </a:r>
            <a:endParaRPr lang="en-US"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5C7CFC-5CFA-4C96-92CF-1ED5CCFDD23D}"/>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Acknowledgements</a:t>
            </a:r>
          </a:p>
        </p:txBody>
      </p:sp>
      <p:sp>
        <p:nvSpPr>
          <p:cNvPr id="3" name="Content Placeholder 2"/>
          <p:cNvSpPr>
            <a:spLocks noGrp="1"/>
          </p:cNvSpPr>
          <p:nvPr>
            <p:ph idx="1"/>
          </p:nvPr>
        </p:nvSpPr>
        <p:spPr>
          <a:xfrm>
            <a:off x="457200" y="1785926"/>
            <a:ext cx="8229600" cy="4525963"/>
          </a:xfrm>
        </p:spPr>
        <p:txBody>
          <a:bodyPr/>
          <a:lstStyle/>
          <a:p>
            <a:r>
              <a:rPr lang="en-US" b="1" dirty="0">
                <a:solidFill>
                  <a:schemeClr val="bg1"/>
                </a:solidFill>
              </a:rPr>
              <a:t>To Snap</a:t>
            </a:r>
            <a:br>
              <a:rPr lang="en-US" b="1" dirty="0">
                <a:solidFill>
                  <a:schemeClr val="bg1"/>
                </a:solidFill>
              </a:rPr>
            </a:br>
            <a:r>
              <a:rPr lang="en-US" b="1" dirty="0">
                <a:solidFill>
                  <a:schemeClr val="bg1"/>
                </a:solidFill>
              </a:rPr>
              <a:t>To my teacher</a:t>
            </a:r>
            <a:br>
              <a:rPr lang="en-US" b="1" dirty="0">
                <a:solidFill>
                  <a:schemeClr val="bg1"/>
                </a:solidFill>
              </a:rPr>
            </a:br>
            <a:r>
              <a:rPr lang="en-US" b="1" dirty="0">
                <a:solidFill>
                  <a:schemeClr val="bg1"/>
                </a:solidFill>
              </a:rPr>
              <a:t>To my friends</a:t>
            </a:r>
            <a:br>
              <a:rPr lang="en-US" b="1" dirty="0">
                <a:solidFill>
                  <a:schemeClr val="bg1"/>
                </a:solidFill>
              </a:rPr>
            </a:br>
            <a:r>
              <a:rPr lang="en-US" b="1" dirty="0">
                <a:solidFill>
                  <a:schemeClr val="bg1"/>
                </a:solidFill>
              </a:rPr>
              <a:t>About the app</a:t>
            </a:r>
            <a:br>
              <a:rPr lang="en-US" b="1" dirty="0">
                <a:solidFill>
                  <a:schemeClr val="bg1"/>
                </a:solidFill>
              </a:rPr>
            </a:br>
            <a:r>
              <a:rPr lang="en-US" b="1" dirty="0">
                <a:solidFill>
                  <a:schemeClr val="bg1"/>
                </a:solidFill>
              </a:rPr>
              <a:t>How to use</a:t>
            </a:r>
            <a:br>
              <a:rPr lang="en-US" b="1" dirty="0">
                <a:solidFill>
                  <a:schemeClr val="bg1"/>
                </a:solidFill>
              </a:rPr>
            </a:br>
            <a:r>
              <a:rPr lang="en-US" b="1" dirty="0">
                <a:solidFill>
                  <a:schemeClr val="bg1"/>
                </a:solidFill>
              </a:rPr>
              <a:t>Contact Information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9EAA8F-7C4A-411B-BADA-E3BAF12A73B3}"/>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About Me..</a:t>
            </a:r>
          </a:p>
        </p:txBody>
      </p:sp>
      <p:sp>
        <p:nvSpPr>
          <p:cNvPr id="3" name="Content Placeholder 2"/>
          <p:cNvSpPr>
            <a:spLocks noGrp="1"/>
          </p:cNvSpPr>
          <p:nvPr>
            <p:ph idx="1"/>
          </p:nvPr>
        </p:nvSpPr>
        <p:spPr>
          <a:xfrm>
            <a:off x="457200" y="1791669"/>
            <a:ext cx="3686172" cy="4525963"/>
          </a:xfrm>
        </p:spPr>
        <p:txBody>
          <a:bodyPr/>
          <a:lstStyle/>
          <a:p>
            <a:r>
              <a:rPr lang="en-IN" b="1" dirty="0">
                <a:solidFill>
                  <a:schemeClr val="bg1"/>
                </a:solidFill>
              </a:rPr>
              <a:t>Student’s Photograph</a:t>
            </a:r>
            <a:endParaRPr lang="en-US" b="1" dirty="0">
              <a:solidFill>
                <a:schemeClr val="bg1"/>
              </a:solidFill>
            </a:endParaRPr>
          </a:p>
        </p:txBody>
      </p:sp>
      <p:sp>
        <p:nvSpPr>
          <p:cNvPr id="4" name="Content Placeholder 2"/>
          <p:cNvSpPr txBox="1">
            <a:spLocks/>
          </p:cNvSpPr>
          <p:nvPr/>
        </p:nvSpPr>
        <p:spPr>
          <a:xfrm>
            <a:off x="5027811" y="1874837"/>
            <a:ext cx="3686172"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a:ln>
                  <a:noFill/>
                </a:ln>
                <a:solidFill>
                  <a:schemeClr val="bg1"/>
                </a:solidFill>
                <a:effectLst/>
                <a:uLnTx/>
                <a:uFillTx/>
                <a:latin typeface="+mn-lt"/>
                <a:ea typeface="+mn-ea"/>
                <a:cs typeface="+mn-cs"/>
              </a:rPr>
              <a:t>Hello my name is Hephzibah (</a:t>
            </a:r>
            <a:r>
              <a:rPr kumimoji="0" lang="en-US" sz="3200" b="1" i="0" u="none" strike="noStrike" kern="1200" cap="none" spc="0" normalizeH="0" baseline="0" noProof="0" dirty="0" err="1">
                <a:ln>
                  <a:noFill/>
                </a:ln>
                <a:solidFill>
                  <a:schemeClr val="bg1"/>
                </a:solidFill>
                <a:effectLst/>
                <a:uLnTx/>
                <a:uFillTx/>
                <a:latin typeface="+mn-lt"/>
                <a:ea typeface="+mn-ea"/>
                <a:cs typeface="+mn-cs"/>
              </a:rPr>
              <a:t>hepz</a:t>
            </a:r>
            <a:r>
              <a:rPr kumimoji="0" lang="en-US" sz="3200" b="1" i="0" u="none" strike="noStrike" kern="1200" cap="none" spc="0" normalizeH="0" baseline="0" noProof="0" dirty="0">
                <a:ln>
                  <a:noFill/>
                </a:ln>
                <a:solidFill>
                  <a:schemeClr val="bg1"/>
                </a:solidFill>
                <a:effectLst/>
                <a:uLnTx/>
                <a:uFillTx/>
                <a:latin typeface="+mn-lt"/>
                <a:ea typeface="+mn-ea"/>
                <a:cs typeface="+mn-cs"/>
              </a:rPr>
              <a:t> for short) and I am 10 years </a:t>
            </a:r>
            <a:r>
              <a:rPr kumimoji="0" lang="en-US" sz="3200" b="1" i="0" u="none" strike="noStrike" kern="1200" cap="none" spc="0" normalizeH="0" baseline="0" noProof="0" dirty="0" err="1">
                <a:ln>
                  <a:noFill/>
                </a:ln>
                <a:solidFill>
                  <a:schemeClr val="bg1"/>
                </a:solidFill>
                <a:effectLst/>
                <a:uLnTx/>
                <a:uFillTx/>
                <a:latin typeface="+mn-lt"/>
                <a:ea typeface="+mn-ea"/>
                <a:cs typeface="+mn-cs"/>
              </a:rPr>
              <a:t>old+I</a:t>
            </a:r>
            <a:r>
              <a:rPr kumimoji="0" lang="en-US" sz="3200" b="1" i="0" u="none" strike="noStrike" kern="1200" cap="none" spc="0" normalizeH="0" baseline="0" noProof="0" dirty="0">
                <a:ln>
                  <a:noFill/>
                </a:ln>
                <a:solidFill>
                  <a:schemeClr val="bg1"/>
                </a:solidFill>
                <a:effectLst/>
                <a:uLnTx/>
                <a:uFillTx/>
                <a:latin typeface="+mn-lt"/>
                <a:ea typeface="+mn-ea"/>
                <a:cs typeface="+mn-cs"/>
              </a:rPr>
              <a:t> love to dance</a:t>
            </a:r>
          </a:p>
        </p:txBody>
      </p:sp>
      <p:pic>
        <p:nvPicPr>
          <p:cNvPr id="5" name="Picture 4">
            <a:extLst>
              <a:ext uri="{FF2B5EF4-FFF2-40B4-BE49-F238E27FC236}">
                <a16:creationId xmlns:a16="http://schemas.microsoft.com/office/drawing/2014/main" id="{871944B5-C627-CF4F-68D7-227961C4D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8" y="1700808"/>
            <a:ext cx="4143372" cy="26306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4D92B0-4273-463A-B636-ED045E8BEC79}"/>
              </a:ext>
            </a:extLst>
          </p:cNvPr>
          <p:cNvSpPr/>
          <p:nvPr/>
        </p:nvSpPr>
        <p:spPr>
          <a:xfrm>
            <a:off x="755576" y="404553"/>
            <a:ext cx="7632848"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About My Internship with Clevered..</a:t>
            </a:r>
          </a:p>
        </p:txBody>
      </p:sp>
      <p:sp>
        <p:nvSpPr>
          <p:cNvPr id="3" name="Content Placeholder 2"/>
          <p:cNvSpPr>
            <a:spLocks noGrp="1"/>
          </p:cNvSpPr>
          <p:nvPr>
            <p:ph idx="1"/>
          </p:nvPr>
        </p:nvSpPr>
        <p:spPr>
          <a:xfrm>
            <a:off x="457200" y="1600200"/>
            <a:ext cx="3686172" cy="4525963"/>
          </a:xfrm>
        </p:spPr>
        <p:txBody>
          <a:bodyPr/>
          <a:lstStyle/>
          <a:p>
            <a:r>
              <a:rPr lang="en-IN" b="1" dirty="0">
                <a:solidFill>
                  <a:schemeClr val="bg1"/>
                </a:solidFill>
              </a:rPr>
              <a:t>Any photographs from sessions etc.</a:t>
            </a:r>
            <a:endParaRPr lang="en-US" b="1" dirty="0">
              <a:solidFill>
                <a:schemeClr val="bg1"/>
              </a:solidFill>
            </a:endParaRPr>
          </a:p>
        </p:txBody>
      </p:sp>
      <p:sp>
        <p:nvSpPr>
          <p:cNvPr id="4" name="Content Placeholder 2"/>
          <p:cNvSpPr txBox="1">
            <a:spLocks/>
          </p:cNvSpPr>
          <p:nvPr/>
        </p:nvSpPr>
        <p:spPr>
          <a:xfrm>
            <a:off x="5508104" y="1808813"/>
            <a:ext cx="3503208" cy="4108735"/>
          </a:xfrm>
          <a:prstGeom prst="rect">
            <a:avLst/>
          </a:prstGeom>
        </p:spPr>
        <p:txBody>
          <a:bodyPr vert="horz" lIns="91440" tIns="45720" rIns="91440" bIns="45720" rtlCol="0">
            <a:normAutofit lnSpcReduction="10000"/>
          </a:bodyPr>
          <a:lstStyle/>
          <a:p>
            <a:pPr algn="l"/>
            <a:r>
              <a:rPr lang="en-IN" sz="3200" b="1" dirty="0">
                <a:solidFill>
                  <a:schemeClr val="bg1"/>
                </a:solidFill>
              </a:rPr>
              <a:t>I loved everything about it </a:t>
            </a:r>
            <a:br>
              <a:rPr lang="en-IN" sz="3200" b="1" dirty="0">
                <a:solidFill>
                  <a:schemeClr val="bg1"/>
                </a:solidFill>
              </a:rPr>
            </a:br>
            <a:r>
              <a:rPr lang="en-IN" sz="3200" b="1" dirty="0">
                <a:solidFill>
                  <a:schemeClr val="bg1"/>
                </a:solidFill>
              </a:rPr>
              <a:t>Badges Earned:</a:t>
            </a:r>
            <a:r>
              <a:rPr lang="en-US" sz="3200" b="1" i="0" dirty="0">
                <a:solidFill>
                  <a:srgbClr val="000000"/>
                </a:solidFill>
                <a:effectLst/>
                <a:latin typeface="Source Sans Pro" panose="020F0502020204030204" pitchFamily="34" charset="0"/>
              </a:rPr>
              <a:t>rockstar badge for Attentiveness</a:t>
            </a:r>
          </a:p>
          <a:p>
            <a:pPr algn="l"/>
            <a:r>
              <a:rPr lang="en-US" sz="3200" b="1" i="0" dirty="0">
                <a:solidFill>
                  <a:srgbClr val="000000"/>
                </a:solidFill>
                <a:effectLst/>
                <a:latin typeface="Source Sans Pro" panose="020F0502020204030204" pitchFamily="34" charset="0"/>
              </a:rPr>
              <a:t>Rockstar Badge for project Completion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0" u="none" strike="noStrike" kern="1200" cap="none" spc="0" normalizeH="0" baseline="0" noProof="0" dirty="0">
              <a:ln>
                <a:noFill/>
              </a:ln>
              <a:solidFill>
                <a:schemeClr val="bg1"/>
              </a:solidFill>
              <a:effectLst/>
              <a:uLnTx/>
              <a:uFillTx/>
              <a:latin typeface="+mn-lt"/>
              <a:ea typeface="+mn-ea"/>
              <a:cs typeface="+mn-cs"/>
            </a:endParaRPr>
          </a:p>
        </p:txBody>
      </p:sp>
      <p:pic>
        <p:nvPicPr>
          <p:cNvPr id="5" name="Picture 4">
            <a:extLst>
              <a:ext uri="{FF2B5EF4-FFF2-40B4-BE49-F238E27FC236}">
                <a16:creationId xmlns:a16="http://schemas.microsoft.com/office/drawing/2014/main" id="{E5D54BB3-0E4F-EF33-3EDF-030EB716854E}"/>
              </a:ext>
            </a:extLst>
          </p:cNvPr>
          <p:cNvPicPr>
            <a:picLocks noChangeAspect="1"/>
          </p:cNvPicPr>
          <p:nvPr/>
        </p:nvPicPr>
        <p:blipFill>
          <a:blip r:embed="rId2"/>
          <a:stretch>
            <a:fillRect/>
          </a:stretch>
        </p:blipFill>
        <p:spPr>
          <a:xfrm>
            <a:off x="-108520" y="1600200"/>
            <a:ext cx="5400600" cy="32426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DE7B93B-4255-4C82-BF91-AEE33F77CCB3}"/>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About App..</a:t>
            </a:r>
          </a:p>
        </p:txBody>
      </p:sp>
      <p:sp>
        <p:nvSpPr>
          <p:cNvPr id="3" name="Content Placeholder 2"/>
          <p:cNvSpPr>
            <a:spLocks noGrp="1"/>
          </p:cNvSpPr>
          <p:nvPr>
            <p:ph idx="1"/>
          </p:nvPr>
        </p:nvSpPr>
        <p:spPr>
          <a:xfrm>
            <a:off x="457200" y="1600200"/>
            <a:ext cx="3686172" cy="4525963"/>
          </a:xfrm>
        </p:spPr>
        <p:txBody>
          <a:bodyPr/>
          <a:lstStyle/>
          <a:p>
            <a:r>
              <a:rPr lang="en-IN" b="1" dirty="0">
                <a:solidFill>
                  <a:schemeClr val="bg1"/>
                </a:solidFill>
              </a:rPr>
              <a:t>App’s Main Menu</a:t>
            </a:r>
            <a:endParaRPr lang="en-US" b="1" dirty="0">
              <a:solidFill>
                <a:schemeClr val="bg1"/>
              </a:solidFill>
            </a:endParaRPr>
          </a:p>
        </p:txBody>
      </p:sp>
      <p:sp>
        <p:nvSpPr>
          <p:cNvPr id="4" name="Content Placeholder 2"/>
          <p:cNvSpPr txBox="1">
            <a:spLocks/>
          </p:cNvSpPr>
          <p:nvPr/>
        </p:nvSpPr>
        <p:spPr>
          <a:xfrm>
            <a:off x="5029232" y="1571612"/>
            <a:ext cx="3686172" cy="4525963"/>
          </a:xfrm>
          <a:prstGeom prst="rect">
            <a:avLst/>
          </a:prstGeom>
        </p:spPr>
        <p:txBody>
          <a:bodyPr vert="horz" lIns="91440" tIns="45720" rIns="91440" bIns="45720" rtlCol="0">
            <a:normAutofit fontScale="77500" lnSpcReduction="20000"/>
          </a:bodyPr>
          <a:lstStyle/>
          <a:p>
            <a:pPr rtl="0">
              <a:spcAft>
                <a:spcPts val="1200"/>
              </a:spcAft>
            </a:pPr>
            <a:r>
              <a:rPr lang="en-US" sz="1800" b="0" i="0" u="none" strike="noStrike" dirty="0">
                <a:solidFill>
                  <a:srgbClr val="FFFFFF"/>
                </a:solidFill>
                <a:effectLst/>
                <a:latin typeface="Arial" panose="020B0604020202020204" pitchFamily="34" charset="0"/>
              </a:rPr>
              <a:t>I choose a chatbot because it provides a unique opportunity for interaction, especially when feelings of loneliness arise. In moments when you may not have someone physically present to talk to, the chatbot serves as a comforting alternative. It allows you to engage in conversation and express your thoughts and feelings without judgment. This interaction can help to ease the loneliness and provide a sense of connection, even if it is with a virtual assistant. Chatbots are available at any time, making them a reliable option for those seeking companionship or someone to talk to, which can be particularly valuable during difficult times. By using the chatbot, you can find some relief from the isolation that might come with being alone, making it an important tool for emotional support.</a:t>
            </a:r>
            <a:endParaRPr lang="en-US" sz="3200" b="0" dirty="0">
              <a:effectLst/>
            </a:endParaRPr>
          </a:p>
          <a:p>
            <a:br>
              <a:rPr lang="en-US" sz="3200" dirty="0"/>
            </a:br>
            <a:endParaRPr kumimoji="0" lang="en-IN" sz="3200" b="1" i="0" u="none" strike="noStrike" kern="1200" cap="none" spc="0" normalizeH="0" baseline="0" noProof="0" dirty="0">
              <a:ln>
                <a:noFill/>
              </a:ln>
              <a:solidFill>
                <a:schemeClr val="bg1"/>
              </a:solidFill>
              <a:effectLst/>
              <a:uLnTx/>
              <a:uFillTx/>
              <a:latin typeface="+mn-lt"/>
              <a:ea typeface="+mn-ea"/>
              <a:cs typeface="+mn-cs"/>
            </a:endParaRPr>
          </a:p>
        </p:txBody>
      </p:sp>
      <p:pic>
        <p:nvPicPr>
          <p:cNvPr id="6" name="Picture 5">
            <a:extLst>
              <a:ext uri="{FF2B5EF4-FFF2-40B4-BE49-F238E27FC236}">
                <a16:creationId xmlns:a16="http://schemas.microsoft.com/office/drawing/2014/main" id="{B73FD0F7-506C-38B4-1B17-D2C86509157B}"/>
              </a:ext>
            </a:extLst>
          </p:cNvPr>
          <p:cNvPicPr>
            <a:picLocks noChangeAspect="1"/>
          </p:cNvPicPr>
          <p:nvPr/>
        </p:nvPicPr>
        <p:blipFill>
          <a:blip r:embed="rId2"/>
          <a:stretch>
            <a:fillRect/>
          </a:stretch>
        </p:blipFill>
        <p:spPr>
          <a:xfrm>
            <a:off x="-10585" y="1700808"/>
            <a:ext cx="4917754" cy="32611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A4C19A-8D35-4CD9-8EC8-43FBD94EF392}"/>
              </a:ext>
            </a:extLst>
          </p:cNvPr>
          <p:cNvSpPr/>
          <p:nvPr/>
        </p:nvSpPr>
        <p:spPr>
          <a:xfrm>
            <a:off x="1954632" y="2850086"/>
            <a:ext cx="5760640"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How do I use the App?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054DB8-149A-456B-8DF4-B508D5323785}"/>
              </a:ext>
            </a:extLst>
          </p:cNvPr>
          <p:cNvSpPr/>
          <p:nvPr/>
        </p:nvSpPr>
        <p:spPr>
          <a:xfrm>
            <a:off x="611560" y="140358"/>
            <a:ext cx="792088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Option Name</a:t>
            </a:r>
          </a:p>
          <a:p>
            <a:pPr algn="ctr"/>
            <a:r>
              <a:rPr lang="en-IN" sz="2800" b="1" dirty="0">
                <a:solidFill>
                  <a:schemeClr val="tx1"/>
                </a:solidFill>
              </a:rPr>
              <a:t>(This will be repeated for each option of the App)</a:t>
            </a:r>
          </a:p>
        </p:txBody>
      </p:sp>
      <p:sp>
        <p:nvSpPr>
          <p:cNvPr id="3" name="Content Placeholder 2"/>
          <p:cNvSpPr>
            <a:spLocks noGrp="1"/>
          </p:cNvSpPr>
          <p:nvPr>
            <p:ph idx="1"/>
          </p:nvPr>
        </p:nvSpPr>
        <p:spPr>
          <a:xfrm>
            <a:off x="457200" y="1600200"/>
            <a:ext cx="3471858" cy="4525963"/>
          </a:xfrm>
        </p:spPr>
        <p:txBody>
          <a:bodyPr>
            <a:normAutofit/>
          </a:bodyPr>
          <a:lstStyle/>
          <a:p>
            <a:r>
              <a:rPr lang="en-IN" sz="2400" b="1" dirty="0">
                <a:solidFill>
                  <a:schemeClr val="bg1"/>
                </a:solidFill>
              </a:rPr>
              <a:t>Screenshot/ </a:t>
            </a:r>
            <a:r>
              <a:rPr lang="en-IN" sz="2400" b="1" dirty="0" err="1">
                <a:solidFill>
                  <a:schemeClr val="bg1"/>
                </a:solidFill>
              </a:rPr>
              <a:t>Pic</a:t>
            </a:r>
            <a:r>
              <a:rPr lang="en-IN" sz="2400" b="1" dirty="0">
                <a:solidFill>
                  <a:schemeClr val="bg1"/>
                </a:solidFill>
              </a:rPr>
              <a:t> of each option/screen of the App</a:t>
            </a:r>
            <a:endParaRPr lang="en-US" sz="2400" b="1" dirty="0">
              <a:solidFill>
                <a:schemeClr val="bg1"/>
              </a:solidFill>
            </a:endParaRPr>
          </a:p>
        </p:txBody>
      </p:sp>
      <p:sp>
        <p:nvSpPr>
          <p:cNvPr id="4" name="Content Placeholder 2"/>
          <p:cNvSpPr txBox="1">
            <a:spLocks/>
          </p:cNvSpPr>
          <p:nvPr/>
        </p:nvSpPr>
        <p:spPr>
          <a:xfrm>
            <a:off x="5100670" y="1546243"/>
            <a:ext cx="375761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a:ln>
                  <a:noFill/>
                </a:ln>
                <a:solidFill>
                  <a:schemeClr val="bg1"/>
                </a:solidFill>
                <a:effectLst/>
                <a:uLnTx/>
                <a:uFillTx/>
                <a:latin typeface="+mn-lt"/>
                <a:ea typeface="+mn-ea"/>
                <a:cs typeface="+mn-cs"/>
              </a:rPr>
              <a:t>Steps to use the same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b="1" dirty="0">
                <a:solidFill>
                  <a:schemeClr val="bg1"/>
                </a:solidFill>
              </a:rPr>
              <a:t>Any special considerations/ dependencies/risks while using the option</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BCD071-2603-4791-84F4-015236538A66}"/>
              </a:ext>
            </a:extLst>
          </p:cNvPr>
          <p:cNvSpPr/>
          <p:nvPr/>
        </p:nvSpPr>
        <p:spPr>
          <a:xfrm>
            <a:off x="1871700" y="200702"/>
            <a:ext cx="540060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Contact Person</a:t>
            </a:r>
          </a:p>
        </p:txBody>
      </p:sp>
      <p:sp>
        <p:nvSpPr>
          <p:cNvPr id="3" name="Content Placeholder 2"/>
          <p:cNvSpPr>
            <a:spLocks noGrp="1"/>
          </p:cNvSpPr>
          <p:nvPr>
            <p:ph idx="1"/>
          </p:nvPr>
        </p:nvSpPr>
        <p:spPr/>
        <p:txBody>
          <a:bodyPr/>
          <a:lstStyle/>
          <a:p>
            <a:pPr>
              <a:buNone/>
            </a:pPr>
            <a:r>
              <a:rPr lang="en-US" dirty="0">
                <a:solidFill>
                  <a:schemeClr val="bg1"/>
                </a:solidFill>
              </a:rPr>
              <a:t>Number:+974 5560 8319</a:t>
            </a:r>
            <a:br>
              <a:rPr lang="en-US" dirty="0">
                <a:solidFill>
                  <a:schemeClr val="bg1"/>
                </a:solidFill>
              </a:rPr>
            </a:br>
            <a:r>
              <a:rPr lang="en-US" dirty="0">
                <a:solidFill>
                  <a:schemeClr val="bg1"/>
                </a:solidFill>
              </a:rPr>
              <a:t>Email address:princesshephzibah1234@gmail.com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324</Words>
  <Application>Microsoft Office PowerPoint</Application>
  <PresentationFormat>On-screen Show (4:3)</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App/ Project Name</dc:title>
  <dc:creator>Smita</dc:creator>
  <cp:lastModifiedBy>Hephzibah bolondoruro</cp:lastModifiedBy>
  <cp:revision>11</cp:revision>
  <dcterms:created xsi:type="dcterms:W3CDTF">2021-09-17T13:31:27Z</dcterms:created>
  <dcterms:modified xsi:type="dcterms:W3CDTF">2025-01-22T15:41:48Z</dcterms:modified>
</cp:coreProperties>
</file>