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DwFps94wXK/VCoj9hY0cWjJfs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1" autoAdjust="0"/>
    <p:restoredTop sz="94784" autoAdjust="0"/>
  </p:normalViewPr>
  <p:slideViewPr>
    <p:cSldViewPr snapToGrid="0">
      <p:cViewPr varScale="1">
        <p:scale>
          <a:sx n="87" d="100"/>
          <a:sy n="87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20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97948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 dirty="0">
                <a:solidFill>
                  <a:schemeClr val="lt1"/>
                </a:solidFill>
              </a:rPr>
              <a:t>Author: Ikhlaas Moin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AI App/ Project Name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342054" y="-2755349"/>
            <a:ext cx="6957392" cy="1236869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2962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48" name="Google Shape;148;p8"/>
          <p:cNvSpPr txBox="1"/>
          <p:nvPr/>
        </p:nvSpPr>
        <p:spPr>
          <a:xfrm>
            <a:off x="3635426" y="2057399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how the entry forms looks when you have been denied.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422E4-AE19-20BD-4E98-E5743A07D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7" y="1565509"/>
            <a:ext cx="2449208" cy="50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9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Contact Person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sz="4000" dirty="0">
                <a:solidFill>
                  <a:schemeClr val="lt1"/>
                </a:solidFill>
              </a:rPr>
              <a:t>Please reach out to</a:t>
            </a:r>
            <a:r>
              <a:rPr lang="en-US" sz="4000" dirty="0">
                <a:solidFill>
                  <a:schemeClr val="lt1"/>
                </a:solidFill>
              </a:rPr>
              <a:t> me at Ikhlaas.iksi1234@gmail.com for any questions/ concerns/ suggestions on the App.</a:t>
            </a:r>
            <a:endParaRPr lang="en-US" sz="40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0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90242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dirty="0">
                <a:solidFill>
                  <a:schemeClr val="lt1"/>
                </a:solidFill>
              </a:rPr>
              <a:t>Acknowledgements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dirty="0">
                <a:solidFill>
                  <a:schemeClr val="lt1"/>
                </a:solidFill>
              </a:rPr>
              <a:t>About Me..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>
                <a:solidFill>
                  <a:schemeClr val="lt1"/>
                </a:solidFill>
              </a:rPr>
              <a:t>About My Internship Journey with </a:t>
            </a:r>
            <a:r>
              <a:rPr lang="en-US" dirty="0" err="1">
                <a:solidFill>
                  <a:schemeClr val="lt1"/>
                </a:solidFill>
              </a:rPr>
              <a:t>Clevered</a:t>
            </a:r>
            <a:r>
              <a:rPr lang="en-US" dirty="0">
                <a:solidFill>
                  <a:schemeClr val="lt1"/>
                </a:solidFill>
              </a:rPr>
              <a:t>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>
                <a:solidFill>
                  <a:schemeClr val="lt1"/>
                </a:solidFill>
              </a:rPr>
              <a:t>About App..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>
                <a:solidFill>
                  <a:schemeClr val="lt1"/>
                </a:solidFill>
              </a:rPr>
              <a:t>Guide on how to use app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>
                <a:solidFill>
                  <a:schemeClr val="lt1"/>
                </a:solidFill>
              </a:rPr>
              <a:t>Personal Contacts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90242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Acknowledgements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>
                <a:solidFill>
                  <a:schemeClr val="lt1"/>
                </a:solidFill>
              </a:rPr>
              <a:t>I would like to credit all the members who helped me at </a:t>
            </a:r>
            <a:r>
              <a:rPr lang="en-US" dirty="0" err="1">
                <a:solidFill>
                  <a:schemeClr val="lt1"/>
                </a:solidFill>
              </a:rPr>
              <a:t>Clevered</a:t>
            </a:r>
            <a:r>
              <a:rPr lang="en-US" dirty="0">
                <a:solidFill>
                  <a:schemeClr val="lt1"/>
                </a:solidFill>
              </a:rPr>
              <a:t> such as Mr. Avishek and I would like to appreciate Mr. Ken to attend my presentation.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549116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Me..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>
                <a:solidFill>
                  <a:schemeClr val="lt1"/>
                </a:solidFill>
              </a:rPr>
              <a:t>Picture of me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708341" y="1924534"/>
            <a:ext cx="616876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Ikhlaas Moin, 15, 10th Grade, Student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endParaRPr lang="en-US"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Interest in AI comes from my love of creating and AI is 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 that lets me make things that go even past my own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knowledge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endParaRPr lang="en-US"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spans much more than a job as an AI engineer, AI can be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if I want to be an engineer anywhere, and statistics and AI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 very helpful tools when starting and growing a business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endParaRPr lang="en-US"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goal is to develop a sense of critical thinking of AI and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all it can be used.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3E427F0-1AED-465D-6870-9D0B7A57F6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314998"/>
            <a:ext cx="272684" cy="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6280917-7FAD-2404-31B5-FCBC2B20A6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9553" y="3276599"/>
            <a:ext cx="2714847" cy="27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2882F-EA03-4D84-C1FF-618AB0F0A8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17" t="11618" r="12505" b="23247"/>
          <a:stretch/>
        </p:blipFill>
        <p:spPr>
          <a:xfrm>
            <a:off x="356702" y="2558882"/>
            <a:ext cx="3157870" cy="31578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55575" y="481550"/>
            <a:ext cx="7931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IN" sz="3759"/>
              <a:t>About My Internship Journey with Clevered..</a:t>
            </a:r>
            <a:endParaRPr sz="3759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69160" y="1600200"/>
            <a:ext cx="763284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>
                <a:solidFill>
                  <a:schemeClr val="lt1"/>
                </a:solidFill>
              </a:rPr>
              <a:t>I have enjoyed the internship journey, and it has helped me make lots of new things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>
                <a:solidFill>
                  <a:schemeClr val="lt1"/>
                </a:solidFill>
              </a:rPr>
              <a:t>It has been and honor to intern to an expert in the industry (Dr. Ken)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469160" y="3737487"/>
            <a:ext cx="858977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have gotten Rockstar badges for all the attendance and homework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have learned a lot while working on this project.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App..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App’s Main Menu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App’s Introduction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endParaRPr lang="en-IN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Status: Sends you to the entry form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Us: Plays an audio providing more information about the project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C48A1B-2C8E-C9CB-1662-F7AFB9D7B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68" y="2365534"/>
            <a:ext cx="4463755" cy="33547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do I use the App?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2962"/>
              <a:buFont typeface="Calibri"/>
              <a:buNone/>
            </a:pPr>
            <a:r>
              <a:rPr lang="en-US" sz="2700" dirty="0"/>
              <a:t>Entry Form</a:t>
            </a:r>
            <a:endParaRPr sz="2700" dirty="0"/>
          </a:p>
        </p:txBody>
      </p:sp>
      <p:sp>
        <p:nvSpPr>
          <p:cNvPr id="148" name="Google Shape;148;p8"/>
          <p:cNvSpPr txBox="1"/>
          <p:nvPr/>
        </p:nvSpPr>
        <p:spPr>
          <a:xfrm>
            <a:off x="5100670" y="1670980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Fill in the necessary data In the Form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Clicking the “Back” Button sends you back to the main menu.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Once all the data is filled, press “Predict” to receive results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E93C5-9F11-BFE7-C3F9-0D0744519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15" y="1565509"/>
            <a:ext cx="2384468" cy="4898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2962"/>
              <a:buFont typeface="Calibri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48" name="Google Shape;148;p8"/>
          <p:cNvSpPr txBox="1"/>
          <p:nvPr/>
        </p:nvSpPr>
        <p:spPr>
          <a:xfrm>
            <a:off x="3943038" y="1670980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How the Entry Form appears if you are approved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ECE16-929C-2EDB-9C02-451B6F1A7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55" y="1565508"/>
            <a:ext cx="2482515" cy="510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8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393</Words>
  <Application>Microsoft Office PowerPoint</Application>
  <PresentationFormat>On-screen Show (4:3)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AI App/ Project Name</vt:lpstr>
      <vt:lpstr>Table of Contents</vt:lpstr>
      <vt:lpstr>Acknowledgements</vt:lpstr>
      <vt:lpstr>About Me..</vt:lpstr>
      <vt:lpstr>About My Internship Journey with Clevered..</vt:lpstr>
      <vt:lpstr>About App..</vt:lpstr>
      <vt:lpstr>How do I use the App?</vt:lpstr>
      <vt:lpstr>Entry Form</vt:lpstr>
      <vt:lpstr>Option Name(This will be repeated for each option of the App)</vt:lpstr>
      <vt:lpstr>Option Name(This will be repeated for each option of the App)</vt:lpstr>
      <vt:lpstr>Contact Person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Ikhlaas Moin</cp:lastModifiedBy>
  <cp:revision>2</cp:revision>
  <dcterms:created xsi:type="dcterms:W3CDTF">2021-09-17T13:31:27Z</dcterms:created>
  <dcterms:modified xsi:type="dcterms:W3CDTF">2023-12-31T10:25:10Z</dcterms:modified>
</cp:coreProperties>
</file>