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DC67-985C-6476-56A0-DDEC94C9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4043D-D38C-7AA1-6365-D8A9F1D7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7A9-E36D-4859-8737-8BA8FDC422C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64AD1-4479-5723-C269-FC96D9AD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80D45-54CF-265A-4FCF-8E5275BC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820F-71BA-4E7D-A6E7-4E5167DA0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0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7D4AE-902A-AE7F-26CF-3D4B6BFD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D511F-96E7-794A-07C8-05D4725E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979B-A830-7E2F-08FD-3E88CA25D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957A9-E36D-4859-8737-8BA8FDC422C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2D90-6EE7-F511-2B25-B7BC98BBB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58F4-0575-0D88-2D03-537FC11F2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8820F-71BA-4E7D-A6E7-4E5167DA02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1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FFC080-1275-BE59-CDA9-C97C7D8F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Diabetes Prediction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8AAB9-C03C-9ABF-F597-6996503A25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CD16646-2584-9BF7-CF03-B008AA0C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EF31C-5929-CC87-EDA0-92C5427623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1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95AB3E-AB94-7B72-AADB-0E0FD5EA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Acknowledgements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B0922-0EA6-A09F-E224-0BBF3982A4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A0E46A-133B-B9FA-D789-2DAB72B5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About 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73B54-67EE-3DE4-0976-E59EAC28C4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9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D33C49-4E61-34C4-1C61-44258A38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About my internship journey with Clevered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7567F-D947-B5B2-596F-4658E9D125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3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061EF3-98DC-2572-5237-31AF7507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How to use the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9D9E8-07B6-CCA5-37A7-8C17A6401C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7A44CA-0F1F-5375-2FEF-E33E6128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/>
            <a:r>
              <a:rPr lang="en-US" sz="4000">
                <a:solidFill>
                  <a:srgbClr val="FFFFFF"/>
                </a:solidFill>
              </a:rPr>
              <a:t>Toolkit Walkthrough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3E9B-93D4-231B-D17A-CD859EAADC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280898-F704-C82E-0037-208404E7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solidFill>
                  <a:srgbClr val="FFFFFF"/>
                </a:solidFill>
              </a:rPr>
              <a:t>Thank you for listening!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2CBBF-9588-8C06-B430-F93F4B96DD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Diabetes Prediction App</vt:lpstr>
      <vt:lpstr>Table of Contents</vt:lpstr>
      <vt:lpstr>Acknowledgements</vt:lpstr>
      <vt:lpstr>About me</vt:lpstr>
      <vt:lpstr>About my internship journey with Clevered</vt:lpstr>
      <vt:lpstr>How to use the app</vt:lpstr>
      <vt:lpstr>Toolkit Walkthrough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Anthony, Prakash</dc:creator>
  <cp:lastModifiedBy>Anthony, Prakash</cp:lastModifiedBy>
  <cp:revision>1</cp:revision>
  <dcterms:created xsi:type="dcterms:W3CDTF">2024-08-05T20:15:26Z</dcterms:created>
  <dcterms:modified xsi:type="dcterms:W3CDTF">2024-08-05T20:15:26Z</dcterms:modified>
</cp:coreProperties>
</file>