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FFFF"/>
    <a:srgbClr val="F1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>
      <p:cViewPr varScale="1">
        <p:scale>
          <a:sx n="124" d="100"/>
          <a:sy n="124" d="100"/>
        </p:scale>
        <p:origin x="1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573B-D158-4D7E-BDD4-E2C8AF9E6FAC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Kartik0412009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9D3E5-6133-4E7D-AEDB-ECB777B811DE}"/>
              </a:ext>
            </a:extLst>
          </p:cNvPr>
          <p:cNvSpPr/>
          <p:nvPr/>
        </p:nvSpPr>
        <p:spPr>
          <a:xfrm>
            <a:off x="571472" y="428604"/>
            <a:ext cx="8072494" cy="1360005"/>
          </a:xfrm>
          <a:prstGeom prst="rect">
            <a:avLst/>
          </a:prstGeom>
          <a:solidFill>
            <a:srgbClr val="F1ED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Basic </a:t>
            </a:r>
            <a:r>
              <a:rPr lang="en-IN" sz="4000" b="1" dirty="0" err="1">
                <a:solidFill>
                  <a:schemeClr val="tx1"/>
                </a:solidFill>
              </a:rPr>
              <a:t>Internship@Clevered</a:t>
            </a:r>
            <a:br>
              <a:rPr lang="en-IN" sz="4400" b="1" dirty="0">
                <a:solidFill>
                  <a:schemeClr val="tx1"/>
                </a:solidFill>
              </a:rPr>
            </a:br>
            <a:r>
              <a:rPr lang="en-IN" sz="4400" b="1" dirty="0">
                <a:solidFill>
                  <a:schemeClr val="tx1"/>
                </a:solidFill>
              </a:rPr>
              <a:t>AI App/ Project Name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072206"/>
            <a:ext cx="4572032" cy="78581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txBody>
          <a:bodyPr/>
          <a:lstStyle/>
          <a:p>
            <a:pPr algn="r"/>
            <a:r>
              <a:rPr lang="en-IN" b="1" dirty="0">
                <a:solidFill>
                  <a:schemeClr val="tx1"/>
                </a:solidFill>
              </a:rPr>
              <a:t>Author: Kartik Singh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7564" y="3068960"/>
            <a:ext cx="7048872" cy="136000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6600" b="1" dirty="0"/>
              <a:t>App User Manual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958622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25963"/>
          </a:xfrm>
        </p:spPr>
        <p:txBody>
          <a:bodyPr/>
          <a:lstStyle/>
          <a:p>
            <a:r>
              <a:rPr lang="en-IN" sz="3200" b="1" dirty="0">
                <a:solidFill>
                  <a:schemeClr val="tx1"/>
                </a:solidFill>
              </a:rPr>
              <a:t>Acknowledgements</a:t>
            </a:r>
          </a:p>
          <a:p>
            <a:r>
              <a:rPr lang="en-IN" sz="3200" b="1" dirty="0">
                <a:solidFill>
                  <a:schemeClr val="tx1"/>
                </a:solidFill>
              </a:rPr>
              <a:t>About Me..</a:t>
            </a:r>
          </a:p>
          <a:p>
            <a:r>
              <a:rPr lang="en-IN" sz="3200" b="1" dirty="0">
                <a:solidFill>
                  <a:schemeClr val="tx1"/>
                </a:solidFill>
              </a:rPr>
              <a:t>About My Internship with </a:t>
            </a:r>
            <a:r>
              <a:rPr lang="en-IN" sz="3200" b="1" dirty="0" err="1">
                <a:solidFill>
                  <a:schemeClr val="tx1"/>
                </a:solidFill>
              </a:rPr>
              <a:t>Clevered</a:t>
            </a:r>
            <a:r>
              <a:rPr lang="en-IN" sz="3200" b="1" dirty="0">
                <a:solidFill>
                  <a:schemeClr val="tx1"/>
                </a:solidFill>
              </a:rPr>
              <a:t>..</a:t>
            </a:r>
          </a:p>
          <a:p>
            <a:r>
              <a:rPr lang="en-IN" sz="3200" b="1" dirty="0">
                <a:solidFill>
                  <a:schemeClr val="tx1"/>
                </a:solidFill>
              </a:rPr>
              <a:t>About App..</a:t>
            </a:r>
          </a:p>
          <a:p>
            <a:r>
              <a:rPr lang="en-IN" sz="3200" b="1" dirty="0">
                <a:solidFill>
                  <a:schemeClr val="tx1"/>
                </a:solidFill>
              </a:rPr>
              <a:t>How do I use the App?</a:t>
            </a:r>
          </a:p>
          <a:p>
            <a:r>
              <a:rPr lang="en-IN" sz="3200" b="1" dirty="0">
                <a:solidFill>
                  <a:schemeClr val="tx1"/>
                </a:solidFill>
              </a:rPr>
              <a:t>Contact Person</a:t>
            </a:r>
          </a:p>
          <a:p>
            <a:endParaRPr lang="en-IN" sz="3200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 small vote of thanks for all who have helped you in this journey of App Development – your parents, Mr Ken, Clevered, Mentors, Group Members, Friends, Sites etc.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EAA8F-7C4A-411B-BADA-E3BAF12A73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Me..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669"/>
            <a:ext cx="3686172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Student’s Photograph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Student’s Introduction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My name is Kartik, and I am an enthusiastic coder eager to explore the vast world of programming. With a natural preference for problem-solving and logical thinking, coding has become my passion and creative outlet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132F0-B7FE-6077-8887-AD2D5084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8" y="2950462"/>
            <a:ext cx="1658775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4D92B0-4273-463A-B636-ED045E8BEC79}"/>
              </a:ext>
            </a:extLst>
          </p:cNvPr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About My Internship with Clevered..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Any photographs from sessions etc.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internship experience with </a:t>
            </a: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Clevered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ct val="20000"/>
              </a:spcBef>
              <a:defRPr/>
            </a:pPr>
            <a:r>
              <a:rPr lang="en-GB" sz="3200" b="0" i="0" dirty="0">
                <a:effectLst/>
                <a:latin typeface="Söhne"/>
              </a:rPr>
              <a:t>I'm delighted to share that I'm thoroughly enjoying my internship experience. It's been a rewarding journey filled with valuable learning opportunities and exposure to real-world challenges. I feel fortunate to be part of such a supportive and dynamic team, and I look forward to continuing to grow both personally and professionally throughout this internship.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>
                <a:solidFill>
                  <a:schemeClr val="bg1"/>
                </a:solidFill>
              </a:rPr>
              <a:t>Badges Earned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1.Rockstar Badge(Attentiveness)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b="1" dirty="0">
                <a:solidFill>
                  <a:schemeClr val="bg1"/>
                </a:solidFill>
              </a:rPr>
              <a:t>2. Rockstar Badges (Wonderful efforts for project completion)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486D9-79E6-49CC-7FA9-D85EA1C2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7" y="2636912"/>
            <a:ext cx="3955975" cy="33544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7B93B-4255-4C82-BF91-AEE33F77CC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App..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571612"/>
            <a:ext cx="9144000" cy="5286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</a:t>
            </a:r>
            <a:r>
              <a:rPr lang="en-US" sz="3200" b="1" dirty="0">
                <a:solidFill>
                  <a:schemeClr val="bg1"/>
                </a:solidFill>
              </a:rPr>
              <a:t>’s 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="1" dirty="0">
              <a:solidFill>
                <a:schemeClr val="bg1"/>
              </a:solidFill>
            </a:endParaRPr>
          </a:p>
          <a:p>
            <a:pPr algn="l"/>
            <a:r>
              <a:rPr lang="en-GB" sz="3200" b="0" i="0" dirty="0">
                <a:solidFill>
                  <a:srgbClr val="FF0000"/>
                </a:solidFill>
                <a:effectLst/>
                <a:latin typeface="Söhne"/>
              </a:rPr>
              <a:t>Introducing "Corona Defender: The Vaccine Quest" – a thrilling and educational mobile app designed to simulate the urgent mission of a brave digital character battling the deadly COVID-19 virus. In this captivating game, players embark on a high-stakes adventure, guiding the protagonist through challenging levels as they strive to evade the virus and acquire the life-saving vaccine before their health depletes to zero. Will you be the hero to lead the fight against the virus, or will COVID-19 prevail? Join the quest to save yourself from the clutches of the corona and secure the elusive vaccine before it's too late! Embark on this thrilling adventure and become a Corona Defender today.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b="1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4C19A-8D35-4CD9-8EC8-43FBD94EF392}"/>
              </a:ext>
            </a:extLst>
          </p:cNvPr>
          <p:cNvSpPr/>
          <p:nvPr/>
        </p:nvSpPr>
        <p:spPr>
          <a:xfrm>
            <a:off x="1835696" y="404664"/>
            <a:ext cx="5760640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How do I use the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16D0-CD90-81A6-D0F2-53D3DFB3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41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E" dirty="0">
                <a:highlight>
                  <a:srgbClr val="FFFF00"/>
                </a:highlight>
              </a:rPr>
              <a:t>There are some things before playing this game :</a:t>
            </a:r>
          </a:p>
          <a:p>
            <a:pPr marL="0" indent="0">
              <a:buNone/>
            </a:pPr>
            <a:r>
              <a:rPr lang="en-AE" dirty="0">
                <a:highlight>
                  <a:srgbClr val="FFFF00"/>
                </a:highlight>
              </a:rPr>
              <a:t>1.Internet should be perfect </a:t>
            </a:r>
          </a:p>
          <a:p>
            <a:pPr marL="0" indent="0">
              <a:buNone/>
            </a:pPr>
            <a:r>
              <a:rPr lang="en-AE" dirty="0">
                <a:highlight>
                  <a:srgbClr val="FFFF00"/>
                </a:highlight>
              </a:rPr>
              <a:t>2.Your mic should be working properly</a:t>
            </a:r>
          </a:p>
          <a:p>
            <a:pPr marL="0" indent="0">
              <a:buNone/>
            </a:pPr>
            <a:r>
              <a:rPr lang="en-AE" dirty="0">
                <a:solidFill>
                  <a:srgbClr val="FF0000"/>
                </a:solidFill>
              </a:rPr>
              <a:t>There will be 2 options to play the game </a:t>
            </a:r>
          </a:p>
          <a:p>
            <a:pPr marL="0" indent="0">
              <a:buNone/>
            </a:pPr>
            <a:r>
              <a:rPr lang="en-AE" dirty="0">
                <a:solidFill>
                  <a:srgbClr val="FF0000"/>
                </a:solidFill>
              </a:rPr>
              <a:t>1. You can use your voice to move the robot UP, DOWN, LEFT, RIGHT.</a:t>
            </a:r>
          </a:p>
          <a:p>
            <a:pPr marL="0" indent="0">
              <a:buNone/>
            </a:pPr>
            <a:r>
              <a:rPr lang="en-AE" dirty="0">
                <a:solidFill>
                  <a:srgbClr val="FF0000"/>
                </a:solidFill>
              </a:rPr>
              <a:t>2. You can say the key word which will activate you arrow keys to play in the game “Arrow Keys”</a:t>
            </a:r>
          </a:p>
          <a:p>
            <a:pPr marL="0" indent="0">
              <a:buNone/>
            </a:pPr>
            <a:r>
              <a:rPr lang="en-AE" dirty="0">
                <a:solidFill>
                  <a:srgbClr val="FF0000"/>
                </a:solidFill>
              </a:rPr>
              <a:t>3. Try to get the vaccien before the corona touches you and your health goes down to 0</a:t>
            </a:r>
          </a:p>
          <a:p>
            <a:pPr marL="0" indent="0">
              <a:buNone/>
            </a:pPr>
            <a:endParaRPr lang="en-A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BCD071-2603-4791-84F4-015236538A66}"/>
              </a:ext>
            </a:extLst>
          </p:cNvPr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Contact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Please reach out to student name at student’s email address for any questions/ concerns/ suggestions on the App</a:t>
            </a:r>
            <a:endParaRPr lang="en-IN" sz="4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Kartik Singh </a:t>
            </a:r>
          </a:p>
          <a:p>
            <a:pPr>
              <a:buNone/>
            </a:pPr>
            <a:r>
              <a:rPr lang="en-US" sz="4800" dirty="0">
                <a:solidFill>
                  <a:schemeClr val="bg1"/>
                </a:solidFill>
                <a:highlight>
                  <a:srgbClr val="FFFF00"/>
                </a:highlight>
                <a:hlinkClick r:id="rId2"/>
              </a:rPr>
              <a:t>Kartik0412009@gmail.com</a:t>
            </a:r>
            <a:endParaRPr lang="en-US" sz="48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076" y="2786058"/>
            <a:ext cx="4258816" cy="1143000"/>
          </a:xfrm>
          <a:solidFill>
            <a:srgbClr val="F1EDA5"/>
          </a:solidFill>
          <a:ln>
            <a:noFill/>
          </a:ln>
        </p:spPr>
        <p:txBody>
          <a:bodyPr/>
          <a:lstStyle/>
          <a:p>
            <a:r>
              <a:rPr lang="en-IN" b="1" dirty="0"/>
              <a:t>Thank you!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479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KARTIK DIXIT SINGH</cp:lastModifiedBy>
  <cp:revision>11</cp:revision>
  <dcterms:created xsi:type="dcterms:W3CDTF">2021-09-17T13:31:27Z</dcterms:created>
  <dcterms:modified xsi:type="dcterms:W3CDTF">2023-11-08T15:58:22Z</dcterms:modified>
</cp:coreProperties>
</file>