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Nunito"/>
      <p:regular r:id="rId30"/>
      <p:bold r:id="rId31"/>
      <p:italic r:id="rId32"/>
      <p:boldItalic r:id="rId33"/>
    </p:embeddedFont>
    <p:embeddedFont>
      <p:font typeface="Bebas Neue"/>
      <p:regular r:id="rId34"/>
    </p:embeddedFont>
    <p:embeddedFont>
      <p:font typeface="Raleway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ibfcX7AVpauFPAiPndcs7s35+c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regular.fntdata"/><Relationship Id="rId21" Type="http://schemas.openxmlformats.org/officeDocument/2006/relationships/slide" Target="slides/slide17.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7.xml"/><Relationship Id="rId33" Type="http://schemas.openxmlformats.org/officeDocument/2006/relationships/font" Target="fonts/Nunito-boldItalic.fntdata"/><Relationship Id="rId10" Type="http://schemas.openxmlformats.org/officeDocument/2006/relationships/slide" Target="slides/slide6.xml"/><Relationship Id="rId32" Type="http://schemas.openxmlformats.org/officeDocument/2006/relationships/font" Target="fonts/Nunito-italic.fntdata"/><Relationship Id="rId13" Type="http://schemas.openxmlformats.org/officeDocument/2006/relationships/slide" Target="slides/slide9.xml"/><Relationship Id="rId35" Type="http://schemas.openxmlformats.org/officeDocument/2006/relationships/font" Target="fonts/RalewayMedium-regular.fntdata"/><Relationship Id="rId12" Type="http://schemas.openxmlformats.org/officeDocument/2006/relationships/slide" Target="slides/slide8.xml"/><Relationship Id="rId34" Type="http://schemas.openxmlformats.org/officeDocument/2006/relationships/font" Target="fonts/BebasNeue-regular.fntdata"/><Relationship Id="rId15" Type="http://schemas.openxmlformats.org/officeDocument/2006/relationships/slide" Target="slides/slide11.xml"/><Relationship Id="rId37" Type="http://schemas.openxmlformats.org/officeDocument/2006/relationships/font" Target="fonts/RalewayMedium-italic.fntdata"/><Relationship Id="rId14" Type="http://schemas.openxmlformats.org/officeDocument/2006/relationships/slide" Target="slides/slide10.xml"/><Relationship Id="rId36" Type="http://schemas.openxmlformats.org/officeDocument/2006/relationships/font" Target="fonts/RalewayMedium-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Raleway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9" name="Google Shape;77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5" name="Google Shape;8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a3f3b64b3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a3f3b64b3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19"/>
          <p:cNvSpPr txBox="1"/>
          <p:nvPr/>
        </p:nvSpPr>
        <p:spPr>
          <a:xfrm>
            <a:off x="11400" y="0"/>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0" name="Google Shape;10;p1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1" name="Google Shape;11;p19"/>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2" name="Google Shape;12;p1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3" name="Google Shape;13;p19"/>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txBox="1"/>
          <p:nvPr>
            <p:ph type="ctrTitle"/>
          </p:nvPr>
        </p:nvSpPr>
        <p:spPr>
          <a:xfrm>
            <a:off x="3356550" y="1165860"/>
            <a:ext cx="4412100" cy="187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6000">
                <a:solidFill>
                  <a:schemeClr val="accent1"/>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5" name="Google Shape;15;p19"/>
          <p:cNvSpPr txBox="1"/>
          <p:nvPr>
            <p:ph idx="1" type="subTitle"/>
          </p:nvPr>
        </p:nvSpPr>
        <p:spPr>
          <a:xfrm>
            <a:off x="3356550" y="3041885"/>
            <a:ext cx="4412100" cy="40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b="1" sz="31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19"/>
          <p:cNvSpPr txBox="1"/>
          <p:nvPr>
            <p:ph idx="2" type="subTitle"/>
          </p:nvPr>
        </p:nvSpPr>
        <p:spPr>
          <a:xfrm>
            <a:off x="3356550" y="3840335"/>
            <a:ext cx="4412100" cy="40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bg>
      <p:bgPr>
        <a:solidFill>
          <a:schemeClr val="accent1"/>
        </a:solidFill>
      </p:bgPr>
    </p:bg>
    <p:spTree>
      <p:nvGrpSpPr>
        <p:cNvPr id="86" name="Shape 86"/>
        <p:cNvGrpSpPr/>
        <p:nvPr/>
      </p:nvGrpSpPr>
      <p:grpSpPr>
        <a:xfrm>
          <a:off x="0" y="0"/>
          <a:ext cx="0" cy="0"/>
          <a:chOff x="0" y="0"/>
          <a:chExt cx="0" cy="0"/>
        </a:xfrm>
      </p:grpSpPr>
      <p:sp>
        <p:nvSpPr>
          <p:cNvPr id="87" name="Google Shape;87;p28"/>
          <p:cNvSpPr txBox="1"/>
          <p:nvPr>
            <p:ph type="title"/>
          </p:nvPr>
        </p:nvSpPr>
        <p:spPr>
          <a:xfrm>
            <a:off x="2303742" y="2190967"/>
            <a:ext cx="49449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8" name="Google Shape;88;p28"/>
          <p:cNvSpPr txBox="1"/>
          <p:nvPr>
            <p:ph idx="2" type="title"/>
          </p:nvPr>
        </p:nvSpPr>
        <p:spPr>
          <a:xfrm>
            <a:off x="5365842" y="1349167"/>
            <a:ext cx="18828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9" name="Google Shape;89;p28"/>
          <p:cNvSpPr txBox="1"/>
          <p:nvPr>
            <p:ph idx="1" type="subTitle"/>
          </p:nvPr>
        </p:nvSpPr>
        <p:spPr>
          <a:xfrm>
            <a:off x="1897842" y="3055967"/>
            <a:ext cx="53508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9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28"/>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lt1"/>
                </a:solidFill>
                <a:latin typeface="Bebas Neue"/>
                <a:ea typeface="Bebas Neue"/>
                <a:cs typeface="Bebas Neue"/>
                <a:sym typeface="Bebas Neue"/>
              </a:rPr>
              <a:t>/(AI)</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91" name="Shape 91"/>
        <p:cNvGrpSpPr/>
        <p:nvPr/>
      </p:nvGrpSpPr>
      <p:grpSpPr>
        <a:xfrm>
          <a:off x="0" y="0"/>
          <a:ext cx="0" cy="0"/>
          <a:chOff x="0" y="0"/>
          <a:chExt cx="0" cy="0"/>
        </a:xfrm>
      </p:grpSpPr>
      <p:sp>
        <p:nvSpPr>
          <p:cNvPr id="92" name="Google Shape;92;p29"/>
          <p:cNvSpPr txBox="1"/>
          <p:nvPr/>
        </p:nvSpPr>
        <p:spPr>
          <a:xfrm>
            <a:off x="5382500" y="1655900"/>
            <a:ext cx="3754200" cy="35085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93" name="Google Shape;93;p29"/>
          <p:cNvSpPr/>
          <p:nvPr/>
        </p:nvSpPr>
        <p:spPr>
          <a:xfrm>
            <a:off x="712400" y="1168200"/>
            <a:ext cx="7716600" cy="3975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900"/>
              <a:buNone/>
              <a:defRPr sz="3900">
                <a:solidFill>
                  <a:schemeClr val="accent1"/>
                </a:solidFill>
              </a:defRPr>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6">
    <p:bg>
      <p:bgPr>
        <a:solidFill>
          <a:schemeClr val="accent1"/>
        </a:solidFill>
      </p:bgPr>
    </p:bg>
    <p:spTree>
      <p:nvGrpSpPr>
        <p:cNvPr id="95" name="Shape 95"/>
        <p:cNvGrpSpPr/>
        <p:nvPr/>
      </p:nvGrpSpPr>
      <p:grpSpPr>
        <a:xfrm>
          <a:off x="0" y="0"/>
          <a:ext cx="0" cy="0"/>
          <a:chOff x="0" y="0"/>
          <a:chExt cx="0" cy="0"/>
        </a:xfrm>
      </p:grpSpPr>
      <p:sp>
        <p:nvSpPr>
          <p:cNvPr id="96" name="Google Shape;96;p30"/>
          <p:cNvSpPr txBox="1"/>
          <p:nvPr>
            <p:ph type="title"/>
          </p:nvPr>
        </p:nvSpPr>
        <p:spPr>
          <a:xfrm>
            <a:off x="3172850" y="2190967"/>
            <a:ext cx="4944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p30"/>
          <p:cNvSpPr txBox="1"/>
          <p:nvPr>
            <p:ph idx="2" type="title"/>
          </p:nvPr>
        </p:nvSpPr>
        <p:spPr>
          <a:xfrm>
            <a:off x="4705742" y="1349167"/>
            <a:ext cx="1882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8" name="Google Shape;98;p30"/>
          <p:cNvSpPr txBox="1"/>
          <p:nvPr>
            <p:ph idx="1" type="subTitle"/>
          </p:nvPr>
        </p:nvSpPr>
        <p:spPr>
          <a:xfrm>
            <a:off x="2964642" y="3055967"/>
            <a:ext cx="53508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9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30"/>
          <p:cNvSpPr txBox="1"/>
          <p:nvPr/>
        </p:nvSpPr>
        <p:spPr>
          <a:xfrm>
            <a:off x="150900" y="4344717"/>
            <a:ext cx="17634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lt1"/>
                </a:solidFill>
                <a:latin typeface="Bebas Neue"/>
                <a:ea typeface="Bebas Neue"/>
                <a:cs typeface="Bebas Neue"/>
                <a:sym typeface="Bebas Neue"/>
              </a:rPr>
              <a:t>/(AI)</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
    <p:bg>
      <p:bgPr>
        <a:solidFill>
          <a:schemeClr val="accent1"/>
        </a:solidFill>
      </p:bgPr>
    </p:bg>
    <p:spTree>
      <p:nvGrpSpPr>
        <p:cNvPr id="100" name="Shape 100"/>
        <p:cNvGrpSpPr/>
        <p:nvPr/>
      </p:nvGrpSpPr>
      <p:grpSpPr>
        <a:xfrm>
          <a:off x="0" y="0"/>
          <a:ext cx="0" cy="0"/>
          <a:chOff x="0" y="0"/>
          <a:chExt cx="0" cy="0"/>
        </a:xfrm>
      </p:grpSpPr>
      <p:sp>
        <p:nvSpPr>
          <p:cNvPr id="101" name="Google Shape;101;p31"/>
          <p:cNvSpPr txBox="1"/>
          <p:nvPr>
            <p:ph type="title"/>
          </p:nvPr>
        </p:nvSpPr>
        <p:spPr>
          <a:xfrm>
            <a:off x="2106050" y="2190967"/>
            <a:ext cx="4944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31"/>
          <p:cNvSpPr txBox="1"/>
          <p:nvPr>
            <p:ph idx="2" type="title"/>
          </p:nvPr>
        </p:nvSpPr>
        <p:spPr>
          <a:xfrm>
            <a:off x="3638942" y="1349167"/>
            <a:ext cx="1882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3" name="Google Shape;103;p31"/>
          <p:cNvSpPr txBox="1"/>
          <p:nvPr>
            <p:ph idx="1" type="subTitle"/>
          </p:nvPr>
        </p:nvSpPr>
        <p:spPr>
          <a:xfrm>
            <a:off x="1897842" y="3055967"/>
            <a:ext cx="53508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9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 name="Google Shape;104;p31"/>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lt1"/>
                </a:solidFill>
                <a:latin typeface="Bebas Neue"/>
                <a:ea typeface="Bebas Neue"/>
                <a:cs typeface="Bebas Neue"/>
                <a:sym typeface="Bebas Neue"/>
              </a:rPr>
              <a:t>/(AI)</a:t>
            </a:r>
            <a:endParaRPr b="0" i="0" sz="1400" u="none" cap="none" strike="noStrike">
              <a:solidFill>
                <a:schemeClr val="lt1"/>
              </a:solidFill>
              <a:latin typeface="Arial"/>
              <a:ea typeface="Arial"/>
              <a:cs typeface="Arial"/>
              <a:sym typeface="Arial"/>
            </a:endParaRPr>
          </a:p>
        </p:txBody>
      </p:sp>
      <p:grpSp>
        <p:nvGrpSpPr>
          <p:cNvPr id="105" name="Google Shape;105;p31"/>
          <p:cNvGrpSpPr/>
          <p:nvPr/>
        </p:nvGrpSpPr>
        <p:grpSpPr>
          <a:xfrm>
            <a:off x="4194039" y="4514332"/>
            <a:ext cx="772605" cy="196301"/>
            <a:chOff x="2641350" y="846250"/>
            <a:chExt cx="413600" cy="105075"/>
          </a:xfrm>
        </p:grpSpPr>
        <p:sp>
          <p:nvSpPr>
            <p:cNvPr id="106" name="Google Shape;106;p3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110" name="Shape 110"/>
        <p:cNvGrpSpPr/>
        <p:nvPr/>
      </p:nvGrpSpPr>
      <p:grpSpPr>
        <a:xfrm>
          <a:off x="0" y="0"/>
          <a:ext cx="0" cy="0"/>
          <a:chOff x="0" y="0"/>
          <a:chExt cx="0" cy="0"/>
        </a:xfrm>
      </p:grpSpPr>
      <p:sp>
        <p:nvSpPr>
          <p:cNvPr id="111" name="Google Shape;111;p32"/>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t>
            </a:r>
            <a:endParaRPr b="0" i="0" sz="1400" u="none" cap="none" strike="noStrike">
              <a:solidFill>
                <a:srgbClr val="000000"/>
              </a:solidFill>
              <a:latin typeface="Arial"/>
              <a:ea typeface="Arial"/>
              <a:cs typeface="Arial"/>
              <a:sym typeface="Arial"/>
            </a:endParaRPr>
          </a:p>
        </p:txBody>
      </p:sp>
      <p:sp>
        <p:nvSpPr>
          <p:cNvPr id="112" name="Google Shape;112;p3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13" name="Google Shape;113;p32"/>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2"/>
          <p:cNvSpPr txBox="1"/>
          <p:nvPr>
            <p:ph type="title"/>
          </p:nvPr>
        </p:nvSpPr>
        <p:spPr>
          <a:xfrm>
            <a:off x="1205424" y="3396700"/>
            <a:ext cx="1813200" cy="65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500">
                <a:solidFill>
                  <a:schemeClr val="accen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5" name="Google Shape;115;p32"/>
          <p:cNvSpPr txBox="1"/>
          <p:nvPr>
            <p:ph idx="2" type="title"/>
          </p:nvPr>
        </p:nvSpPr>
        <p:spPr>
          <a:xfrm>
            <a:off x="3658409" y="3396700"/>
            <a:ext cx="1815900" cy="65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500">
                <a:solidFill>
                  <a:schemeClr val="accen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6" name="Google Shape;116;p32"/>
          <p:cNvSpPr txBox="1"/>
          <p:nvPr>
            <p:ph idx="3" type="title"/>
          </p:nvPr>
        </p:nvSpPr>
        <p:spPr>
          <a:xfrm>
            <a:off x="6120687" y="3396704"/>
            <a:ext cx="1828800" cy="65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500">
                <a:solidFill>
                  <a:schemeClr val="accen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32"/>
          <p:cNvSpPr txBox="1"/>
          <p:nvPr>
            <p:ph idx="4" type="title"/>
          </p:nvPr>
        </p:nvSpPr>
        <p:spPr>
          <a:xfrm>
            <a:off x="1204084" y="2368650"/>
            <a:ext cx="1815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8" name="Google Shape;118;p32"/>
          <p:cNvSpPr txBox="1"/>
          <p:nvPr>
            <p:ph idx="1" type="subTitle"/>
          </p:nvPr>
        </p:nvSpPr>
        <p:spPr>
          <a:xfrm>
            <a:off x="1204084" y="2878975"/>
            <a:ext cx="1815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32"/>
          <p:cNvSpPr txBox="1"/>
          <p:nvPr>
            <p:ph idx="5" type="title"/>
          </p:nvPr>
        </p:nvSpPr>
        <p:spPr>
          <a:xfrm>
            <a:off x="3658409" y="2368650"/>
            <a:ext cx="1815900" cy="52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0" name="Google Shape;120;p32"/>
          <p:cNvSpPr txBox="1"/>
          <p:nvPr>
            <p:ph idx="6" type="subTitle"/>
          </p:nvPr>
        </p:nvSpPr>
        <p:spPr>
          <a:xfrm>
            <a:off x="3658409" y="2875724"/>
            <a:ext cx="1815900" cy="48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32"/>
          <p:cNvSpPr txBox="1"/>
          <p:nvPr>
            <p:ph idx="7" type="title"/>
          </p:nvPr>
        </p:nvSpPr>
        <p:spPr>
          <a:xfrm>
            <a:off x="6120687" y="2368650"/>
            <a:ext cx="18288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2" name="Google Shape;122;p32"/>
          <p:cNvSpPr txBox="1"/>
          <p:nvPr>
            <p:ph idx="8" type="subTitle"/>
          </p:nvPr>
        </p:nvSpPr>
        <p:spPr>
          <a:xfrm>
            <a:off x="6120687" y="2878975"/>
            <a:ext cx="1828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 name="Google Shape;123;p32"/>
          <p:cNvSpPr txBox="1"/>
          <p:nvPr>
            <p:ph idx="9"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124" name="Shape 124"/>
        <p:cNvGrpSpPr/>
        <p:nvPr/>
      </p:nvGrpSpPr>
      <p:grpSpPr>
        <a:xfrm>
          <a:off x="0" y="0"/>
          <a:ext cx="0" cy="0"/>
          <a:chOff x="0" y="0"/>
          <a:chExt cx="0" cy="0"/>
        </a:xfrm>
      </p:grpSpPr>
      <p:sp>
        <p:nvSpPr>
          <p:cNvPr id="125" name="Google Shape;125;p33"/>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/(AI)/(AI)/</a:t>
            </a:r>
            <a:endParaRPr b="0" i="0" sz="1400" u="none" cap="none" strike="noStrike">
              <a:solidFill>
                <a:srgbClr val="000000"/>
              </a:solidFill>
              <a:latin typeface="Arial"/>
              <a:ea typeface="Arial"/>
              <a:cs typeface="Arial"/>
              <a:sym typeface="Arial"/>
            </a:endParaRPr>
          </a:p>
        </p:txBody>
      </p:sp>
      <p:sp>
        <p:nvSpPr>
          <p:cNvPr id="126" name="Google Shape;126;p3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27" name="Google Shape;127;p33"/>
          <p:cNvSpPr/>
          <p:nvPr/>
        </p:nvSpPr>
        <p:spPr>
          <a:xfrm>
            <a:off x="1958925" y="535000"/>
            <a:ext cx="5239800" cy="4073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3"/>
          <p:cNvSpPr txBox="1"/>
          <p:nvPr>
            <p:ph type="ctrTitle"/>
          </p:nvPr>
        </p:nvSpPr>
        <p:spPr>
          <a:xfrm>
            <a:off x="2429950" y="723341"/>
            <a:ext cx="4284000" cy="99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91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9" name="Google Shape;129;p33"/>
          <p:cNvSpPr txBox="1"/>
          <p:nvPr>
            <p:ph idx="1" type="subTitle"/>
          </p:nvPr>
        </p:nvSpPr>
        <p:spPr>
          <a:xfrm>
            <a:off x="2687700" y="2227616"/>
            <a:ext cx="3778800" cy="127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0" name="Google Shape;130;p33"/>
          <p:cNvSpPr txBox="1"/>
          <p:nvPr/>
        </p:nvSpPr>
        <p:spPr>
          <a:xfrm>
            <a:off x="2359091" y="3530100"/>
            <a:ext cx="4434600" cy="66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434343"/>
                </a:solidFill>
                <a:latin typeface="Raleway"/>
                <a:ea typeface="Raleway"/>
                <a:cs typeface="Raleway"/>
                <a:sym typeface="Raleway"/>
              </a:rPr>
              <a:t>CREDITS: This presentation template was created by </a:t>
            </a:r>
            <a:r>
              <a:rPr b="1" i="0" lang="en" sz="1200" u="none" cap="none" strike="noStrike">
                <a:solidFill>
                  <a:srgbClr val="434343"/>
                </a:solidFill>
                <a:uFill>
                  <a:noFill/>
                </a:uFill>
                <a:latin typeface="Raleway"/>
                <a:ea typeface="Raleway"/>
                <a:cs typeface="Raleway"/>
                <a:sym typeface="Raleway"/>
                <a:hlinkClick r:id="rId2">
                  <a:extLst>
                    <a:ext uri="{A12FA001-AC4F-418D-AE19-62706E023703}">
                      <ahyp:hlinkClr val="tx"/>
                    </a:ext>
                  </a:extLst>
                </a:hlinkClick>
              </a:rPr>
              <a:t>Slidesgo</a:t>
            </a:r>
            <a:r>
              <a:rPr b="0" i="0" lang="en" sz="1200" u="none" cap="none" strike="noStrike">
                <a:solidFill>
                  <a:srgbClr val="434343"/>
                </a:solidFill>
                <a:latin typeface="Raleway"/>
                <a:ea typeface="Raleway"/>
                <a:cs typeface="Raleway"/>
                <a:sym typeface="Raleway"/>
              </a:rPr>
              <a:t>, including icons by </a:t>
            </a:r>
            <a:r>
              <a:rPr b="1" i="0" lang="en" sz="1200" u="none" cap="none" strike="noStrike">
                <a:solidFill>
                  <a:srgbClr val="434343"/>
                </a:solidFill>
                <a:uFill>
                  <a:noFill/>
                </a:uFill>
                <a:latin typeface="Raleway"/>
                <a:ea typeface="Raleway"/>
                <a:cs typeface="Raleway"/>
                <a:sym typeface="Raleway"/>
                <a:hlinkClick r:id="rId3">
                  <a:extLst>
                    <a:ext uri="{A12FA001-AC4F-418D-AE19-62706E023703}">
                      <ahyp:hlinkClr val="tx"/>
                    </a:ext>
                  </a:extLst>
                </a:hlinkClick>
              </a:rPr>
              <a:t>Flaticon</a:t>
            </a:r>
            <a:r>
              <a:rPr b="0" i="0" lang="en" sz="1200" u="none" cap="none" strike="noStrike">
                <a:solidFill>
                  <a:srgbClr val="434343"/>
                </a:solidFill>
                <a:latin typeface="Raleway"/>
                <a:ea typeface="Raleway"/>
                <a:cs typeface="Raleway"/>
                <a:sym typeface="Raleway"/>
              </a:rPr>
              <a:t> and infographics &amp; images by </a:t>
            </a:r>
            <a:r>
              <a:rPr b="1" i="0" lang="en" sz="1200" u="none" cap="none" strike="noStrike">
                <a:solidFill>
                  <a:srgbClr val="434343"/>
                </a:solidFill>
                <a:uFill>
                  <a:noFill/>
                </a:uFill>
                <a:latin typeface="Raleway"/>
                <a:ea typeface="Raleway"/>
                <a:cs typeface="Raleway"/>
                <a:sym typeface="Raleway"/>
                <a:hlinkClick r:id="rId4">
                  <a:extLst>
                    <a:ext uri="{A12FA001-AC4F-418D-AE19-62706E023703}">
                      <ahyp:hlinkClr val="tx"/>
                    </a:ext>
                  </a:extLst>
                </a:hlinkClick>
              </a:rPr>
              <a:t>Freepik</a:t>
            </a:r>
            <a:endParaRPr b="1" i="0" sz="1200" u="none" cap="none" strike="noStrike">
              <a:solidFill>
                <a:srgbClr val="000000"/>
              </a:solidFill>
              <a:latin typeface="Raleway"/>
              <a:ea typeface="Raleway"/>
              <a:cs typeface="Raleway"/>
              <a:sym typeface="Raleway"/>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31" name="Shape 131"/>
        <p:cNvGrpSpPr/>
        <p:nvPr/>
      </p:nvGrpSpPr>
      <p:grpSpPr>
        <a:xfrm>
          <a:off x="0" y="0"/>
          <a:ext cx="0" cy="0"/>
          <a:chOff x="0" y="0"/>
          <a:chExt cx="0" cy="0"/>
        </a:xfrm>
      </p:grpSpPr>
      <p:sp>
        <p:nvSpPr>
          <p:cNvPr id="132" name="Google Shape;132;p3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/(AI)/(AI)/</a:t>
            </a:r>
            <a:endParaRPr b="0" i="0" sz="1400" u="none" cap="none" strike="noStrike">
              <a:solidFill>
                <a:srgbClr val="000000"/>
              </a:solidFill>
              <a:latin typeface="Arial"/>
              <a:ea typeface="Arial"/>
              <a:cs typeface="Arial"/>
              <a:sym typeface="Arial"/>
            </a:endParaRPr>
          </a:p>
        </p:txBody>
      </p:sp>
      <p:sp>
        <p:nvSpPr>
          <p:cNvPr id="133" name="Google Shape;133;p34"/>
          <p:cNvSpPr/>
          <p:nvPr/>
        </p:nvSpPr>
        <p:spPr>
          <a:xfrm>
            <a:off x="712400" y="1091150"/>
            <a:ext cx="7716600" cy="4052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4"/>
          <p:cNvSpPr txBox="1"/>
          <p:nvPr>
            <p:ph idx="1" type="subTitle"/>
          </p:nvPr>
        </p:nvSpPr>
        <p:spPr>
          <a:xfrm>
            <a:off x="918600" y="1071750"/>
            <a:ext cx="7306800" cy="359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algn="l">
              <a:lnSpc>
                <a:spcPct val="100000"/>
              </a:lnSpc>
              <a:spcBef>
                <a:spcPts val="0"/>
              </a:spcBef>
              <a:spcAft>
                <a:spcPts val="0"/>
              </a:spcAft>
              <a:buClr>
                <a:schemeClr val="accent2"/>
              </a:buClr>
              <a:buSzPts val="1400"/>
              <a:buChar char="●"/>
              <a:defRPr sz="1200">
                <a:solidFill>
                  <a:schemeClr val="accent2"/>
                </a:solidFill>
              </a:defRPr>
            </a:lvl2pPr>
            <a:lvl3pPr lvl="2" algn="ctr">
              <a:lnSpc>
                <a:spcPct val="100000"/>
              </a:lnSpc>
              <a:spcBef>
                <a:spcPts val="0"/>
              </a:spcBef>
              <a:spcAft>
                <a:spcPts val="0"/>
              </a:spcAft>
              <a:buClr>
                <a:schemeClr val="accent2"/>
              </a:buClr>
              <a:buSzPts val="1400"/>
              <a:buAutoNum type="romanLcPeriod"/>
              <a:defRPr>
                <a:solidFill>
                  <a:schemeClr val="accent2"/>
                </a:solidFill>
              </a:defRPr>
            </a:lvl3pPr>
            <a:lvl4pPr lvl="3" algn="ctr">
              <a:lnSpc>
                <a:spcPct val="100000"/>
              </a:lnSpc>
              <a:spcBef>
                <a:spcPts val="0"/>
              </a:spcBef>
              <a:spcAft>
                <a:spcPts val="0"/>
              </a:spcAft>
              <a:buClr>
                <a:schemeClr val="accent2"/>
              </a:buClr>
              <a:buSzPts val="1400"/>
              <a:buAutoNum type="arabicPeriod"/>
              <a:defRPr>
                <a:solidFill>
                  <a:schemeClr val="accent2"/>
                </a:solidFill>
              </a:defRPr>
            </a:lvl4pPr>
            <a:lvl5pPr lvl="4" algn="ctr">
              <a:lnSpc>
                <a:spcPct val="100000"/>
              </a:lnSpc>
              <a:spcBef>
                <a:spcPts val="0"/>
              </a:spcBef>
              <a:spcAft>
                <a:spcPts val="0"/>
              </a:spcAft>
              <a:buClr>
                <a:schemeClr val="accent2"/>
              </a:buClr>
              <a:buSzPts val="1400"/>
              <a:buAutoNum type="alphaLcPeriod"/>
              <a:defRPr>
                <a:solidFill>
                  <a:schemeClr val="accent2"/>
                </a:solidFill>
              </a:defRPr>
            </a:lvl5pPr>
            <a:lvl6pPr lvl="5" algn="ctr">
              <a:lnSpc>
                <a:spcPct val="100000"/>
              </a:lnSpc>
              <a:spcBef>
                <a:spcPts val="0"/>
              </a:spcBef>
              <a:spcAft>
                <a:spcPts val="0"/>
              </a:spcAft>
              <a:buClr>
                <a:schemeClr val="accent2"/>
              </a:buClr>
              <a:buSzPts val="1400"/>
              <a:buAutoNum type="romanLcPeriod"/>
              <a:defRPr>
                <a:solidFill>
                  <a:schemeClr val="accent2"/>
                </a:solidFill>
              </a:defRPr>
            </a:lvl6pPr>
            <a:lvl7pPr lvl="6" algn="ctr">
              <a:lnSpc>
                <a:spcPct val="100000"/>
              </a:lnSpc>
              <a:spcBef>
                <a:spcPts val="0"/>
              </a:spcBef>
              <a:spcAft>
                <a:spcPts val="0"/>
              </a:spcAft>
              <a:buClr>
                <a:schemeClr val="accent2"/>
              </a:buClr>
              <a:buSzPts val="1400"/>
              <a:buAutoNum type="arabicPeriod"/>
              <a:defRPr>
                <a:solidFill>
                  <a:schemeClr val="accent2"/>
                </a:solidFill>
              </a:defRPr>
            </a:lvl7pPr>
            <a:lvl8pPr lvl="7" algn="ctr">
              <a:lnSpc>
                <a:spcPct val="100000"/>
              </a:lnSpc>
              <a:spcBef>
                <a:spcPts val="0"/>
              </a:spcBef>
              <a:spcAft>
                <a:spcPts val="0"/>
              </a:spcAft>
              <a:buClr>
                <a:schemeClr val="accent2"/>
              </a:buClr>
              <a:buSzPts val="1400"/>
              <a:buAutoNum type="alphaLcPeriod"/>
              <a:defRPr>
                <a:solidFill>
                  <a:schemeClr val="accent2"/>
                </a:solidFill>
              </a:defRPr>
            </a:lvl8pPr>
            <a:lvl9pPr lvl="8" algn="ctr">
              <a:lnSpc>
                <a:spcPct val="100000"/>
              </a:lnSpc>
              <a:spcBef>
                <a:spcPts val="0"/>
              </a:spcBef>
              <a:spcAft>
                <a:spcPts val="0"/>
              </a:spcAft>
              <a:buClr>
                <a:schemeClr val="accent2"/>
              </a:buClr>
              <a:buSzPts val="1400"/>
              <a:buAutoNum type="romanLcPeriod"/>
              <a:defRPr>
                <a:solidFill>
                  <a:schemeClr val="accent2"/>
                </a:solidFill>
              </a:defRPr>
            </a:lvl9pPr>
          </a:lstStyle>
          <a:p/>
        </p:txBody>
      </p:sp>
      <p:sp>
        <p:nvSpPr>
          <p:cNvPr id="135" name="Google Shape;135;p3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36" name="Shape 136"/>
        <p:cNvGrpSpPr/>
        <p:nvPr/>
      </p:nvGrpSpPr>
      <p:grpSpPr>
        <a:xfrm>
          <a:off x="0" y="0"/>
          <a:ext cx="0" cy="0"/>
          <a:chOff x="0" y="0"/>
          <a:chExt cx="0" cy="0"/>
        </a:xfrm>
      </p:grpSpPr>
      <p:sp>
        <p:nvSpPr>
          <p:cNvPr id="137" name="Google Shape;137;p35"/>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38" name="Google Shape;138;p35"/>
          <p:cNvSpPr txBox="1"/>
          <p:nvPr>
            <p:ph idx="1" type="subTitle"/>
          </p:nvPr>
        </p:nvSpPr>
        <p:spPr>
          <a:xfrm>
            <a:off x="1834113" y="1773447"/>
            <a:ext cx="2752200" cy="53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9" name="Google Shape;139;p35"/>
          <p:cNvSpPr txBox="1"/>
          <p:nvPr>
            <p:ph idx="2" type="subTitle"/>
          </p:nvPr>
        </p:nvSpPr>
        <p:spPr>
          <a:xfrm>
            <a:off x="4572050" y="3532125"/>
            <a:ext cx="2752200" cy="53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40" name="Google Shape;140;p35"/>
          <p:cNvSpPr txBox="1"/>
          <p:nvPr>
            <p:ph idx="3" type="subTitle"/>
          </p:nvPr>
        </p:nvSpPr>
        <p:spPr>
          <a:xfrm>
            <a:off x="5103350" y="1545297"/>
            <a:ext cx="2752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1" name="Google Shape;141;p35"/>
          <p:cNvSpPr txBox="1"/>
          <p:nvPr>
            <p:ph idx="4" type="subTitle"/>
          </p:nvPr>
        </p:nvSpPr>
        <p:spPr>
          <a:xfrm>
            <a:off x="1236966" y="3303975"/>
            <a:ext cx="2752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3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900"/>
              <a:buNone/>
              <a:defRPr sz="3900">
                <a:solidFill>
                  <a:schemeClr val="accent1"/>
                </a:solidFill>
              </a:defRPr>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143" name="Shape 143"/>
        <p:cNvGrpSpPr/>
        <p:nvPr/>
      </p:nvGrpSpPr>
      <p:grpSpPr>
        <a:xfrm>
          <a:off x="0" y="0"/>
          <a:ext cx="0" cy="0"/>
          <a:chOff x="0" y="0"/>
          <a:chExt cx="0" cy="0"/>
        </a:xfrm>
      </p:grpSpPr>
      <p:sp>
        <p:nvSpPr>
          <p:cNvPr id="144" name="Google Shape;144;p36"/>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45" name="Google Shape;145;p36"/>
          <p:cNvSpPr txBox="1"/>
          <p:nvPr>
            <p:ph idx="1" type="subTitle"/>
          </p:nvPr>
        </p:nvSpPr>
        <p:spPr>
          <a:xfrm>
            <a:off x="2259450" y="1849425"/>
            <a:ext cx="4625100" cy="17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solidFill>
                  <a:schemeClr val="accent2"/>
                </a:solidFill>
              </a:defRPr>
            </a:lvl1pPr>
            <a:lvl2pPr lvl="1" algn="ctr">
              <a:lnSpc>
                <a:spcPct val="100000"/>
              </a:lnSpc>
              <a:spcBef>
                <a:spcPts val="0"/>
              </a:spcBef>
              <a:spcAft>
                <a:spcPts val="0"/>
              </a:spcAft>
              <a:buClr>
                <a:schemeClr val="accent2"/>
              </a:buClr>
              <a:buSzPts val="1400"/>
              <a:buChar char="○"/>
              <a:defRPr>
                <a:solidFill>
                  <a:schemeClr val="accent2"/>
                </a:solidFill>
              </a:defRPr>
            </a:lvl2pPr>
            <a:lvl3pPr lvl="2" algn="ctr">
              <a:lnSpc>
                <a:spcPct val="100000"/>
              </a:lnSpc>
              <a:spcBef>
                <a:spcPts val="0"/>
              </a:spcBef>
              <a:spcAft>
                <a:spcPts val="0"/>
              </a:spcAft>
              <a:buClr>
                <a:schemeClr val="accent2"/>
              </a:buClr>
              <a:buSzPts val="1400"/>
              <a:buChar char="■"/>
              <a:defRPr>
                <a:solidFill>
                  <a:schemeClr val="accent2"/>
                </a:solidFill>
              </a:defRPr>
            </a:lvl3pPr>
            <a:lvl4pPr lvl="3" algn="ctr">
              <a:lnSpc>
                <a:spcPct val="100000"/>
              </a:lnSpc>
              <a:spcBef>
                <a:spcPts val="0"/>
              </a:spcBef>
              <a:spcAft>
                <a:spcPts val="0"/>
              </a:spcAft>
              <a:buClr>
                <a:schemeClr val="accent2"/>
              </a:buClr>
              <a:buSzPts val="1400"/>
              <a:buChar char="●"/>
              <a:defRPr>
                <a:solidFill>
                  <a:schemeClr val="accent2"/>
                </a:solidFill>
              </a:defRPr>
            </a:lvl4pPr>
            <a:lvl5pPr lvl="4" algn="ctr">
              <a:lnSpc>
                <a:spcPct val="100000"/>
              </a:lnSpc>
              <a:spcBef>
                <a:spcPts val="0"/>
              </a:spcBef>
              <a:spcAft>
                <a:spcPts val="0"/>
              </a:spcAft>
              <a:buClr>
                <a:schemeClr val="accent2"/>
              </a:buClr>
              <a:buSzPts val="1400"/>
              <a:buChar char="○"/>
              <a:defRPr>
                <a:solidFill>
                  <a:schemeClr val="accent2"/>
                </a:solidFill>
              </a:defRPr>
            </a:lvl5pPr>
            <a:lvl6pPr lvl="5" algn="ctr">
              <a:lnSpc>
                <a:spcPct val="100000"/>
              </a:lnSpc>
              <a:spcBef>
                <a:spcPts val="0"/>
              </a:spcBef>
              <a:spcAft>
                <a:spcPts val="0"/>
              </a:spcAft>
              <a:buClr>
                <a:schemeClr val="accent2"/>
              </a:buClr>
              <a:buSzPts val="1400"/>
              <a:buChar char="■"/>
              <a:defRPr>
                <a:solidFill>
                  <a:schemeClr val="accent2"/>
                </a:solidFill>
              </a:defRPr>
            </a:lvl6pPr>
            <a:lvl7pPr lvl="6" algn="ctr">
              <a:lnSpc>
                <a:spcPct val="100000"/>
              </a:lnSpc>
              <a:spcBef>
                <a:spcPts val="0"/>
              </a:spcBef>
              <a:spcAft>
                <a:spcPts val="0"/>
              </a:spcAft>
              <a:buClr>
                <a:schemeClr val="accent2"/>
              </a:buClr>
              <a:buSzPts val="1400"/>
              <a:buChar char="●"/>
              <a:defRPr>
                <a:solidFill>
                  <a:schemeClr val="accent2"/>
                </a:solidFill>
              </a:defRPr>
            </a:lvl7pPr>
            <a:lvl8pPr lvl="7" algn="ctr">
              <a:lnSpc>
                <a:spcPct val="100000"/>
              </a:lnSpc>
              <a:spcBef>
                <a:spcPts val="0"/>
              </a:spcBef>
              <a:spcAft>
                <a:spcPts val="0"/>
              </a:spcAft>
              <a:buClr>
                <a:schemeClr val="accent2"/>
              </a:buClr>
              <a:buSzPts val="1400"/>
              <a:buChar char="○"/>
              <a:defRPr>
                <a:solidFill>
                  <a:schemeClr val="accent2"/>
                </a:solidFill>
              </a:defRPr>
            </a:lvl8pPr>
            <a:lvl9pPr lvl="8" algn="ctr">
              <a:lnSpc>
                <a:spcPct val="100000"/>
              </a:lnSpc>
              <a:spcBef>
                <a:spcPts val="0"/>
              </a:spcBef>
              <a:spcAft>
                <a:spcPts val="0"/>
              </a:spcAft>
              <a:buClr>
                <a:schemeClr val="accent2"/>
              </a:buClr>
              <a:buSzPts val="1400"/>
              <a:buChar char="■"/>
              <a:defRPr>
                <a:solidFill>
                  <a:schemeClr val="accent2"/>
                </a:solidFill>
              </a:defRPr>
            </a:lvl9pPr>
          </a:lstStyle>
          <a:p/>
        </p:txBody>
      </p:sp>
      <p:sp>
        <p:nvSpPr>
          <p:cNvPr id="146" name="Google Shape;146;p3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47" name="Shape 147"/>
        <p:cNvGrpSpPr/>
        <p:nvPr/>
      </p:nvGrpSpPr>
      <p:grpSpPr>
        <a:xfrm>
          <a:off x="0" y="0"/>
          <a:ext cx="0" cy="0"/>
          <a:chOff x="0" y="0"/>
          <a:chExt cx="0" cy="0"/>
        </a:xfrm>
      </p:grpSpPr>
      <p:sp>
        <p:nvSpPr>
          <p:cNvPr id="148" name="Google Shape;148;p37"/>
          <p:cNvSpPr txBox="1"/>
          <p:nvPr>
            <p:ph type="title"/>
          </p:nvPr>
        </p:nvSpPr>
        <p:spPr>
          <a:xfrm>
            <a:off x="720000" y="4038000"/>
            <a:ext cx="7704000" cy="5727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solidFill>
                  <a:schemeClr val="accen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17" name="Shape 17"/>
        <p:cNvGrpSpPr/>
        <p:nvPr/>
      </p:nvGrpSpPr>
      <p:grpSpPr>
        <a:xfrm>
          <a:off x="0" y="0"/>
          <a:ext cx="0" cy="0"/>
          <a:chOff x="0" y="0"/>
          <a:chExt cx="0" cy="0"/>
        </a:xfrm>
      </p:grpSpPr>
      <p:sp>
        <p:nvSpPr>
          <p:cNvPr id="18" name="Google Shape;18;p20"/>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9" name="Google Shape;19;p20"/>
          <p:cNvSpPr txBox="1"/>
          <p:nvPr>
            <p:ph type="title"/>
          </p:nvPr>
        </p:nvSpPr>
        <p:spPr>
          <a:xfrm>
            <a:off x="720000" y="1621208"/>
            <a:ext cx="23364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 name="Google Shape;20;p20"/>
          <p:cNvSpPr txBox="1"/>
          <p:nvPr>
            <p:ph idx="2" type="title"/>
          </p:nvPr>
        </p:nvSpPr>
        <p:spPr>
          <a:xfrm>
            <a:off x="720000" y="1158483"/>
            <a:ext cx="924600" cy="41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1" name="Google Shape;21;p20"/>
          <p:cNvSpPr txBox="1"/>
          <p:nvPr>
            <p:ph idx="1" type="subTitle"/>
          </p:nvPr>
        </p:nvSpPr>
        <p:spPr>
          <a:xfrm>
            <a:off x="720000" y="2261249"/>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22" name="Google Shape;22;p20"/>
          <p:cNvSpPr txBox="1"/>
          <p:nvPr>
            <p:ph idx="3" type="title"/>
          </p:nvPr>
        </p:nvSpPr>
        <p:spPr>
          <a:xfrm>
            <a:off x="3403800" y="1621216"/>
            <a:ext cx="2336400" cy="72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 name="Google Shape;23;p20"/>
          <p:cNvSpPr txBox="1"/>
          <p:nvPr>
            <p:ph idx="4" type="title"/>
          </p:nvPr>
        </p:nvSpPr>
        <p:spPr>
          <a:xfrm>
            <a:off x="3403800" y="1158483"/>
            <a:ext cx="923400" cy="41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20"/>
          <p:cNvSpPr txBox="1"/>
          <p:nvPr>
            <p:ph idx="5" type="subTitle"/>
          </p:nvPr>
        </p:nvSpPr>
        <p:spPr>
          <a:xfrm>
            <a:off x="3403800" y="2261249"/>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25" name="Google Shape;25;p20"/>
          <p:cNvSpPr txBox="1"/>
          <p:nvPr>
            <p:ph idx="6" type="title"/>
          </p:nvPr>
        </p:nvSpPr>
        <p:spPr>
          <a:xfrm>
            <a:off x="6087600" y="1621208"/>
            <a:ext cx="23364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20"/>
          <p:cNvSpPr txBox="1"/>
          <p:nvPr>
            <p:ph idx="7" type="title"/>
          </p:nvPr>
        </p:nvSpPr>
        <p:spPr>
          <a:xfrm>
            <a:off x="6087600" y="1158483"/>
            <a:ext cx="923400" cy="41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20"/>
          <p:cNvSpPr txBox="1"/>
          <p:nvPr>
            <p:ph idx="8" type="subTitle"/>
          </p:nvPr>
        </p:nvSpPr>
        <p:spPr>
          <a:xfrm>
            <a:off x="6087600" y="2261249"/>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28" name="Google Shape;28;p20"/>
          <p:cNvSpPr txBox="1"/>
          <p:nvPr>
            <p:ph idx="9" type="title"/>
          </p:nvPr>
        </p:nvSpPr>
        <p:spPr>
          <a:xfrm>
            <a:off x="720000" y="3475466"/>
            <a:ext cx="23364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20"/>
          <p:cNvSpPr txBox="1"/>
          <p:nvPr>
            <p:ph idx="13" type="title"/>
          </p:nvPr>
        </p:nvSpPr>
        <p:spPr>
          <a:xfrm>
            <a:off x="720000" y="3012741"/>
            <a:ext cx="923400" cy="4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20"/>
          <p:cNvSpPr txBox="1"/>
          <p:nvPr>
            <p:ph idx="14" type="subTitle"/>
          </p:nvPr>
        </p:nvSpPr>
        <p:spPr>
          <a:xfrm>
            <a:off x="720000" y="4115508"/>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31" name="Google Shape;31;p20"/>
          <p:cNvSpPr txBox="1"/>
          <p:nvPr>
            <p:ph idx="15" type="title"/>
          </p:nvPr>
        </p:nvSpPr>
        <p:spPr>
          <a:xfrm>
            <a:off x="3403800" y="3475466"/>
            <a:ext cx="23364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0"/>
          <p:cNvSpPr txBox="1"/>
          <p:nvPr>
            <p:ph idx="16" type="title"/>
          </p:nvPr>
        </p:nvSpPr>
        <p:spPr>
          <a:xfrm>
            <a:off x="3403800" y="3012741"/>
            <a:ext cx="923400" cy="4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3" name="Google Shape;33;p20"/>
          <p:cNvSpPr txBox="1"/>
          <p:nvPr>
            <p:ph idx="17" type="subTitle"/>
          </p:nvPr>
        </p:nvSpPr>
        <p:spPr>
          <a:xfrm>
            <a:off x="3403800" y="4115508"/>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34" name="Google Shape;34;p20"/>
          <p:cNvSpPr txBox="1"/>
          <p:nvPr>
            <p:ph idx="18" type="title"/>
          </p:nvPr>
        </p:nvSpPr>
        <p:spPr>
          <a:xfrm>
            <a:off x="6087600" y="3475466"/>
            <a:ext cx="23364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20"/>
          <p:cNvSpPr txBox="1"/>
          <p:nvPr>
            <p:ph idx="19" type="title"/>
          </p:nvPr>
        </p:nvSpPr>
        <p:spPr>
          <a:xfrm>
            <a:off x="6087600" y="3012741"/>
            <a:ext cx="923400" cy="4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6" name="Google Shape;36;p20"/>
          <p:cNvSpPr txBox="1"/>
          <p:nvPr>
            <p:ph idx="20" type="subTitle"/>
          </p:nvPr>
        </p:nvSpPr>
        <p:spPr>
          <a:xfrm>
            <a:off x="6087600" y="4115508"/>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37" name="Google Shape;37;p20"/>
          <p:cNvSpPr txBox="1"/>
          <p:nvPr>
            <p:ph idx="21"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49" name="Shape 149"/>
        <p:cNvGrpSpPr/>
        <p:nvPr/>
      </p:nvGrpSpPr>
      <p:grpSpPr>
        <a:xfrm>
          <a:off x="0" y="0"/>
          <a:ext cx="0" cy="0"/>
          <a:chOff x="0" y="0"/>
          <a:chExt cx="0" cy="0"/>
        </a:xfrm>
      </p:grpSpPr>
      <p:sp>
        <p:nvSpPr>
          <p:cNvPr id="150" name="Google Shape;150;p38"/>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51" name="Google Shape;151;p38"/>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52" name="Google Shape;152;p38"/>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8"/>
          <p:cNvSpPr txBox="1"/>
          <p:nvPr>
            <p:ph hasCustomPrompt="1" type="title"/>
          </p:nvPr>
        </p:nvSpPr>
        <p:spPr>
          <a:xfrm>
            <a:off x="2015650" y="1470933"/>
            <a:ext cx="5115000" cy="151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9600"/>
              <a:buNone/>
              <a:defRPr sz="10600">
                <a:solidFill>
                  <a:schemeClr val="accent1"/>
                </a:solidFill>
              </a:defRPr>
            </a:lvl1pPr>
            <a:lvl2pPr lvl="1" algn="ctr">
              <a:lnSpc>
                <a:spcPct val="100000"/>
              </a:lnSpc>
              <a:spcBef>
                <a:spcPts val="0"/>
              </a:spcBef>
              <a:spcAft>
                <a:spcPts val="0"/>
              </a:spcAft>
              <a:buClr>
                <a:schemeClr val="accent1"/>
              </a:buClr>
              <a:buSzPts val="9600"/>
              <a:buNone/>
              <a:defRPr sz="9600">
                <a:solidFill>
                  <a:schemeClr val="accent1"/>
                </a:solidFill>
              </a:defRPr>
            </a:lvl2pPr>
            <a:lvl3pPr lvl="2" algn="ctr">
              <a:lnSpc>
                <a:spcPct val="100000"/>
              </a:lnSpc>
              <a:spcBef>
                <a:spcPts val="0"/>
              </a:spcBef>
              <a:spcAft>
                <a:spcPts val="0"/>
              </a:spcAft>
              <a:buClr>
                <a:schemeClr val="accent1"/>
              </a:buClr>
              <a:buSzPts val="9600"/>
              <a:buNone/>
              <a:defRPr sz="9600">
                <a:solidFill>
                  <a:schemeClr val="accent1"/>
                </a:solidFill>
              </a:defRPr>
            </a:lvl3pPr>
            <a:lvl4pPr lvl="3" algn="ctr">
              <a:lnSpc>
                <a:spcPct val="100000"/>
              </a:lnSpc>
              <a:spcBef>
                <a:spcPts val="0"/>
              </a:spcBef>
              <a:spcAft>
                <a:spcPts val="0"/>
              </a:spcAft>
              <a:buClr>
                <a:schemeClr val="accent1"/>
              </a:buClr>
              <a:buSzPts val="9600"/>
              <a:buNone/>
              <a:defRPr sz="9600">
                <a:solidFill>
                  <a:schemeClr val="accent1"/>
                </a:solidFill>
              </a:defRPr>
            </a:lvl4pPr>
            <a:lvl5pPr lvl="4" algn="ctr">
              <a:lnSpc>
                <a:spcPct val="100000"/>
              </a:lnSpc>
              <a:spcBef>
                <a:spcPts val="0"/>
              </a:spcBef>
              <a:spcAft>
                <a:spcPts val="0"/>
              </a:spcAft>
              <a:buClr>
                <a:schemeClr val="accent1"/>
              </a:buClr>
              <a:buSzPts val="9600"/>
              <a:buNone/>
              <a:defRPr sz="9600">
                <a:solidFill>
                  <a:schemeClr val="accent1"/>
                </a:solidFill>
              </a:defRPr>
            </a:lvl5pPr>
            <a:lvl6pPr lvl="5" algn="ctr">
              <a:lnSpc>
                <a:spcPct val="100000"/>
              </a:lnSpc>
              <a:spcBef>
                <a:spcPts val="0"/>
              </a:spcBef>
              <a:spcAft>
                <a:spcPts val="0"/>
              </a:spcAft>
              <a:buClr>
                <a:schemeClr val="accent1"/>
              </a:buClr>
              <a:buSzPts val="9600"/>
              <a:buNone/>
              <a:defRPr sz="9600">
                <a:solidFill>
                  <a:schemeClr val="accent1"/>
                </a:solidFill>
              </a:defRPr>
            </a:lvl6pPr>
            <a:lvl7pPr lvl="6" algn="ctr">
              <a:lnSpc>
                <a:spcPct val="100000"/>
              </a:lnSpc>
              <a:spcBef>
                <a:spcPts val="0"/>
              </a:spcBef>
              <a:spcAft>
                <a:spcPts val="0"/>
              </a:spcAft>
              <a:buClr>
                <a:schemeClr val="accent1"/>
              </a:buClr>
              <a:buSzPts val="9600"/>
              <a:buNone/>
              <a:defRPr sz="9600">
                <a:solidFill>
                  <a:schemeClr val="accent1"/>
                </a:solidFill>
              </a:defRPr>
            </a:lvl7pPr>
            <a:lvl8pPr lvl="7" algn="ctr">
              <a:lnSpc>
                <a:spcPct val="100000"/>
              </a:lnSpc>
              <a:spcBef>
                <a:spcPts val="0"/>
              </a:spcBef>
              <a:spcAft>
                <a:spcPts val="0"/>
              </a:spcAft>
              <a:buClr>
                <a:schemeClr val="accent1"/>
              </a:buClr>
              <a:buSzPts val="9600"/>
              <a:buNone/>
              <a:defRPr sz="9600">
                <a:solidFill>
                  <a:schemeClr val="accent1"/>
                </a:solidFill>
              </a:defRPr>
            </a:lvl8pPr>
            <a:lvl9pPr lvl="8" algn="ctr">
              <a:lnSpc>
                <a:spcPct val="100000"/>
              </a:lnSpc>
              <a:spcBef>
                <a:spcPts val="0"/>
              </a:spcBef>
              <a:spcAft>
                <a:spcPts val="0"/>
              </a:spcAft>
              <a:buClr>
                <a:schemeClr val="accent1"/>
              </a:buClr>
              <a:buSzPts val="9600"/>
              <a:buNone/>
              <a:defRPr sz="9600">
                <a:solidFill>
                  <a:schemeClr val="accent1"/>
                </a:solidFill>
              </a:defRPr>
            </a:lvl9pPr>
          </a:lstStyle>
          <a:p>
            <a:r>
              <a:t>xx%</a:t>
            </a:r>
          </a:p>
        </p:txBody>
      </p:sp>
      <p:sp>
        <p:nvSpPr>
          <p:cNvPr id="154" name="Google Shape;154;p38"/>
          <p:cNvSpPr txBox="1"/>
          <p:nvPr>
            <p:ph idx="1" type="subTitle"/>
          </p:nvPr>
        </p:nvSpPr>
        <p:spPr>
          <a:xfrm>
            <a:off x="2015642" y="2982083"/>
            <a:ext cx="5115000" cy="4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None/>
              <a:defRPr sz="1600">
                <a:solidFill>
                  <a:schemeClr val="accent2"/>
                </a:solidFill>
              </a:defRPr>
            </a:lvl1pPr>
            <a:lvl2pPr lvl="1" algn="ctr">
              <a:lnSpc>
                <a:spcPct val="100000"/>
              </a:lnSpc>
              <a:spcBef>
                <a:spcPts val="0"/>
              </a:spcBef>
              <a:spcAft>
                <a:spcPts val="0"/>
              </a:spcAft>
              <a:buClr>
                <a:schemeClr val="accent2"/>
              </a:buClr>
              <a:buSzPts val="1600"/>
              <a:buNone/>
              <a:defRPr sz="1600">
                <a:solidFill>
                  <a:schemeClr val="accent2"/>
                </a:solidFill>
              </a:defRPr>
            </a:lvl2pPr>
            <a:lvl3pPr lvl="2" algn="ctr">
              <a:lnSpc>
                <a:spcPct val="100000"/>
              </a:lnSpc>
              <a:spcBef>
                <a:spcPts val="0"/>
              </a:spcBef>
              <a:spcAft>
                <a:spcPts val="0"/>
              </a:spcAft>
              <a:buClr>
                <a:schemeClr val="accent2"/>
              </a:buClr>
              <a:buSzPts val="1600"/>
              <a:buNone/>
              <a:defRPr sz="1600">
                <a:solidFill>
                  <a:schemeClr val="accent2"/>
                </a:solidFill>
              </a:defRPr>
            </a:lvl3pPr>
            <a:lvl4pPr lvl="3" algn="ctr">
              <a:lnSpc>
                <a:spcPct val="100000"/>
              </a:lnSpc>
              <a:spcBef>
                <a:spcPts val="0"/>
              </a:spcBef>
              <a:spcAft>
                <a:spcPts val="0"/>
              </a:spcAft>
              <a:buClr>
                <a:schemeClr val="accent2"/>
              </a:buClr>
              <a:buSzPts val="1600"/>
              <a:buNone/>
              <a:defRPr sz="1600">
                <a:solidFill>
                  <a:schemeClr val="accent2"/>
                </a:solidFill>
              </a:defRPr>
            </a:lvl4pPr>
            <a:lvl5pPr lvl="4" algn="ctr">
              <a:lnSpc>
                <a:spcPct val="100000"/>
              </a:lnSpc>
              <a:spcBef>
                <a:spcPts val="0"/>
              </a:spcBef>
              <a:spcAft>
                <a:spcPts val="0"/>
              </a:spcAft>
              <a:buClr>
                <a:schemeClr val="accent2"/>
              </a:buClr>
              <a:buSzPts val="1600"/>
              <a:buNone/>
              <a:defRPr sz="1600">
                <a:solidFill>
                  <a:schemeClr val="accent2"/>
                </a:solidFill>
              </a:defRPr>
            </a:lvl5pPr>
            <a:lvl6pPr lvl="5" algn="ctr">
              <a:lnSpc>
                <a:spcPct val="100000"/>
              </a:lnSpc>
              <a:spcBef>
                <a:spcPts val="0"/>
              </a:spcBef>
              <a:spcAft>
                <a:spcPts val="0"/>
              </a:spcAft>
              <a:buClr>
                <a:schemeClr val="accent2"/>
              </a:buClr>
              <a:buSzPts val="1600"/>
              <a:buNone/>
              <a:defRPr sz="1600">
                <a:solidFill>
                  <a:schemeClr val="accent2"/>
                </a:solidFill>
              </a:defRPr>
            </a:lvl6pPr>
            <a:lvl7pPr lvl="6" algn="ctr">
              <a:lnSpc>
                <a:spcPct val="100000"/>
              </a:lnSpc>
              <a:spcBef>
                <a:spcPts val="0"/>
              </a:spcBef>
              <a:spcAft>
                <a:spcPts val="0"/>
              </a:spcAft>
              <a:buClr>
                <a:schemeClr val="accent2"/>
              </a:buClr>
              <a:buSzPts val="1600"/>
              <a:buNone/>
              <a:defRPr sz="1600">
                <a:solidFill>
                  <a:schemeClr val="accent2"/>
                </a:solidFill>
              </a:defRPr>
            </a:lvl7pPr>
            <a:lvl8pPr lvl="7" algn="ctr">
              <a:lnSpc>
                <a:spcPct val="100000"/>
              </a:lnSpc>
              <a:spcBef>
                <a:spcPts val="0"/>
              </a:spcBef>
              <a:spcAft>
                <a:spcPts val="0"/>
              </a:spcAft>
              <a:buClr>
                <a:schemeClr val="accent2"/>
              </a:buClr>
              <a:buSzPts val="1600"/>
              <a:buNone/>
              <a:defRPr sz="1600">
                <a:solidFill>
                  <a:schemeClr val="accent2"/>
                </a:solidFill>
              </a:defRPr>
            </a:lvl8pPr>
            <a:lvl9pPr lvl="8"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155" name="Google Shape;155;p38"/>
          <p:cNvGrpSpPr/>
          <p:nvPr/>
        </p:nvGrpSpPr>
        <p:grpSpPr>
          <a:xfrm>
            <a:off x="2878783" y="409142"/>
            <a:ext cx="3397850" cy="187275"/>
            <a:chOff x="-3237675" y="-1132050"/>
            <a:chExt cx="3397850" cy="187275"/>
          </a:xfrm>
        </p:grpSpPr>
        <p:sp>
          <p:nvSpPr>
            <p:cNvPr id="156" name="Google Shape;156;p38"/>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8"/>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8"/>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8"/>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8"/>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8"/>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8"/>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8"/>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8"/>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65" name="Shape 16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66" name="Shape 166"/>
        <p:cNvGrpSpPr/>
        <p:nvPr/>
      </p:nvGrpSpPr>
      <p:grpSpPr>
        <a:xfrm>
          <a:off x="0" y="0"/>
          <a:ext cx="0" cy="0"/>
          <a:chOff x="0" y="0"/>
          <a:chExt cx="0" cy="0"/>
        </a:xfrm>
      </p:grpSpPr>
      <p:sp>
        <p:nvSpPr>
          <p:cNvPr id="167" name="Google Shape;167;p40"/>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68" name="Google Shape;168;p40"/>
          <p:cNvSpPr/>
          <p:nvPr/>
        </p:nvSpPr>
        <p:spPr>
          <a:xfrm>
            <a:off x="715100" y="698850"/>
            <a:ext cx="7713900" cy="3745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0"/>
          <p:cNvSpPr txBox="1"/>
          <p:nvPr>
            <p:ph type="title"/>
          </p:nvPr>
        </p:nvSpPr>
        <p:spPr>
          <a:xfrm>
            <a:off x="2290025" y="3240300"/>
            <a:ext cx="456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70" name="Google Shape;170;p40"/>
          <p:cNvSpPr txBox="1"/>
          <p:nvPr>
            <p:ph idx="1" type="subTitle"/>
          </p:nvPr>
        </p:nvSpPr>
        <p:spPr>
          <a:xfrm>
            <a:off x="1458125" y="1416700"/>
            <a:ext cx="6227700" cy="17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bg>
      <p:bgPr>
        <a:solidFill>
          <a:schemeClr val="dk1"/>
        </a:solidFill>
      </p:bgPr>
    </p:bg>
    <p:spTree>
      <p:nvGrpSpPr>
        <p:cNvPr id="171" name="Shape 171"/>
        <p:cNvGrpSpPr/>
        <p:nvPr/>
      </p:nvGrpSpPr>
      <p:grpSpPr>
        <a:xfrm>
          <a:off x="0" y="0"/>
          <a:ext cx="0" cy="0"/>
          <a:chOff x="0" y="0"/>
          <a:chExt cx="0" cy="0"/>
        </a:xfrm>
      </p:grpSpPr>
      <p:sp>
        <p:nvSpPr>
          <p:cNvPr id="172" name="Google Shape;172;p4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73" name="Google Shape;173;p4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74" name="Google Shape;174;p4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75" name="Google Shape;175;p4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6" name="Google Shape;176;p41"/>
          <p:cNvSpPr/>
          <p:nvPr/>
        </p:nvSpPr>
        <p:spPr>
          <a:xfrm>
            <a:off x="873363" y="1168200"/>
            <a:ext cx="4661700" cy="344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1"/>
          <p:cNvSpPr/>
          <p:nvPr/>
        </p:nvSpPr>
        <p:spPr>
          <a:xfrm>
            <a:off x="5781538" y="1168200"/>
            <a:ext cx="2489100" cy="344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_1">
    <p:bg>
      <p:bgPr>
        <a:solidFill>
          <a:schemeClr val="dk1"/>
        </a:solidFill>
      </p:bgPr>
    </p:bg>
    <p:spTree>
      <p:nvGrpSpPr>
        <p:cNvPr id="178" name="Shape 178"/>
        <p:cNvGrpSpPr/>
        <p:nvPr/>
      </p:nvGrpSpPr>
      <p:grpSpPr>
        <a:xfrm>
          <a:off x="0" y="0"/>
          <a:ext cx="0" cy="0"/>
          <a:chOff x="0" y="0"/>
          <a:chExt cx="0" cy="0"/>
        </a:xfrm>
      </p:grpSpPr>
      <p:sp>
        <p:nvSpPr>
          <p:cNvPr id="179" name="Google Shape;179;p4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/(AI)/(AI)/</a:t>
            </a:r>
            <a:endParaRPr b="0" i="0" sz="1400" u="none" cap="none" strike="noStrike">
              <a:solidFill>
                <a:srgbClr val="000000"/>
              </a:solidFill>
              <a:latin typeface="Arial"/>
              <a:ea typeface="Arial"/>
              <a:cs typeface="Arial"/>
              <a:sym typeface="Arial"/>
            </a:endParaRPr>
          </a:p>
        </p:txBody>
      </p:sp>
      <p:sp>
        <p:nvSpPr>
          <p:cNvPr id="180" name="Google Shape;180;p4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81" name="Google Shape;181;p4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2" name="Google Shape;182;p42"/>
          <p:cNvSpPr/>
          <p:nvPr/>
        </p:nvSpPr>
        <p:spPr>
          <a:xfrm>
            <a:off x="4759000"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2"/>
          <p:cNvSpPr/>
          <p:nvPr/>
        </p:nvSpPr>
        <p:spPr>
          <a:xfrm>
            <a:off x="719492"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dk1"/>
        </a:solidFill>
      </p:bgPr>
    </p:bg>
    <p:spTree>
      <p:nvGrpSpPr>
        <p:cNvPr id="184" name="Shape 184"/>
        <p:cNvGrpSpPr/>
        <p:nvPr/>
      </p:nvGrpSpPr>
      <p:grpSpPr>
        <a:xfrm>
          <a:off x="0" y="0"/>
          <a:ext cx="0" cy="0"/>
          <a:chOff x="0" y="0"/>
          <a:chExt cx="0" cy="0"/>
        </a:xfrm>
      </p:grpSpPr>
      <p:sp>
        <p:nvSpPr>
          <p:cNvPr id="185" name="Google Shape;185;p4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86" name="Google Shape;186;p43"/>
          <p:cNvSpPr/>
          <p:nvPr/>
        </p:nvSpPr>
        <p:spPr>
          <a:xfrm>
            <a:off x="601125" y="1017725"/>
            <a:ext cx="7962000" cy="3745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900"/>
              <a:buNone/>
              <a:defRPr sz="3900">
                <a:solidFill>
                  <a:schemeClr val="accent1"/>
                </a:solidFill>
              </a:defRPr>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88" name="Google Shape;188;p43"/>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Char char="●"/>
              <a:defRPr sz="1400">
                <a:solidFill>
                  <a:schemeClr val="accent2"/>
                </a:solidFill>
              </a:defRPr>
            </a:lvl1pPr>
            <a:lvl2pPr indent="-317500" lvl="1" marL="914400" algn="l">
              <a:lnSpc>
                <a:spcPct val="100000"/>
              </a:lnSpc>
              <a:spcBef>
                <a:spcPts val="0"/>
              </a:spcBef>
              <a:spcAft>
                <a:spcPts val="0"/>
              </a:spcAft>
              <a:buClr>
                <a:schemeClr val="accent2"/>
              </a:buClr>
              <a:buSzPts val="1400"/>
              <a:buChar char="○"/>
              <a:defRPr>
                <a:solidFill>
                  <a:schemeClr val="accent2"/>
                </a:solidFill>
              </a:defRPr>
            </a:lvl2pPr>
            <a:lvl3pPr indent="-317500" lvl="2" marL="1371600" algn="l">
              <a:lnSpc>
                <a:spcPct val="100000"/>
              </a:lnSpc>
              <a:spcBef>
                <a:spcPts val="0"/>
              </a:spcBef>
              <a:spcAft>
                <a:spcPts val="0"/>
              </a:spcAft>
              <a:buClr>
                <a:schemeClr val="accent2"/>
              </a:buClr>
              <a:buSzPts val="1400"/>
              <a:buChar char="■"/>
              <a:defRPr>
                <a:solidFill>
                  <a:schemeClr val="accent2"/>
                </a:solidFill>
              </a:defRPr>
            </a:lvl3pPr>
            <a:lvl4pPr indent="-317500" lvl="3" marL="1828800" algn="l">
              <a:lnSpc>
                <a:spcPct val="100000"/>
              </a:lnSpc>
              <a:spcBef>
                <a:spcPts val="0"/>
              </a:spcBef>
              <a:spcAft>
                <a:spcPts val="0"/>
              </a:spcAft>
              <a:buClr>
                <a:schemeClr val="accent2"/>
              </a:buClr>
              <a:buSzPts val="1400"/>
              <a:buChar char="●"/>
              <a:defRPr>
                <a:solidFill>
                  <a:schemeClr val="accent2"/>
                </a:solidFill>
              </a:defRPr>
            </a:lvl4pPr>
            <a:lvl5pPr indent="-317500" lvl="4" marL="2286000" algn="l">
              <a:lnSpc>
                <a:spcPct val="100000"/>
              </a:lnSpc>
              <a:spcBef>
                <a:spcPts val="0"/>
              </a:spcBef>
              <a:spcAft>
                <a:spcPts val="0"/>
              </a:spcAft>
              <a:buClr>
                <a:schemeClr val="accent2"/>
              </a:buClr>
              <a:buSzPts val="1400"/>
              <a:buChar char="○"/>
              <a:defRPr>
                <a:solidFill>
                  <a:schemeClr val="accent2"/>
                </a:solidFill>
              </a:defRPr>
            </a:lvl5pPr>
            <a:lvl6pPr indent="-317500" lvl="5" marL="2743200" algn="l">
              <a:lnSpc>
                <a:spcPct val="100000"/>
              </a:lnSpc>
              <a:spcBef>
                <a:spcPts val="0"/>
              </a:spcBef>
              <a:spcAft>
                <a:spcPts val="0"/>
              </a:spcAft>
              <a:buClr>
                <a:schemeClr val="accent2"/>
              </a:buClr>
              <a:buSzPts val="1400"/>
              <a:buChar char="■"/>
              <a:defRPr>
                <a:solidFill>
                  <a:schemeClr val="accent2"/>
                </a:solidFill>
              </a:defRPr>
            </a:lvl6pPr>
            <a:lvl7pPr indent="-317500" lvl="6" marL="3200400" algn="l">
              <a:lnSpc>
                <a:spcPct val="100000"/>
              </a:lnSpc>
              <a:spcBef>
                <a:spcPts val="0"/>
              </a:spcBef>
              <a:spcAft>
                <a:spcPts val="0"/>
              </a:spcAft>
              <a:buClr>
                <a:schemeClr val="accent2"/>
              </a:buClr>
              <a:buSzPts val="1400"/>
              <a:buChar char="●"/>
              <a:defRPr>
                <a:solidFill>
                  <a:schemeClr val="accent2"/>
                </a:solidFill>
              </a:defRPr>
            </a:lvl7pPr>
            <a:lvl8pPr indent="-317500" lvl="7" marL="3657600" algn="l">
              <a:lnSpc>
                <a:spcPct val="100000"/>
              </a:lnSpc>
              <a:spcBef>
                <a:spcPts val="0"/>
              </a:spcBef>
              <a:spcAft>
                <a:spcPts val="0"/>
              </a:spcAft>
              <a:buClr>
                <a:schemeClr val="accent2"/>
              </a:buClr>
              <a:buSzPts val="1400"/>
              <a:buChar char="○"/>
              <a:defRPr>
                <a:solidFill>
                  <a:schemeClr val="accent2"/>
                </a:solidFill>
              </a:defRPr>
            </a:lvl8pPr>
            <a:lvl9pPr indent="-317500" lvl="8" marL="4114800" algn="l">
              <a:lnSpc>
                <a:spcPct val="100000"/>
              </a:lnSpc>
              <a:spcBef>
                <a:spcPts val="0"/>
              </a:spcBef>
              <a:spcAft>
                <a:spcPts val="0"/>
              </a:spcAft>
              <a:buClr>
                <a:schemeClr val="accent2"/>
              </a:buClr>
              <a:buSzPts val="1400"/>
              <a:buChar char="■"/>
              <a:defRPr>
                <a:solidFill>
                  <a:schemeClr val="accent2"/>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89" name="Shape 189"/>
        <p:cNvGrpSpPr/>
        <p:nvPr/>
      </p:nvGrpSpPr>
      <p:grpSpPr>
        <a:xfrm>
          <a:off x="0" y="0"/>
          <a:ext cx="0" cy="0"/>
          <a:chOff x="0" y="0"/>
          <a:chExt cx="0" cy="0"/>
        </a:xfrm>
      </p:grpSpPr>
      <p:sp>
        <p:nvSpPr>
          <p:cNvPr id="190" name="Google Shape;190;p4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/(AI)/(AI)/</a:t>
            </a:r>
            <a:endParaRPr b="0" i="0" sz="1400" u="none" cap="none" strike="noStrike">
              <a:solidFill>
                <a:srgbClr val="000000"/>
              </a:solidFill>
              <a:latin typeface="Arial"/>
              <a:ea typeface="Arial"/>
              <a:cs typeface="Arial"/>
              <a:sym typeface="Arial"/>
            </a:endParaRPr>
          </a:p>
        </p:txBody>
      </p:sp>
      <p:sp>
        <p:nvSpPr>
          <p:cNvPr id="191" name="Google Shape;191;p44"/>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92" name="Google Shape;192;p44"/>
          <p:cNvSpPr txBox="1"/>
          <p:nvPr>
            <p:ph idx="1" type="subTitle"/>
          </p:nvPr>
        </p:nvSpPr>
        <p:spPr>
          <a:xfrm>
            <a:off x="1181425" y="2857791"/>
            <a:ext cx="2752200" cy="53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93" name="Google Shape;193;p44"/>
          <p:cNvSpPr txBox="1"/>
          <p:nvPr>
            <p:ph idx="2" type="subTitle"/>
          </p:nvPr>
        </p:nvSpPr>
        <p:spPr>
          <a:xfrm>
            <a:off x="5220425" y="2857791"/>
            <a:ext cx="2752200" cy="53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94" name="Google Shape;194;p44"/>
          <p:cNvSpPr txBox="1"/>
          <p:nvPr>
            <p:ph idx="3" type="subTitle"/>
          </p:nvPr>
        </p:nvSpPr>
        <p:spPr>
          <a:xfrm>
            <a:off x="1181425" y="3397034"/>
            <a:ext cx="2752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5" name="Google Shape;195;p44"/>
          <p:cNvSpPr txBox="1"/>
          <p:nvPr>
            <p:ph idx="4" type="subTitle"/>
          </p:nvPr>
        </p:nvSpPr>
        <p:spPr>
          <a:xfrm>
            <a:off x="5220425" y="3397034"/>
            <a:ext cx="2752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196" name="Shape 196"/>
        <p:cNvGrpSpPr/>
        <p:nvPr/>
      </p:nvGrpSpPr>
      <p:grpSpPr>
        <a:xfrm>
          <a:off x="0" y="0"/>
          <a:ext cx="0" cy="0"/>
          <a:chOff x="0" y="0"/>
          <a:chExt cx="0" cy="0"/>
        </a:xfrm>
      </p:grpSpPr>
      <p:sp>
        <p:nvSpPr>
          <p:cNvPr id="197" name="Google Shape;197;p45"/>
          <p:cNvSpPr txBox="1"/>
          <p:nvPr/>
        </p:nvSpPr>
        <p:spPr>
          <a:xfrm>
            <a:off x="11400" y="4104528"/>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98" name="Google Shape;198;p45"/>
          <p:cNvSpPr txBox="1"/>
          <p:nvPr/>
        </p:nvSpPr>
        <p:spPr>
          <a:xfrm>
            <a:off x="11400" y="2776164"/>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199" name="Google Shape;199;p45"/>
          <p:cNvSpPr txBox="1"/>
          <p:nvPr>
            <p:ph type="title"/>
          </p:nvPr>
        </p:nvSpPr>
        <p:spPr>
          <a:xfrm>
            <a:off x="722675" y="2160687"/>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500"/>
              <a:buNone/>
              <a:defRPr sz="2500">
                <a:solidFill>
                  <a:schemeClr val="accent2"/>
                </a:solidFill>
              </a:defRPr>
            </a:lvl1pPr>
            <a:lvl2pPr lvl="1" algn="ctr">
              <a:lnSpc>
                <a:spcPct val="100000"/>
              </a:lnSpc>
              <a:spcBef>
                <a:spcPts val="0"/>
              </a:spcBef>
              <a:spcAft>
                <a:spcPts val="0"/>
              </a:spcAft>
              <a:buClr>
                <a:schemeClr val="accent2"/>
              </a:buClr>
              <a:buSzPts val="2500"/>
              <a:buNone/>
              <a:defRPr sz="2500">
                <a:solidFill>
                  <a:schemeClr val="accent2"/>
                </a:solidFill>
              </a:defRPr>
            </a:lvl2pPr>
            <a:lvl3pPr lvl="2" algn="ctr">
              <a:lnSpc>
                <a:spcPct val="100000"/>
              </a:lnSpc>
              <a:spcBef>
                <a:spcPts val="0"/>
              </a:spcBef>
              <a:spcAft>
                <a:spcPts val="0"/>
              </a:spcAft>
              <a:buClr>
                <a:schemeClr val="accent2"/>
              </a:buClr>
              <a:buSzPts val="2500"/>
              <a:buNone/>
              <a:defRPr sz="2500">
                <a:solidFill>
                  <a:schemeClr val="accent2"/>
                </a:solidFill>
              </a:defRPr>
            </a:lvl3pPr>
            <a:lvl4pPr lvl="3" algn="ctr">
              <a:lnSpc>
                <a:spcPct val="100000"/>
              </a:lnSpc>
              <a:spcBef>
                <a:spcPts val="0"/>
              </a:spcBef>
              <a:spcAft>
                <a:spcPts val="0"/>
              </a:spcAft>
              <a:buClr>
                <a:schemeClr val="accent2"/>
              </a:buClr>
              <a:buSzPts val="2500"/>
              <a:buNone/>
              <a:defRPr sz="2500">
                <a:solidFill>
                  <a:schemeClr val="accent2"/>
                </a:solidFill>
              </a:defRPr>
            </a:lvl4pPr>
            <a:lvl5pPr lvl="4" algn="ctr">
              <a:lnSpc>
                <a:spcPct val="100000"/>
              </a:lnSpc>
              <a:spcBef>
                <a:spcPts val="0"/>
              </a:spcBef>
              <a:spcAft>
                <a:spcPts val="0"/>
              </a:spcAft>
              <a:buClr>
                <a:schemeClr val="accent2"/>
              </a:buClr>
              <a:buSzPts val="2500"/>
              <a:buNone/>
              <a:defRPr sz="2500">
                <a:solidFill>
                  <a:schemeClr val="accent2"/>
                </a:solidFill>
              </a:defRPr>
            </a:lvl5pPr>
            <a:lvl6pPr lvl="5" algn="ctr">
              <a:lnSpc>
                <a:spcPct val="100000"/>
              </a:lnSpc>
              <a:spcBef>
                <a:spcPts val="0"/>
              </a:spcBef>
              <a:spcAft>
                <a:spcPts val="0"/>
              </a:spcAft>
              <a:buClr>
                <a:schemeClr val="accent2"/>
              </a:buClr>
              <a:buSzPts val="2500"/>
              <a:buNone/>
              <a:defRPr sz="2500">
                <a:solidFill>
                  <a:schemeClr val="accent2"/>
                </a:solidFill>
              </a:defRPr>
            </a:lvl6pPr>
            <a:lvl7pPr lvl="6" algn="ctr">
              <a:lnSpc>
                <a:spcPct val="100000"/>
              </a:lnSpc>
              <a:spcBef>
                <a:spcPts val="0"/>
              </a:spcBef>
              <a:spcAft>
                <a:spcPts val="0"/>
              </a:spcAft>
              <a:buClr>
                <a:schemeClr val="accent2"/>
              </a:buClr>
              <a:buSzPts val="2500"/>
              <a:buNone/>
              <a:defRPr sz="2500">
                <a:solidFill>
                  <a:schemeClr val="accent2"/>
                </a:solidFill>
              </a:defRPr>
            </a:lvl7pPr>
            <a:lvl8pPr lvl="7" algn="ctr">
              <a:lnSpc>
                <a:spcPct val="100000"/>
              </a:lnSpc>
              <a:spcBef>
                <a:spcPts val="0"/>
              </a:spcBef>
              <a:spcAft>
                <a:spcPts val="0"/>
              </a:spcAft>
              <a:buClr>
                <a:schemeClr val="accent2"/>
              </a:buClr>
              <a:buSzPts val="2500"/>
              <a:buNone/>
              <a:defRPr sz="2500">
                <a:solidFill>
                  <a:schemeClr val="accent2"/>
                </a:solidFill>
              </a:defRPr>
            </a:lvl8pPr>
            <a:lvl9pPr lvl="8" algn="ctr">
              <a:lnSpc>
                <a:spcPct val="100000"/>
              </a:lnSpc>
              <a:spcBef>
                <a:spcPts val="0"/>
              </a:spcBef>
              <a:spcAft>
                <a:spcPts val="0"/>
              </a:spcAft>
              <a:buClr>
                <a:schemeClr val="accent2"/>
              </a:buClr>
              <a:buSzPts val="2500"/>
              <a:buNone/>
              <a:defRPr sz="2500">
                <a:solidFill>
                  <a:schemeClr val="accent2"/>
                </a:solidFill>
              </a:defRPr>
            </a:lvl9pPr>
          </a:lstStyle>
          <a:p/>
        </p:txBody>
      </p:sp>
      <p:sp>
        <p:nvSpPr>
          <p:cNvPr id="200" name="Google Shape;200;p45"/>
          <p:cNvSpPr txBox="1"/>
          <p:nvPr>
            <p:ph idx="1" type="subTitle"/>
          </p:nvPr>
        </p:nvSpPr>
        <p:spPr>
          <a:xfrm>
            <a:off x="722675" y="2781254"/>
            <a:ext cx="2336400" cy="63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None/>
              <a:defRPr sz="1400">
                <a:solidFill>
                  <a:schemeClr val="accent2"/>
                </a:solidFill>
              </a:defRPr>
            </a:lvl1pPr>
            <a:lvl2pPr lvl="1" algn="ctr">
              <a:lnSpc>
                <a:spcPct val="100000"/>
              </a:lnSpc>
              <a:spcBef>
                <a:spcPts val="0"/>
              </a:spcBef>
              <a:spcAft>
                <a:spcPts val="0"/>
              </a:spcAft>
              <a:buClr>
                <a:schemeClr val="accent2"/>
              </a:buClr>
              <a:buSzPts val="1400"/>
              <a:buNone/>
              <a:defRPr>
                <a:solidFill>
                  <a:schemeClr val="accent2"/>
                </a:solidFill>
              </a:defRPr>
            </a:lvl2pPr>
            <a:lvl3pPr lvl="2" algn="ctr">
              <a:lnSpc>
                <a:spcPct val="100000"/>
              </a:lnSpc>
              <a:spcBef>
                <a:spcPts val="0"/>
              </a:spcBef>
              <a:spcAft>
                <a:spcPts val="0"/>
              </a:spcAft>
              <a:buClr>
                <a:schemeClr val="accent2"/>
              </a:buClr>
              <a:buSzPts val="1400"/>
              <a:buNone/>
              <a:defRPr>
                <a:solidFill>
                  <a:schemeClr val="accent2"/>
                </a:solidFill>
              </a:defRPr>
            </a:lvl3pPr>
            <a:lvl4pPr lvl="3" algn="ctr">
              <a:lnSpc>
                <a:spcPct val="100000"/>
              </a:lnSpc>
              <a:spcBef>
                <a:spcPts val="0"/>
              </a:spcBef>
              <a:spcAft>
                <a:spcPts val="0"/>
              </a:spcAft>
              <a:buClr>
                <a:schemeClr val="accent2"/>
              </a:buClr>
              <a:buSzPts val="1400"/>
              <a:buNone/>
              <a:defRPr>
                <a:solidFill>
                  <a:schemeClr val="accent2"/>
                </a:solidFill>
              </a:defRPr>
            </a:lvl4pPr>
            <a:lvl5pPr lvl="4" algn="ctr">
              <a:lnSpc>
                <a:spcPct val="100000"/>
              </a:lnSpc>
              <a:spcBef>
                <a:spcPts val="0"/>
              </a:spcBef>
              <a:spcAft>
                <a:spcPts val="0"/>
              </a:spcAft>
              <a:buClr>
                <a:schemeClr val="accent2"/>
              </a:buClr>
              <a:buSzPts val="1400"/>
              <a:buNone/>
              <a:defRPr>
                <a:solidFill>
                  <a:schemeClr val="accent2"/>
                </a:solidFill>
              </a:defRPr>
            </a:lvl5pPr>
            <a:lvl6pPr lvl="5" algn="ctr">
              <a:lnSpc>
                <a:spcPct val="100000"/>
              </a:lnSpc>
              <a:spcBef>
                <a:spcPts val="0"/>
              </a:spcBef>
              <a:spcAft>
                <a:spcPts val="0"/>
              </a:spcAft>
              <a:buClr>
                <a:schemeClr val="accent2"/>
              </a:buClr>
              <a:buSzPts val="1400"/>
              <a:buNone/>
              <a:defRPr>
                <a:solidFill>
                  <a:schemeClr val="accent2"/>
                </a:solidFill>
              </a:defRPr>
            </a:lvl6pPr>
            <a:lvl7pPr lvl="6" algn="ctr">
              <a:lnSpc>
                <a:spcPct val="100000"/>
              </a:lnSpc>
              <a:spcBef>
                <a:spcPts val="0"/>
              </a:spcBef>
              <a:spcAft>
                <a:spcPts val="0"/>
              </a:spcAft>
              <a:buClr>
                <a:schemeClr val="accent2"/>
              </a:buClr>
              <a:buSzPts val="1400"/>
              <a:buNone/>
              <a:defRPr>
                <a:solidFill>
                  <a:schemeClr val="accent2"/>
                </a:solidFill>
              </a:defRPr>
            </a:lvl7pPr>
            <a:lvl8pPr lvl="7" algn="ctr">
              <a:lnSpc>
                <a:spcPct val="100000"/>
              </a:lnSpc>
              <a:spcBef>
                <a:spcPts val="0"/>
              </a:spcBef>
              <a:spcAft>
                <a:spcPts val="0"/>
              </a:spcAft>
              <a:buClr>
                <a:schemeClr val="accent2"/>
              </a:buClr>
              <a:buSzPts val="1400"/>
              <a:buNone/>
              <a:defRPr>
                <a:solidFill>
                  <a:schemeClr val="accent2"/>
                </a:solidFill>
              </a:defRPr>
            </a:lvl8pPr>
            <a:lvl9pPr lvl="8" algn="ctr">
              <a:lnSpc>
                <a:spcPct val="100000"/>
              </a:lnSpc>
              <a:spcBef>
                <a:spcPts val="0"/>
              </a:spcBef>
              <a:spcAft>
                <a:spcPts val="0"/>
              </a:spcAft>
              <a:buClr>
                <a:schemeClr val="accent2"/>
              </a:buClr>
              <a:buSzPts val="1400"/>
              <a:buNone/>
              <a:defRPr>
                <a:solidFill>
                  <a:schemeClr val="accent2"/>
                </a:solidFill>
              </a:defRPr>
            </a:lvl9pPr>
          </a:lstStyle>
          <a:p/>
        </p:txBody>
      </p:sp>
      <p:sp>
        <p:nvSpPr>
          <p:cNvPr id="201" name="Google Shape;201;p45"/>
          <p:cNvSpPr txBox="1"/>
          <p:nvPr>
            <p:ph idx="2" type="title"/>
          </p:nvPr>
        </p:nvSpPr>
        <p:spPr>
          <a:xfrm>
            <a:off x="3406475" y="2160687"/>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500"/>
              <a:buNone/>
              <a:defRPr sz="2500">
                <a:solidFill>
                  <a:schemeClr val="accent2"/>
                </a:solidFill>
              </a:defRPr>
            </a:lvl1pPr>
            <a:lvl2pPr lvl="1" algn="ctr">
              <a:lnSpc>
                <a:spcPct val="100000"/>
              </a:lnSpc>
              <a:spcBef>
                <a:spcPts val="0"/>
              </a:spcBef>
              <a:spcAft>
                <a:spcPts val="0"/>
              </a:spcAft>
              <a:buClr>
                <a:schemeClr val="accent2"/>
              </a:buClr>
              <a:buSzPts val="2500"/>
              <a:buNone/>
              <a:defRPr sz="2500">
                <a:solidFill>
                  <a:schemeClr val="accent2"/>
                </a:solidFill>
              </a:defRPr>
            </a:lvl2pPr>
            <a:lvl3pPr lvl="2" algn="ctr">
              <a:lnSpc>
                <a:spcPct val="100000"/>
              </a:lnSpc>
              <a:spcBef>
                <a:spcPts val="0"/>
              </a:spcBef>
              <a:spcAft>
                <a:spcPts val="0"/>
              </a:spcAft>
              <a:buClr>
                <a:schemeClr val="accent2"/>
              </a:buClr>
              <a:buSzPts val="2500"/>
              <a:buNone/>
              <a:defRPr sz="2500">
                <a:solidFill>
                  <a:schemeClr val="accent2"/>
                </a:solidFill>
              </a:defRPr>
            </a:lvl3pPr>
            <a:lvl4pPr lvl="3" algn="ctr">
              <a:lnSpc>
                <a:spcPct val="100000"/>
              </a:lnSpc>
              <a:spcBef>
                <a:spcPts val="0"/>
              </a:spcBef>
              <a:spcAft>
                <a:spcPts val="0"/>
              </a:spcAft>
              <a:buClr>
                <a:schemeClr val="accent2"/>
              </a:buClr>
              <a:buSzPts val="2500"/>
              <a:buNone/>
              <a:defRPr sz="2500">
                <a:solidFill>
                  <a:schemeClr val="accent2"/>
                </a:solidFill>
              </a:defRPr>
            </a:lvl4pPr>
            <a:lvl5pPr lvl="4" algn="ctr">
              <a:lnSpc>
                <a:spcPct val="100000"/>
              </a:lnSpc>
              <a:spcBef>
                <a:spcPts val="0"/>
              </a:spcBef>
              <a:spcAft>
                <a:spcPts val="0"/>
              </a:spcAft>
              <a:buClr>
                <a:schemeClr val="accent2"/>
              </a:buClr>
              <a:buSzPts val="2500"/>
              <a:buNone/>
              <a:defRPr sz="2500">
                <a:solidFill>
                  <a:schemeClr val="accent2"/>
                </a:solidFill>
              </a:defRPr>
            </a:lvl5pPr>
            <a:lvl6pPr lvl="5" algn="ctr">
              <a:lnSpc>
                <a:spcPct val="100000"/>
              </a:lnSpc>
              <a:spcBef>
                <a:spcPts val="0"/>
              </a:spcBef>
              <a:spcAft>
                <a:spcPts val="0"/>
              </a:spcAft>
              <a:buClr>
                <a:schemeClr val="accent2"/>
              </a:buClr>
              <a:buSzPts val="2500"/>
              <a:buNone/>
              <a:defRPr sz="2500">
                <a:solidFill>
                  <a:schemeClr val="accent2"/>
                </a:solidFill>
              </a:defRPr>
            </a:lvl6pPr>
            <a:lvl7pPr lvl="6" algn="ctr">
              <a:lnSpc>
                <a:spcPct val="100000"/>
              </a:lnSpc>
              <a:spcBef>
                <a:spcPts val="0"/>
              </a:spcBef>
              <a:spcAft>
                <a:spcPts val="0"/>
              </a:spcAft>
              <a:buClr>
                <a:schemeClr val="accent2"/>
              </a:buClr>
              <a:buSzPts val="2500"/>
              <a:buNone/>
              <a:defRPr sz="2500">
                <a:solidFill>
                  <a:schemeClr val="accent2"/>
                </a:solidFill>
              </a:defRPr>
            </a:lvl7pPr>
            <a:lvl8pPr lvl="7" algn="ctr">
              <a:lnSpc>
                <a:spcPct val="100000"/>
              </a:lnSpc>
              <a:spcBef>
                <a:spcPts val="0"/>
              </a:spcBef>
              <a:spcAft>
                <a:spcPts val="0"/>
              </a:spcAft>
              <a:buClr>
                <a:schemeClr val="accent2"/>
              </a:buClr>
              <a:buSzPts val="2500"/>
              <a:buNone/>
              <a:defRPr sz="2500">
                <a:solidFill>
                  <a:schemeClr val="accent2"/>
                </a:solidFill>
              </a:defRPr>
            </a:lvl8pPr>
            <a:lvl9pPr lvl="8" algn="ctr">
              <a:lnSpc>
                <a:spcPct val="100000"/>
              </a:lnSpc>
              <a:spcBef>
                <a:spcPts val="0"/>
              </a:spcBef>
              <a:spcAft>
                <a:spcPts val="0"/>
              </a:spcAft>
              <a:buClr>
                <a:schemeClr val="accent2"/>
              </a:buClr>
              <a:buSzPts val="2500"/>
              <a:buNone/>
              <a:defRPr sz="2500">
                <a:solidFill>
                  <a:schemeClr val="accent2"/>
                </a:solidFill>
              </a:defRPr>
            </a:lvl9pPr>
          </a:lstStyle>
          <a:p/>
        </p:txBody>
      </p:sp>
      <p:sp>
        <p:nvSpPr>
          <p:cNvPr id="202" name="Google Shape;202;p45"/>
          <p:cNvSpPr txBox="1"/>
          <p:nvPr>
            <p:ph idx="3" type="subTitle"/>
          </p:nvPr>
        </p:nvSpPr>
        <p:spPr>
          <a:xfrm>
            <a:off x="3406475" y="2781254"/>
            <a:ext cx="2336400" cy="63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None/>
              <a:defRPr sz="1400">
                <a:solidFill>
                  <a:schemeClr val="accent2"/>
                </a:solidFill>
              </a:defRPr>
            </a:lvl1pPr>
            <a:lvl2pPr lvl="1" algn="ctr">
              <a:lnSpc>
                <a:spcPct val="100000"/>
              </a:lnSpc>
              <a:spcBef>
                <a:spcPts val="0"/>
              </a:spcBef>
              <a:spcAft>
                <a:spcPts val="0"/>
              </a:spcAft>
              <a:buClr>
                <a:schemeClr val="accent2"/>
              </a:buClr>
              <a:buSzPts val="1400"/>
              <a:buNone/>
              <a:defRPr>
                <a:solidFill>
                  <a:schemeClr val="accent2"/>
                </a:solidFill>
              </a:defRPr>
            </a:lvl2pPr>
            <a:lvl3pPr lvl="2" algn="ctr">
              <a:lnSpc>
                <a:spcPct val="100000"/>
              </a:lnSpc>
              <a:spcBef>
                <a:spcPts val="0"/>
              </a:spcBef>
              <a:spcAft>
                <a:spcPts val="0"/>
              </a:spcAft>
              <a:buClr>
                <a:schemeClr val="accent2"/>
              </a:buClr>
              <a:buSzPts val="1400"/>
              <a:buNone/>
              <a:defRPr>
                <a:solidFill>
                  <a:schemeClr val="accent2"/>
                </a:solidFill>
              </a:defRPr>
            </a:lvl3pPr>
            <a:lvl4pPr lvl="3" algn="ctr">
              <a:lnSpc>
                <a:spcPct val="100000"/>
              </a:lnSpc>
              <a:spcBef>
                <a:spcPts val="0"/>
              </a:spcBef>
              <a:spcAft>
                <a:spcPts val="0"/>
              </a:spcAft>
              <a:buClr>
                <a:schemeClr val="accent2"/>
              </a:buClr>
              <a:buSzPts val="1400"/>
              <a:buNone/>
              <a:defRPr>
                <a:solidFill>
                  <a:schemeClr val="accent2"/>
                </a:solidFill>
              </a:defRPr>
            </a:lvl4pPr>
            <a:lvl5pPr lvl="4" algn="ctr">
              <a:lnSpc>
                <a:spcPct val="100000"/>
              </a:lnSpc>
              <a:spcBef>
                <a:spcPts val="0"/>
              </a:spcBef>
              <a:spcAft>
                <a:spcPts val="0"/>
              </a:spcAft>
              <a:buClr>
                <a:schemeClr val="accent2"/>
              </a:buClr>
              <a:buSzPts val="1400"/>
              <a:buNone/>
              <a:defRPr>
                <a:solidFill>
                  <a:schemeClr val="accent2"/>
                </a:solidFill>
              </a:defRPr>
            </a:lvl5pPr>
            <a:lvl6pPr lvl="5" algn="ctr">
              <a:lnSpc>
                <a:spcPct val="100000"/>
              </a:lnSpc>
              <a:spcBef>
                <a:spcPts val="0"/>
              </a:spcBef>
              <a:spcAft>
                <a:spcPts val="0"/>
              </a:spcAft>
              <a:buClr>
                <a:schemeClr val="accent2"/>
              </a:buClr>
              <a:buSzPts val="1400"/>
              <a:buNone/>
              <a:defRPr>
                <a:solidFill>
                  <a:schemeClr val="accent2"/>
                </a:solidFill>
              </a:defRPr>
            </a:lvl6pPr>
            <a:lvl7pPr lvl="6" algn="ctr">
              <a:lnSpc>
                <a:spcPct val="100000"/>
              </a:lnSpc>
              <a:spcBef>
                <a:spcPts val="0"/>
              </a:spcBef>
              <a:spcAft>
                <a:spcPts val="0"/>
              </a:spcAft>
              <a:buClr>
                <a:schemeClr val="accent2"/>
              </a:buClr>
              <a:buSzPts val="1400"/>
              <a:buNone/>
              <a:defRPr>
                <a:solidFill>
                  <a:schemeClr val="accent2"/>
                </a:solidFill>
              </a:defRPr>
            </a:lvl7pPr>
            <a:lvl8pPr lvl="7" algn="ctr">
              <a:lnSpc>
                <a:spcPct val="100000"/>
              </a:lnSpc>
              <a:spcBef>
                <a:spcPts val="0"/>
              </a:spcBef>
              <a:spcAft>
                <a:spcPts val="0"/>
              </a:spcAft>
              <a:buClr>
                <a:schemeClr val="accent2"/>
              </a:buClr>
              <a:buSzPts val="1400"/>
              <a:buNone/>
              <a:defRPr>
                <a:solidFill>
                  <a:schemeClr val="accent2"/>
                </a:solidFill>
              </a:defRPr>
            </a:lvl8pPr>
            <a:lvl9pPr lvl="8" algn="ctr">
              <a:lnSpc>
                <a:spcPct val="100000"/>
              </a:lnSpc>
              <a:spcBef>
                <a:spcPts val="0"/>
              </a:spcBef>
              <a:spcAft>
                <a:spcPts val="0"/>
              </a:spcAft>
              <a:buClr>
                <a:schemeClr val="accent2"/>
              </a:buClr>
              <a:buSzPts val="1400"/>
              <a:buNone/>
              <a:defRPr>
                <a:solidFill>
                  <a:schemeClr val="accent2"/>
                </a:solidFill>
              </a:defRPr>
            </a:lvl9pPr>
          </a:lstStyle>
          <a:p/>
        </p:txBody>
      </p:sp>
      <p:sp>
        <p:nvSpPr>
          <p:cNvPr id="203" name="Google Shape;203;p45"/>
          <p:cNvSpPr txBox="1"/>
          <p:nvPr>
            <p:ph idx="4" type="title"/>
          </p:nvPr>
        </p:nvSpPr>
        <p:spPr>
          <a:xfrm>
            <a:off x="6090275" y="2160687"/>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500"/>
              <a:buNone/>
              <a:defRPr sz="2500">
                <a:solidFill>
                  <a:schemeClr val="accent2"/>
                </a:solidFill>
              </a:defRPr>
            </a:lvl1pPr>
            <a:lvl2pPr lvl="1" algn="ctr">
              <a:lnSpc>
                <a:spcPct val="100000"/>
              </a:lnSpc>
              <a:spcBef>
                <a:spcPts val="0"/>
              </a:spcBef>
              <a:spcAft>
                <a:spcPts val="0"/>
              </a:spcAft>
              <a:buClr>
                <a:schemeClr val="accent2"/>
              </a:buClr>
              <a:buSzPts val="2500"/>
              <a:buNone/>
              <a:defRPr sz="2500">
                <a:solidFill>
                  <a:schemeClr val="accent2"/>
                </a:solidFill>
              </a:defRPr>
            </a:lvl2pPr>
            <a:lvl3pPr lvl="2" algn="ctr">
              <a:lnSpc>
                <a:spcPct val="100000"/>
              </a:lnSpc>
              <a:spcBef>
                <a:spcPts val="0"/>
              </a:spcBef>
              <a:spcAft>
                <a:spcPts val="0"/>
              </a:spcAft>
              <a:buClr>
                <a:schemeClr val="accent2"/>
              </a:buClr>
              <a:buSzPts val="2500"/>
              <a:buNone/>
              <a:defRPr sz="2500">
                <a:solidFill>
                  <a:schemeClr val="accent2"/>
                </a:solidFill>
              </a:defRPr>
            </a:lvl3pPr>
            <a:lvl4pPr lvl="3" algn="ctr">
              <a:lnSpc>
                <a:spcPct val="100000"/>
              </a:lnSpc>
              <a:spcBef>
                <a:spcPts val="0"/>
              </a:spcBef>
              <a:spcAft>
                <a:spcPts val="0"/>
              </a:spcAft>
              <a:buClr>
                <a:schemeClr val="accent2"/>
              </a:buClr>
              <a:buSzPts val="2500"/>
              <a:buNone/>
              <a:defRPr sz="2500">
                <a:solidFill>
                  <a:schemeClr val="accent2"/>
                </a:solidFill>
              </a:defRPr>
            </a:lvl4pPr>
            <a:lvl5pPr lvl="4" algn="ctr">
              <a:lnSpc>
                <a:spcPct val="100000"/>
              </a:lnSpc>
              <a:spcBef>
                <a:spcPts val="0"/>
              </a:spcBef>
              <a:spcAft>
                <a:spcPts val="0"/>
              </a:spcAft>
              <a:buClr>
                <a:schemeClr val="accent2"/>
              </a:buClr>
              <a:buSzPts val="2500"/>
              <a:buNone/>
              <a:defRPr sz="2500">
                <a:solidFill>
                  <a:schemeClr val="accent2"/>
                </a:solidFill>
              </a:defRPr>
            </a:lvl5pPr>
            <a:lvl6pPr lvl="5" algn="ctr">
              <a:lnSpc>
                <a:spcPct val="100000"/>
              </a:lnSpc>
              <a:spcBef>
                <a:spcPts val="0"/>
              </a:spcBef>
              <a:spcAft>
                <a:spcPts val="0"/>
              </a:spcAft>
              <a:buClr>
                <a:schemeClr val="accent2"/>
              </a:buClr>
              <a:buSzPts val="2500"/>
              <a:buNone/>
              <a:defRPr sz="2500">
                <a:solidFill>
                  <a:schemeClr val="accent2"/>
                </a:solidFill>
              </a:defRPr>
            </a:lvl6pPr>
            <a:lvl7pPr lvl="6" algn="ctr">
              <a:lnSpc>
                <a:spcPct val="100000"/>
              </a:lnSpc>
              <a:spcBef>
                <a:spcPts val="0"/>
              </a:spcBef>
              <a:spcAft>
                <a:spcPts val="0"/>
              </a:spcAft>
              <a:buClr>
                <a:schemeClr val="accent2"/>
              </a:buClr>
              <a:buSzPts val="2500"/>
              <a:buNone/>
              <a:defRPr sz="2500">
                <a:solidFill>
                  <a:schemeClr val="accent2"/>
                </a:solidFill>
              </a:defRPr>
            </a:lvl7pPr>
            <a:lvl8pPr lvl="7" algn="ctr">
              <a:lnSpc>
                <a:spcPct val="100000"/>
              </a:lnSpc>
              <a:spcBef>
                <a:spcPts val="0"/>
              </a:spcBef>
              <a:spcAft>
                <a:spcPts val="0"/>
              </a:spcAft>
              <a:buClr>
                <a:schemeClr val="accent2"/>
              </a:buClr>
              <a:buSzPts val="2500"/>
              <a:buNone/>
              <a:defRPr sz="2500">
                <a:solidFill>
                  <a:schemeClr val="accent2"/>
                </a:solidFill>
              </a:defRPr>
            </a:lvl8pPr>
            <a:lvl9pPr lvl="8" algn="ctr">
              <a:lnSpc>
                <a:spcPct val="100000"/>
              </a:lnSpc>
              <a:spcBef>
                <a:spcPts val="0"/>
              </a:spcBef>
              <a:spcAft>
                <a:spcPts val="0"/>
              </a:spcAft>
              <a:buClr>
                <a:schemeClr val="accent2"/>
              </a:buClr>
              <a:buSzPts val="2500"/>
              <a:buNone/>
              <a:defRPr sz="2500">
                <a:solidFill>
                  <a:schemeClr val="accent2"/>
                </a:solidFill>
              </a:defRPr>
            </a:lvl9pPr>
          </a:lstStyle>
          <a:p/>
        </p:txBody>
      </p:sp>
      <p:sp>
        <p:nvSpPr>
          <p:cNvPr id="204" name="Google Shape;204;p45"/>
          <p:cNvSpPr txBox="1"/>
          <p:nvPr>
            <p:ph idx="5" type="subTitle"/>
          </p:nvPr>
        </p:nvSpPr>
        <p:spPr>
          <a:xfrm>
            <a:off x="6090275" y="2781254"/>
            <a:ext cx="2336400" cy="63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None/>
              <a:defRPr sz="1400">
                <a:solidFill>
                  <a:schemeClr val="accent2"/>
                </a:solidFill>
              </a:defRPr>
            </a:lvl1pPr>
            <a:lvl2pPr lvl="1" algn="ctr">
              <a:lnSpc>
                <a:spcPct val="100000"/>
              </a:lnSpc>
              <a:spcBef>
                <a:spcPts val="0"/>
              </a:spcBef>
              <a:spcAft>
                <a:spcPts val="0"/>
              </a:spcAft>
              <a:buClr>
                <a:schemeClr val="accent2"/>
              </a:buClr>
              <a:buSzPts val="1400"/>
              <a:buNone/>
              <a:defRPr>
                <a:solidFill>
                  <a:schemeClr val="accent2"/>
                </a:solidFill>
              </a:defRPr>
            </a:lvl2pPr>
            <a:lvl3pPr lvl="2" algn="ctr">
              <a:lnSpc>
                <a:spcPct val="100000"/>
              </a:lnSpc>
              <a:spcBef>
                <a:spcPts val="0"/>
              </a:spcBef>
              <a:spcAft>
                <a:spcPts val="0"/>
              </a:spcAft>
              <a:buClr>
                <a:schemeClr val="accent2"/>
              </a:buClr>
              <a:buSzPts val="1400"/>
              <a:buNone/>
              <a:defRPr>
                <a:solidFill>
                  <a:schemeClr val="accent2"/>
                </a:solidFill>
              </a:defRPr>
            </a:lvl3pPr>
            <a:lvl4pPr lvl="3" algn="ctr">
              <a:lnSpc>
                <a:spcPct val="100000"/>
              </a:lnSpc>
              <a:spcBef>
                <a:spcPts val="0"/>
              </a:spcBef>
              <a:spcAft>
                <a:spcPts val="0"/>
              </a:spcAft>
              <a:buClr>
                <a:schemeClr val="accent2"/>
              </a:buClr>
              <a:buSzPts val="1400"/>
              <a:buNone/>
              <a:defRPr>
                <a:solidFill>
                  <a:schemeClr val="accent2"/>
                </a:solidFill>
              </a:defRPr>
            </a:lvl4pPr>
            <a:lvl5pPr lvl="4" algn="ctr">
              <a:lnSpc>
                <a:spcPct val="100000"/>
              </a:lnSpc>
              <a:spcBef>
                <a:spcPts val="0"/>
              </a:spcBef>
              <a:spcAft>
                <a:spcPts val="0"/>
              </a:spcAft>
              <a:buClr>
                <a:schemeClr val="accent2"/>
              </a:buClr>
              <a:buSzPts val="1400"/>
              <a:buNone/>
              <a:defRPr>
                <a:solidFill>
                  <a:schemeClr val="accent2"/>
                </a:solidFill>
              </a:defRPr>
            </a:lvl5pPr>
            <a:lvl6pPr lvl="5" algn="ctr">
              <a:lnSpc>
                <a:spcPct val="100000"/>
              </a:lnSpc>
              <a:spcBef>
                <a:spcPts val="0"/>
              </a:spcBef>
              <a:spcAft>
                <a:spcPts val="0"/>
              </a:spcAft>
              <a:buClr>
                <a:schemeClr val="accent2"/>
              </a:buClr>
              <a:buSzPts val="1400"/>
              <a:buNone/>
              <a:defRPr>
                <a:solidFill>
                  <a:schemeClr val="accent2"/>
                </a:solidFill>
              </a:defRPr>
            </a:lvl6pPr>
            <a:lvl7pPr lvl="6" algn="ctr">
              <a:lnSpc>
                <a:spcPct val="100000"/>
              </a:lnSpc>
              <a:spcBef>
                <a:spcPts val="0"/>
              </a:spcBef>
              <a:spcAft>
                <a:spcPts val="0"/>
              </a:spcAft>
              <a:buClr>
                <a:schemeClr val="accent2"/>
              </a:buClr>
              <a:buSzPts val="1400"/>
              <a:buNone/>
              <a:defRPr>
                <a:solidFill>
                  <a:schemeClr val="accent2"/>
                </a:solidFill>
              </a:defRPr>
            </a:lvl7pPr>
            <a:lvl8pPr lvl="7" algn="ctr">
              <a:lnSpc>
                <a:spcPct val="100000"/>
              </a:lnSpc>
              <a:spcBef>
                <a:spcPts val="0"/>
              </a:spcBef>
              <a:spcAft>
                <a:spcPts val="0"/>
              </a:spcAft>
              <a:buClr>
                <a:schemeClr val="accent2"/>
              </a:buClr>
              <a:buSzPts val="1400"/>
              <a:buNone/>
              <a:defRPr>
                <a:solidFill>
                  <a:schemeClr val="accent2"/>
                </a:solidFill>
              </a:defRPr>
            </a:lvl8pPr>
            <a:lvl9pPr lvl="8" algn="ctr">
              <a:lnSpc>
                <a:spcPct val="100000"/>
              </a:lnSpc>
              <a:spcBef>
                <a:spcPts val="0"/>
              </a:spcBef>
              <a:spcAft>
                <a:spcPts val="0"/>
              </a:spcAft>
              <a:buClr>
                <a:schemeClr val="accent2"/>
              </a:buClr>
              <a:buSzPts val="1400"/>
              <a:buNone/>
              <a:defRPr>
                <a:solidFill>
                  <a:schemeClr val="accent2"/>
                </a:solidFill>
              </a:defRPr>
            </a:lvl9pPr>
          </a:lstStyle>
          <a:p/>
        </p:txBody>
      </p:sp>
      <p:sp>
        <p:nvSpPr>
          <p:cNvPr id="205" name="Google Shape;205;p45"/>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6" name="Google Shape;206;p45"/>
          <p:cNvSpPr txBox="1"/>
          <p:nvPr>
            <p:ph idx="7" type="title"/>
          </p:nvPr>
        </p:nvSpPr>
        <p:spPr>
          <a:xfrm>
            <a:off x="722675" y="35089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sz="2500">
                <a:solidFill>
                  <a:schemeClr val="accent1"/>
                </a:solidFill>
              </a:defRPr>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
        <p:nvSpPr>
          <p:cNvPr id="207" name="Google Shape;207;p45"/>
          <p:cNvSpPr txBox="1"/>
          <p:nvPr>
            <p:ph idx="8" type="title"/>
          </p:nvPr>
        </p:nvSpPr>
        <p:spPr>
          <a:xfrm>
            <a:off x="3406475" y="35089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sz="2500">
                <a:solidFill>
                  <a:schemeClr val="accent1"/>
                </a:solidFill>
              </a:defRPr>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
        <p:nvSpPr>
          <p:cNvPr id="208" name="Google Shape;208;p45"/>
          <p:cNvSpPr txBox="1"/>
          <p:nvPr>
            <p:ph idx="9" type="title"/>
          </p:nvPr>
        </p:nvSpPr>
        <p:spPr>
          <a:xfrm>
            <a:off x="6090275" y="35089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sz="2500">
                <a:solidFill>
                  <a:schemeClr val="accent1"/>
                </a:solidFill>
              </a:defRPr>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bg>
      <p:bgPr>
        <a:solidFill>
          <a:schemeClr val="dk1"/>
        </a:solidFill>
      </p:bgPr>
    </p:bg>
    <p:spTree>
      <p:nvGrpSpPr>
        <p:cNvPr id="209" name="Shape 209"/>
        <p:cNvGrpSpPr/>
        <p:nvPr/>
      </p:nvGrpSpPr>
      <p:grpSpPr>
        <a:xfrm>
          <a:off x="0" y="0"/>
          <a:ext cx="0" cy="0"/>
          <a:chOff x="0" y="0"/>
          <a:chExt cx="0" cy="0"/>
        </a:xfrm>
      </p:grpSpPr>
      <p:sp>
        <p:nvSpPr>
          <p:cNvPr id="210" name="Google Shape;210;p46"/>
          <p:cNvSpPr txBox="1"/>
          <p:nvPr/>
        </p:nvSpPr>
        <p:spPr>
          <a:xfrm>
            <a:off x="4434900" y="1574750"/>
            <a:ext cx="4709100" cy="35085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211" name="Google Shape;211;p4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500"/>
              <a:buNone/>
              <a:defRPr>
                <a:solidFill>
                  <a:schemeClr val="accent1"/>
                </a:solidFill>
              </a:defRPr>
            </a:lvl1pPr>
            <a:lvl2pPr lvl="1" algn="l">
              <a:lnSpc>
                <a:spcPct val="100000"/>
              </a:lnSpc>
              <a:spcBef>
                <a:spcPts val="0"/>
              </a:spcBef>
              <a:spcAft>
                <a:spcPts val="0"/>
              </a:spcAft>
              <a:buClr>
                <a:schemeClr val="accent1"/>
              </a:buClr>
              <a:buSzPts val="3500"/>
              <a:buNone/>
              <a:defRPr>
                <a:solidFill>
                  <a:schemeClr val="accent1"/>
                </a:solidFill>
              </a:defRPr>
            </a:lvl2pPr>
            <a:lvl3pPr lvl="2" algn="l">
              <a:lnSpc>
                <a:spcPct val="100000"/>
              </a:lnSpc>
              <a:spcBef>
                <a:spcPts val="0"/>
              </a:spcBef>
              <a:spcAft>
                <a:spcPts val="0"/>
              </a:spcAft>
              <a:buClr>
                <a:schemeClr val="accent1"/>
              </a:buClr>
              <a:buSzPts val="3500"/>
              <a:buNone/>
              <a:defRPr>
                <a:solidFill>
                  <a:schemeClr val="accent1"/>
                </a:solidFill>
              </a:defRPr>
            </a:lvl3pPr>
            <a:lvl4pPr lvl="3" algn="l">
              <a:lnSpc>
                <a:spcPct val="100000"/>
              </a:lnSpc>
              <a:spcBef>
                <a:spcPts val="0"/>
              </a:spcBef>
              <a:spcAft>
                <a:spcPts val="0"/>
              </a:spcAft>
              <a:buClr>
                <a:schemeClr val="accent1"/>
              </a:buClr>
              <a:buSzPts val="3500"/>
              <a:buNone/>
              <a:defRPr>
                <a:solidFill>
                  <a:schemeClr val="accent1"/>
                </a:solidFill>
              </a:defRPr>
            </a:lvl4pPr>
            <a:lvl5pPr lvl="4" algn="l">
              <a:lnSpc>
                <a:spcPct val="100000"/>
              </a:lnSpc>
              <a:spcBef>
                <a:spcPts val="0"/>
              </a:spcBef>
              <a:spcAft>
                <a:spcPts val="0"/>
              </a:spcAft>
              <a:buClr>
                <a:schemeClr val="accent1"/>
              </a:buClr>
              <a:buSzPts val="3500"/>
              <a:buNone/>
              <a:defRPr>
                <a:solidFill>
                  <a:schemeClr val="accent1"/>
                </a:solidFill>
              </a:defRPr>
            </a:lvl5pPr>
            <a:lvl6pPr lvl="5" algn="l">
              <a:lnSpc>
                <a:spcPct val="100000"/>
              </a:lnSpc>
              <a:spcBef>
                <a:spcPts val="0"/>
              </a:spcBef>
              <a:spcAft>
                <a:spcPts val="0"/>
              </a:spcAft>
              <a:buClr>
                <a:schemeClr val="accent1"/>
              </a:buClr>
              <a:buSzPts val="3500"/>
              <a:buNone/>
              <a:defRPr>
                <a:solidFill>
                  <a:schemeClr val="accent1"/>
                </a:solidFill>
              </a:defRPr>
            </a:lvl6pPr>
            <a:lvl7pPr lvl="6" algn="l">
              <a:lnSpc>
                <a:spcPct val="100000"/>
              </a:lnSpc>
              <a:spcBef>
                <a:spcPts val="0"/>
              </a:spcBef>
              <a:spcAft>
                <a:spcPts val="0"/>
              </a:spcAft>
              <a:buClr>
                <a:schemeClr val="accent1"/>
              </a:buClr>
              <a:buSzPts val="3500"/>
              <a:buNone/>
              <a:defRPr>
                <a:solidFill>
                  <a:schemeClr val="accent1"/>
                </a:solidFill>
              </a:defRPr>
            </a:lvl7pPr>
            <a:lvl8pPr lvl="7" algn="l">
              <a:lnSpc>
                <a:spcPct val="100000"/>
              </a:lnSpc>
              <a:spcBef>
                <a:spcPts val="0"/>
              </a:spcBef>
              <a:spcAft>
                <a:spcPts val="0"/>
              </a:spcAft>
              <a:buClr>
                <a:schemeClr val="accent1"/>
              </a:buClr>
              <a:buSzPts val="3500"/>
              <a:buNone/>
              <a:defRPr>
                <a:solidFill>
                  <a:schemeClr val="accent1"/>
                </a:solidFill>
              </a:defRPr>
            </a:lvl8pPr>
            <a:lvl9pPr lvl="8" algn="l">
              <a:lnSpc>
                <a:spcPct val="100000"/>
              </a:lnSpc>
              <a:spcBef>
                <a:spcPts val="0"/>
              </a:spcBef>
              <a:spcAft>
                <a:spcPts val="0"/>
              </a:spcAft>
              <a:buClr>
                <a:schemeClr val="accent1"/>
              </a:buClr>
              <a:buSzPts val="3500"/>
              <a:buNone/>
              <a:defRPr>
                <a:solidFill>
                  <a:schemeClr val="accent1"/>
                </a:solidFill>
              </a:defRPr>
            </a:lvl9pPr>
          </a:lstStyle>
          <a:p/>
        </p:txBody>
      </p:sp>
      <p:sp>
        <p:nvSpPr>
          <p:cNvPr id="212" name="Google Shape;212;p46"/>
          <p:cNvSpPr txBox="1"/>
          <p:nvPr>
            <p:ph idx="2" type="title"/>
          </p:nvPr>
        </p:nvSpPr>
        <p:spPr>
          <a:xfrm>
            <a:off x="731342" y="2905242"/>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3" name="Google Shape;213;p46"/>
          <p:cNvSpPr txBox="1"/>
          <p:nvPr>
            <p:ph idx="1" type="subTitle"/>
          </p:nvPr>
        </p:nvSpPr>
        <p:spPr>
          <a:xfrm>
            <a:off x="731342" y="3415567"/>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46"/>
          <p:cNvSpPr txBox="1"/>
          <p:nvPr>
            <p:ph idx="3" type="title"/>
          </p:nvPr>
        </p:nvSpPr>
        <p:spPr>
          <a:xfrm>
            <a:off x="3430611" y="2905242"/>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5" name="Google Shape;215;p46"/>
          <p:cNvSpPr txBox="1"/>
          <p:nvPr>
            <p:ph idx="4" type="subTitle"/>
          </p:nvPr>
        </p:nvSpPr>
        <p:spPr>
          <a:xfrm>
            <a:off x="3430611" y="3415567"/>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6" name="Google Shape;216;p46"/>
          <p:cNvSpPr txBox="1"/>
          <p:nvPr>
            <p:ph idx="5" type="title"/>
          </p:nvPr>
        </p:nvSpPr>
        <p:spPr>
          <a:xfrm>
            <a:off x="6129887" y="2905242"/>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7" name="Google Shape;217;p46"/>
          <p:cNvSpPr txBox="1"/>
          <p:nvPr>
            <p:ph idx="6" type="subTitle"/>
          </p:nvPr>
        </p:nvSpPr>
        <p:spPr>
          <a:xfrm>
            <a:off x="6129887" y="3415567"/>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bg>
      <p:bgPr>
        <a:solidFill>
          <a:schemeClr val="dk1"/>
        </a:solidFill>
      </p:bgPr>
    </p:bg>
    <p:spTree>
      <p:nvGrpSpPr>
        <p:cNvPr id="218" name="Shape 218"/>
        <p:cNvGrpSpPr/>
        <p:nvPr/>
      </p:nvGrpSpPr>
      <p:grpSpPr>
        <a:xfrm>
          <a:off x="0" y="0"/>
          <a:ext cx="0" cy="0"/>
          <a:chOff x="0" y="0"/>
          <a:chExt cx="0" cy="0"/>
        </a:xfrm>
      </p:grpSpPr>
      <p:sp>
        <p:nvSpPr>
          <p:cNvPr id="219" name="Google Shape;219;p47"/>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/(AI)/(AI)/</a:t>
            </a:r>
            <a:endParaRPr b="0" i="0" sz="1400" u="none" cap="none" strike="noStrike">
              <a:solidFill>
                <a:srgbClr val="000000"/>
              </a:solidFill>
              <a:latin typeface="Arial"/>
              <a:ea typeface="Arial"/>
              <a:cs typeface="Arial"/>
              <a:sym typeface="Arial"/>
            </a:endParaRPr>
          </a:p>
        </p:txBody>
      </p:sp>
      <p:sp>
        <p:nvSpPr>
          <p:cNvPr id="220" name="Google Shape;220;p4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500"/>
              <a:buNone/>
              <a:defRPr>
                <a:solidFill>
                  <a:schemeClr val="accent1"/>
                </a:solidFill>
              </a:defRPr>
            </a:lvl1pPr>
            <a:lvl2pPr lvl="1" algn="l">
              <a:lnSpc>
                <a:spcPct val="100000"/>
              </a:lnSpc>
              <a:spcBef>
                <a:spcPts val="0"/>
              </a:spcBef>
              <a:spcAft>
                <a:spcPts val="0"/>
              </a:spcAft>
              <a:buClr>
                <a:schemeClr val="accent1"/>
              </a:buClr>
              <a:buSzPts val="3500"/>
              <a:buNone/>
              <a:defRPr>
                <a:solidFill>
                  <a:schemeClr val="accent1"/>
                </a:solidFill>
              </a:defRPr>
            </a:lvl2pPr>
            <a:lvl3pPr lvl="2" algn="l">
              <a:lnSpc>
                <a:spcPct val="100000"/>
              </a:lnSpc>
              <a:spcBef>
                <a:spcPts val="0"/>
              </a:spcBef>
              <a:spcAft>
                <a:spcPts val="0"/>
              </a:spcAft>
              <a:buClr>
                <a:schemeClr val="accent1"/>
              </a:buClr>
              <a:buSzPts val="3500"/>
              <a:buNone/>
              <a:defRPr>
                <a:solidFill>
                  <a:schemeClr val="accent1"/>
                </a:solidFill>
              </a:defRPr>
            </a:lvl3pPr>
            <a:lvl4pPr lvl="3" algn="l">
              <a:lnSpc>
                <a:spcPct val="100000"/>
              </a:lnSpc>
              <a:spcBef>
                <a:spcPts val="0"/>
              </a:spcBef>
              <a:spcAft>
                <a:spcPts val="0"/>
              </a:spcAft>
              <a:buClr>
                <a:schemeClr val="accent1"/>
              </a:buClr>
              <a:buSzPts val="3500"/>
              <a:buNone/>
              <a:defRPr>
                <a:solidFill>
                  <a:schemeClr val="accent1"/>
                </a:solidFill>
              </a:defRPr>
            </a:lvl4pPr>
            <a:lvl5pPr lvl="4" algn="l">
              <a:lnSpc>
                <a:spcPct val="100000"/>
              </a:lnSpc>
              <a:spcBef>
                <a:spcPts val="0"/>
              </a:spcBef>
              <a:spcAft>
                <a:spcPts val="0"/>
              </a:spcAft>
              <a:buClr>
                <a:schemeClr val="accent1"/>
              </a:buClr>
              <a:buSzPts val="3500"/>
              <a:buNone/>
              <a:defRPr>
                <a:solidFill>
                  <a:schemeClr val="accent1"/>
                </a:solidFill>
              </a:defRPr>
            </a:lvl5pPr>
            <a:lvl6pPr lvl="5" algn="l">
              <a:lnSpc>
                <a:spcPct val="100000"/>
              </a:lnSpc>
              <a:spcBef>
                <a:spcPts val="0"/>
              </a:spcBef>
              <a:spcAft>
                <a:spcPts val="0"/>
              </a:spcAft>
              <a:buClr>
                <a:schemeClr val="accent1"/>
              </a:buClr>
              <a:buSzPts val="3500"/>
              <a:buNone/>
              <a:defRPr>
                <a:solidFill>
                  <a:schemeClr val="accent1"/>
                </a:solidFill>
              </a:defRPr>
            </a:lvl6pPr>
            <a:lvl7pPr lvl="6" algn="l">
              <a:lnSpc>
                <a:spcPct val="100000"/>
              </a:lnSpc>
              <a:spcBef>
                <a:spcPts val="0"/>
              </a:spcBef>
              <a:spcAft>
                <a:spcPts val="0"/>
              </a:spcAft>
              <a:buClr>
                <a:schemeClr val="accent1"/>
              </a:buClr>
              <a:buSzPts val="3500"/>
              <a:buNone/>
              <a:defRPr>
                <a:solidFill>
                  <a:schemeClr val="accent1"/>
                </a:solidFill>
              </a:defRPr>
            </a:lvl7pPr>
            <a:lvl8pPr lvl="7" algn="l">
              <a:lnSpc>
                <a:spcPct val="100000"/>
              </a:lnSpc>
              <a:spcBef>
                <a:spcPts val="0"/>
              </a:spcBef>
              <a:spcAft>
                <a:spcPts val="0"/>
              </a:spcAft>
              <a:buClr>
                <a:schemeClr val="accent1"/>
              </a:buClr>
              <a:buSzPts val="3500"/>
              <a:buNone/>
              <a:defRPr>
                <a:solidFill>
                  <a:schemeClr val="accent1"/>
                </a:solidFill>
              </a:defRPr>
            </a:lvl8pPr>
            <a:lvl9pPr lvl="8" algn="l">
              <a:lnSpc>
                <a:spcPct val="100000"/>
              </a:lnSpc>
              <a:spcBef>
                <a:spcPts val="0"/>
              </a:spcBef>
              <a:spcAft>
                <a:spcPts val="0"/>
              </a:spcAft>
              <a:buClr>
                <a:schemeClr val="accent1"/>
              </a:buClr>
              <a:buSzPts val="3500"/>
              <a:buNone/>
              <a:defRPr>
                <a:solidFill>
                  <a:schemeClr val="accent1"/>
                </a:solidFill>
              </a:defRPr>
            </a:lvl9pPr>
          </a:lstStyle>
          <a:p/>
        </p:txBody>
      </p:sp>
      <p:sp>
        <p:nvSpPr>
          <p:cNvPr id="221" name="Google Shape;221;p47"/>
          <p:cNvSpPr txBox="1"/>
          <p:nvPr>
            <p:ph idx="2" type="title"/>
          </p:nvPr>
        </p:nvSpPr>
        <p:spPr>
          <a:xfrm>
            <a:off x="731342" y="3034959"/>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2" name="Google Shape;222;p47"/>
          <p:cNvSpPr txBox="1"/>
          <p:nvPr>
            <p:ph idx="1" type="subTitle"/>
          </p:nvPr>
        </p:nvSpPr>
        <p:spPr>
          <a:xfrm>
            <a:off x="731342" y="3545284"/>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3" name="Google Shape;223;p47"/>
          <p:cNvSpPr txBox="1"/>
          <p:nvPr>
            <p:ph idx="3" type="title"/>
          </p:nvPr>
        </p:nvSpPr>
        <p:spPr>
          <a:xfrm>
            <a:off x="3430611" y="3034959"/>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4" name="Google Shape;224;p47"/>
          <p:cNvSpPr txBox="1"/>
          <p:nvPr>
            <p:ph idx="4" type="subTitle"/>
          </p:nvPr>
        </p:nvSpPr>
        <p:spPr>
          <a:xfrm>
            <a:off x="3430611" y="3545284"/>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5" name="Google Shape;225;p47"/>
          <p:cNvSpPr txBox="1"/>
          <p:nvPr>
            <p:ph idx="5" type="title"/>
          </p:nvPr>
        </p:nvSpPr>
        <p:spPr>
          <a:xfrm>
            <a:off x="6129887" y="3034959"/>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6" name="Google Shape;226;p47"/>
          <p:cNvSpPr txBox="1"/>
          <p:nvPr>
            <p:ph idx="6" type="subTitle"/>
          </p:nvPr>
        </p:nvSpPr>
        <p:spPr>
          <a:xfrm>
            <a:off x="6129887" y="3545284"/>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8" name="Shape 38"/>
        <p:cNvGrpSpPr/>
        <p:nvPr/>
      </p:nvGrpSpPr>
      <p:grpSpPr>
        <a:xfrm>
          <a:off x="0" y="0"/>
          <a:ext cx="0" cy="0"/>
          <a:chOff x="0" y="0"/>
          <a:chExt cx="0" cy="0"/>
        </a:xfrm>
      </p:grpSpPr>
      <p:sp>
        <p:nvSpPr>
          <p:cNvPr id="39" name="Google Shape;39;p21"/>
          <p:cNvSpPr txBox="1"/>
          <p:nvPr>
            <p:ph type="title"/>
          </p:nvPr>
        </p:nvSpPr>
        <p:spPr>
          <a:xfrm>
            <a:off x="2106050" y="2190967"/>
            <a:ext cx="4944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 name="Google Shape;40;p21"/>
          <p:cNvSpPr txBox="1"/>
          <p:nvPr>
            <p:ph idx="2" type="title"/>
          </p:nvPr>
        </p:nvSpPr>
        <p:spPr>
          <a:xfrm>
            <a:off x="3638942" y="1349167"/>
            <a:ext cx="1882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1" name="Google Shape;41;p21"/>
          <p:cNvSpPr txBox="1"/>
          <p:nvPr>
            <p:ph idx="1" type="subTitle"/>
          </p:nvPr>
        </p:nvSpPr>
        <p:spPr>
          <a:xfrm>
            <a:off x="1897842" y="3055967"/>
            <a:ext cx="53508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9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21"/>
          <p:cNvSpPr txBox="1"/>
          <p:nvPr/>
        </p:nvSpPr>
        <p:spPr>
          <a:xfrm rot="5400000">
            <a:off x="-577075" y="3689750"/>
            <a:ext cx="17634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lt1"/>
                </a:solidFill>
                <a:latin typeface="Bebas Neue"/>
                <a:ea typeface="Bebas Neue"/>
                <a:cs typeface="Bebas Neue"/>
                <a:sym typeface="Bebas Neue"/>
              </a:rPr>
              <a:t>/(AI)</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1"/>
        </a:solidFill>
      </p:bgPr>
    </p:bg>
    <p:spTree>
      <p:nvGrpSpPr>
        <p:cNvPr id="227" name="Shape 227"/>
        <p:cNvGrpSpPr/>
        <p:nvPr/>
      </p:nvGrpSpPr>
      <p:grpSpPr>
        <a:xfrm>
          <a:off x="0" y="0"/>
          <a:ext cx="0" cy="0"/>
          <a:chOff x="0" y="0"/>
          <a:chExt cx="0" cy="0"/>
        </a:xfrm>
      </p:grpSpPr>
      <p:sp>
        <p:nvSpPr>
          <p:cNvPr id="228" name="Google Shape;228;p48"/>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229" name="Google Shape;229;p48"/>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230" name="Google Shape;230;p48"/>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231" name="Google Shape;231;p48"/>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8"/>
          <p:cNvSpPr txBox="1"/>
          <p:nvPr>
            <p:ph type="title"/>
          </p:nvPr>
        </p:nvSpPr>
        <p:spPr>
          <a:xfrm>
            <a:off x="1195863" y="14542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3" name="Google Shape;233;p48"/>
          <p:cNvSpPr txBox="1"/>
          <p:nvPr>
            <p:ph idx="1" type="subTitle"/>
          </p:nvPr>
        </p:nvSpPr>
        <p:spPr>
          <a:xfrm>
            <a:off x="1195863" y="204077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48"/>
          <p:cNvSpPr txBox="1"/>
          <p:nvPr>
            <p:ph idx="2" type="title"/>
          </p:nvPr>
        </p:nvSpPr>
        <p:spPr>
          <a:xfrm>
            <a:off x="5081043" y="14542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5" name="Google Shape;235;p48"/>
          <p:cNvSpPr txBox="1"/>
          <p:nvPr>
            <p:ph idx="3" type="subTitle"/>
          </p:nvPr>
        </p:nvSpPr>
        <p:spPr>
          <a:xfrm>
            <a:off x="5081043" y="204077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 name="Google Shape;236;p48"/>
          <p:cNvSpPr txBox="1"/>
          <p:nvPr>
            <p:ph idx="4" type="title"/>
          </p:nvPr>
        </p:nvSpPr>
        <p:spPr>
          <a:xfrm>
            <a:off x="1195863" y="32686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7" name="Google Shape;237;p48"/>
          <p:cNvSpPr txBox="1"/>
          <p:nvPr>
            <p:ph idx="5" type="subTitle"/>
          </p:nvPr>
        </p:nvSpPr>
        <p:spPr>
          <a:xfrm>
            <a:off x="1195863" y="385517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8" name="Google Shape;238;p48"/>
          <p:cNvSpPr txBox="1"/>
          <p:nvPr>
            <p:ph idx="6" type="title"/>
          </p:nvPr>
        </p:nvSpPr>
        <p:spPr>
          <a:xfrm>
            <a:off x="5081043" y="32686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9" name="Google Shape;239;p48"/>
          <p:cNvSpPr txBox="1"/>
          <p:nvPr>
            <p:ph idx="7" type="subTitle"/>
          </p:nvPr>
        </p:nvSpPr>
        <p:spPr>
          <a:xfrm>
            <a:off x="5081043" y="385517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0" name="Google Shape;240;p48"/>
          <p:cNvSpPr txBox="1"/>
          <p:nvPr>
            <p:ph idx="8"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41" name="Shape 241"/>
        <p:cNvGrpSpPr/>
        <p:nvPr/>
      </p:nvGrpSpPr>
      <p:grpSpPr>
        <a:xfrm>
          <a:off x="0" y="0"/>
          <a:ext cx="0" cy="0"/>
          <a:chOff x="0" y="0"/>
          <a:chExt cx="0" cy="0"/>
        </a:xfrm>
      </p:grpSpPr>
      <p:sp>
        <p:nvSpPr>
          <p:cNvPr id="242" name="Google Shape;242;p49"/>
          <p:cNvSpPr txBox="1"/>
          <p:nvPr/>
        </p:nvSpPr>
        <p:spPr>
          <a:xfrm rot="5400000">
            <a:off x="-1274000" y="2227883"/>
            <a:ext cx="36825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/(AI)/(AI)/</a:t>
            </a:r>
            <a:endParaRPr b="0" i="0" sz="1400" u="none" cap="none" strike="noStrike">
              <a:solidFill>
                <a:srgbClr val="000000"/>
              </a:solidFill>
              <a:latin typeface="Arial"/>
              <a:ea typeface="Arial"/>
              <a:cs typeface="Arial"/>
              <a:sym typeface="Arial"/>
            </a:endParaRPr>
          </a:p>
        </p:txBody>
      </p:sp>
      <p:sp>
        <p:nvSpPr>
          <p:cNvPr id="243" name="Google Shape;243;p49"/>
          <p:cNvSpPr txBox="1"/>
          <p:nvPr/>
        </p:nvSpPr>
        <p:spPr>
          <a:xfrm rot="5400000">
            <a:off x="6769175" y="2380283"/>
            <a:ext cx="36825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/(AI)/(AI)/</a:t>
            </a:r>
            <a:endParaRPr b="0" i="0" sz="1400" u="none" cap="none" strike="noStrike">
              <a:solidFill>
                <a:srgbClr val="000000"/>
              </a:solidFill>
              <a:latin typeface="Arial"/>
              <a:ea typeface="Arial"/>
              <a:cs typeface="Arial"/>
              <a:sym typeface="Arial"/>
            </a:endParaRPr>
          </a:p>
        </p:txBody>
      </p:sp>
      <p:sp>
        <p:nvSpPr>
          <p:cNvPr id="244" name="Google Shape;244;p49"/>
          <p:cNvSpPr txBox="1"/>
          <p:nvPr>
            <p:ph type="title"/>
          </p:nvPr>
        </p:nvSpPr>
        <p:spPr>
          <a:xfrm>
            <a:off x="720000" y="1835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5" name="Google Shape;245;p49"/>
          <p:cNvSpPr txBox="1"/>
          <p:nvPr>
            <p:ph idx="1" type="subTitle"/>
          </p:nvPr>
        </p:nvSpPr>
        <p:spPr>
          <a:xfrm>
            <a:off x="720000" y="23455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 name="Google Shape;246;p49"/>
          <p:cNvSpPr txBox="1"/>
          <p:nvPr>
            <p:ph idx="2" type="title"/>
          </p:nvPr>
        </p:nvSpPr>
        <p:spPr>
          <a:xfrm>
            <a:off x="3419269" y="1835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7" name="Google Shape;247;p49"/>
          <p:cNvSpPr txBox="1"/>
          <p:nvPr>
            <p:ph idx="3" type="subTitle"/>
          </p:nvPr>
        </p:nvSpPr>
        <p:spPr>
          <a:xfrm>
            <a:off x="3419269" y="23455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8" name="Google Shape;248;p49"/>
          <p:cNvSpPr txBox="1"/>
          <p:nvPr>
            <p:ph idx="4" type="title"/>
          </p:nvPr>
        </p:nvSpPr>
        <p:spPr>
          <a:xfrm>
            <a:off x="720000" y="3618817"/>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9" name="Google Shape;249;p49"/>
          <p:cNvSpPr txBox="1"/>
          <p:nvPr>
            <p:ph idx="5" type="subTitle"/>
          </p:nvPr>
        </p:nvSpPr>
        <p:spPr>
          <a:xfrm>
            <a:off x="720000" y="4129142"/>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0" name="Google Shape;250;p49"/>
          <p:cNvSpPr txBox="1"/>
          <p:nvPr>
            <p:ph idx="6" type="title"/>
          </p:nvPr>
        </p:nvSpPr>
        <p:spPr>
          <a:xfrm>
            <a:off x="3419269" y="3618817"/>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1" name="Google Shape;251;p49"/>
          <p:cNvSpPr txBox="1"/>
          <p:nvPr>
            <p:ph idx="7" type="subTitle"/>
          </p:nvPr>
        </p:nvSpPr>
        <p:spPr>
          <a:xfrm>
            <a:off x="3419269" y="4129142"/>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2" name="Google Shape;252;p49"/>
          <p:cNvSpPr txBox="1"/>
          <p:nvPr>
            <p:ph idx="8" type="title"/>
          </p:nvPr>
        </p:nvSpPr>
        <p:spPr>
          <a:xfrm>
            <a:off x="6118545" y="1835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3" name="Google Shape;253;p49"/>
          <p:cNvSpPr txBox="1"/>
          <p:nvPr>
            <p:ph idx="9" type="subTitle"/>
          </p:nvPr>
        </p:nvSpPr>
        <p:spPr>
          <a:xfrm>
            <a:off x="6118545" y="23455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4" name="Google Shape;254;p49"/>
          <p:cNvSpPr txBox="1"/>
          <p:nvPr>
            <p:ph idx="13" type="title"/>
          </p:nvPr>
        </p:nvSpPr>
        <p:spPr>
          <a:xfrm>
            <a:off x="6118545" y="3618817"/>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5" name="Google Shape;255;p49"/>
          <p:cNvSpPr txBox="1"/>
          <p:nvPr>
            <p:ph idx="14" type="subTitle"/>
          </p:nvPr>
        </p:nvSpPr>
        <p:spPr>
          <a:xfrm>
            <a:off x="6118545" y="4129142"/>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6" name="Google Shape;256;p49"/>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57" name="Shape 257"/>
        <p:cNvGrpSpPr/>
        <p:nvPr/>
      </p:nvGrpSpPr>
      <p:grpSpPr>
        <a:xfrm>
          <a:off x="0" y="0"/>
          <a:ext cx="0" cy="0"/>
          <a:chOff x="0" y="0"/>
          <a:chExt cx="0" cy="0"/>
        </a:xfrm>
      </p:grpSpPr>
      <p:grpSp>
        <p:nvGrpSpPr>
          <p:cNvPr id="258" name="Google Shape;258;p50"/>
          <p:cNvGrpSpPr/>
          <p:nvPr/>
        </p:nvGrpSpPr>
        <p:grpSpPr>
          <a:xfrm>
            <a:off x="-457433" y="534990"/>
            <a:ext cx="2192659" cy="557097"/>
            <a:chOff x="2641350" y="846250"/>
            <a:chExt cx="413600" cy="105075"/>
          </a:xfrm>
        </p:grpSpPr>
        <p:sp>
          <p:nvSpPr>
            <p:cNvPr id="259" name="Google Shape;259;p5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50"/>
          <p:cNvGrpSpPr/>
          <p:nvPr/>
        </p:nvGrpSpPr>
        <p:grpSpPr>
          <a:xfrm>
            <a:off x="2881200" y="4514854"/>
            <a:ext cx="3397850" cy="187275"/>
            <a:chOff x="-3237675" y="-1132050"/>
            <a:chExt cx="3397850" cy="187275"/>
          </a:xfrm>
        </p:grpSpPr>
        <p:sp>
          <p:nvSpPr>
            <p:cNvPr id="264" name="Google Shape;264;p50"/>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0"/>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0"/>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0"/>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0"/>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0"/>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0"/>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0"/>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0"/>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 name="Google Shape;273;p50"/>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274" name="Shape 274"/>
        <p:cNvGrpSpPr/>
        <p:nvPr/>
      </p:nvGrpSpPr>
      <p:grpSpPr>
        <a:xfrm>
          <a:off x="0" y="0"/>
          <a:ext cx="0" cy="0"/>
          <a:chOff x="0" y="0"/>
          <a:chExt cx="0" cy="0"/>
        </a:xfrm>
      </p:grpSpPr>
      <p:sp>
        <p:nvSpPr>
          <p:cNvPr id="275" name="Google Shape;275;p5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dk1"/>
                </a:solidFill>
                <a:latin typeface="Bebas Neue"/>
                <a:ea typeface="Bebas Neue"/>
                <a:cs typeface="Bebas Neue"/>
                <a:sym typeface="Bebas Neue"/>
              </a:rPr>
              <a:t>ARTIFICIAL INTELLIGENCE (AI)</a:t>
            </a:r>
            <a:endParaRPr b="0" i="0" sz="1400" u="none" cap="none" strike="noStrike">
              <a:solidFill>
                <a:schemeClr val="dk1"/>
              </a:solidFill>
              <a:latin typeface="Nunito"/>
              <a:ea typeface="Nunito"/>
              <a:cs typeface="Nunito"/>
              <a:sym typeface="Nunito"/>
            </a:endParaRPr>
          </a:p>
        </p:txBody>
      </p:sp>
      <p:sp>
        <p:nvSpPr>
          <p:cNvPr id="276" name="Google Shape;276;p5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dk1"/>
                </a:solidFill>
                <a:latin typeface="Bebas Neue"/>
                <a:ea typeface="Bebas Neue"/>
                <a:cs typeface="Bebas Neue"/>
                <a:sym typeface="Bebas Neue"/>
              </a:rPr>
              <a:t>ARTIFICIAL INTELLIGENCE (AI)</a:t>
            </a:r>
            <a:endParaRPr b="0" i="0" sz="1400" u="none" cap="none" strike="noStrike">
              <a:solidFill>
                <a:schemeClr val="dk1"/>
              </a:solidFill>
              <a:latin typeface="Nunito"/>
              <a:ea typeface="Nunito"/>
              <a:cs typeface="Nunito"/>
              <a:sym typeface="Nunito"/>
            </a:endParaRPr>
          </a:p>
        </p:txBody>
      </p:sp>
      <p:sp>
        <p:nvSpPr>
          <p:cNvPr id="277" name="Google Shape;277;p5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dk1"/>
                </a:solidFill>
                <a:latin typeface="Bebas Neue"/>
                <a:ea typeface="Bebas Neue"/>
                <a:cs typeface="Bebas Neue"/>
                <a:sym typeface="Bebas Neue"/>
              </a:rPr>
              <a:t>ARTIFICIAL INTELLIGENCE (AI)</a:t>
            </a:r>
            <a:endParaRPr b="0" i="0" sz="1400" u="none" cap="none" strike="noStrike">
              <a:solidFill>
                <a:schemeClr val="dk1"/>
              </a:solidFill>
              <a:latin typeface="Nunito"/>
              <a:ea typeface="Nunito"/>
              <a:cs typeface="Nunito"/>
              <a:sym typeface="Nunito"/>
            </a:endParaRPr>
          </a:p>
        </p:txBody>
      </p:sp>
      <p:sp>
        <p:nvSpPr>
          <p:cNvPr id="278" name="Google Shape;278;p51"/>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9" name="Google Shape;279;p51"/>
          <p:cNvGrpSpPr/>
          <p:nvPr/>
        </p:nvGrpSpPr>
        <p:grpSpPr>
          <a:xfrm>
            <a:off x="419564" y="436857"/>
            <a:ext cx="772605" cy="196301"/>
            <a:chOff x="2641350" y="846250"/>
            <a:chExt cx="413600" cy="105075"/>
          </a:xfrm>
        </p:grpSpPr>
        <p:sp>
          <p:nvSpPr>
            <p:cNvPr id="280" name="Google Shape;280;p5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51"/>
          <p:cNvGrpSpPr/>
          <p:nvPr/>
        </p:nvGrpSpPr>
        <p:grpSpPr>
          <a:xfrm>
            <a:off x="7959731" y="436857"/>
            <a:ext cx="772605" cy="196301"/>
            <a:chOff x="2641350" y="846250"/>
            <a:chExt cx="413600" cy="105075"/>
          </a:xfrm>
        </p:grpSpPr>
        <p:sp>
          <p:nvSpPr>
            <p:cNvPr id="285" name="Google Shape;285;p5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22"/>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45" name="Google Shape;45;p22"/>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46" name="Google Shape;46;p22"/>
          <p:cNvSpPr txBox="1"/>
          <p:nvPr>
            <p:ph type="title"/>
          </p:nvPr>
        </p:nvSpPr>
        <p:spPr>
          <a:xfrm>
            <a:off x="896000" y="1424283"/>
            <a:ext cx="36759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 name="Google Shape;47;p22"/>
          <p:cNvSpPr txBox="1"/>
          <p:nvPr>
            <p:ph idx="1" type="body"/>
          </p:nvPr>
        </p:nvSpPr>
        <p:spPr>
          <a:xfrm>
            <a:off x="896000" y="2179726"/>
            <a:ext cx="3675900" cy="13143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rgbClr val="434343"/>
              </a:buClr>
              <a:buSzPts val="1400"/>
              <a:buChar char="●"/>
              <a:defRPr sz="1400">
                <a:solidFill>
                  <a:srgbClr val="434343"/>
                </a:solidFill>
              </a:defRPr>
            </a:lvl1pPr>
            <a:lvl2pPr indent="-317500" lvl="1" marL="914400" algn="l">
              <a:lnSpc>
                <a:spcPct val="100000"/>
              </a:lnSpc>
              <a:spcBef>
                <a:spcPts val="0"/>
              </a:spcBef>
              <a:spcAft>
                <a:spcPts val="0"/>
              </a:spcAft>
              <a:buClr>
                <a:srgbClr val="434343"/>
              </a:buClr>
              <a:buSzPts val="1400"/>
              <a:buChar char="○"/>
              <a:defRPr>
                <a:solidFill>
                  <a:srgbClr val="434343"/>
                </a:solidFill>
              </a:defRPr>
            </a:lvl2pPr>
            <a:lvl3pPr indent="-317500" lvl="2" marL="1371600" algn="l">
              <a:lnSpc>
                <a:spcPct val="100000"/>
              </a:lnSpc>
              <a:spcBef>
                <a:spcPts val="0"/>
              </a:spcBef>
              <a:spcAft>
                <a:spcPts val="0"/>
              </a:spcAft>
              <a:buClr>
                <a:srgbClr val="434343"/>
              </a:buClr>
              <a:buSzPts val="1400"/>
              <a:buChar char="■"/>
              <a:defRPr>
                <a:solidFill>
                  <a:srgbClr val="434343"/>
                </a:solidFill>
              </a:defRPr>
            </a:lvl3pPr>
            <a:lvl4pPr indent="-317500" lvl="3" marL="1828800" algn="l">
              <a:lnSpc>
                <a:spcPct val="100000"/>
              </a:lnSpc>
              <a:spcBef>
                <a:spcPts val="0"/>
              </a:spcBef>
              <a:spcAft>
                <a:spcPts val="0"/>
              </a:spcAft>
              <a:buClr>
                <a:srgbClr val="434343"/>
              </a:buClr>
              <a:buSzPts val="1400"/>
              <a:buChar char="●"/>
              <a:defRPr>
                <a:solidFill>
                  <a:srgbClr val="434343"/>
                </a:solidFill>
              </a:defRPr>
            </a:lvl4pPr>
            <a:lvl5pPr indent="-317500" lvl="4" marL="2286000" algn="l">
              <a:lnSpc>
                <a:spcPct val="100000"/>
              </a:lnSpc>
              <a:spcBef>
                <a:spcPts val="0"/>
              </a:spcBef>
              <a:spcAft>
                <a:spcPts val="0"/>
              </a:spcAft>
              <a:buClr>
                <a:srgbClr val="434343"/>
              </a:buClr>
              <a:buSzPts val="1400"/>
              <a:buChar char="○"/>
              <a:defRPr>
                <a:solidFill>
                  <a:srgbClr val="434343"/>
                </a:solidFill>
              </a:defRPr>
            </a:lvl5pPr>
            <a:lvl6pPr indent="-317500" lvl="5" marL="2743200" algn="l">
              <a:lnSpc>
                <a:spcPct val="100000"/>
              </a:lnSpc>
              <a:spcBef>
                <a:spcPts val="0"/>
              </a:spcBef>
              <a:spcAft>
                <a:spcPts val="0"/>
              </a:spcAft>
              <a:buClr>
                <a:srgbClr val="434343"/>
              </a:buClr>
              <a:buSzPts val="1400"/>
              <a:buChar char="■"/>
              <a:defRPr>
                <a:solidFill>
                  <a:srgbClr val="434343"/>
                </a:solidFill>
              </a:defRPr>
            </a:lvl6pPr>
            <a:lvl7pPr indent="-317500" lvl="6" marL="3200400" algn="l">
              <a:lnSpc>
                <a:spcPct val="100000"/>
              </a:lnSpc>
              <a:spcBef>
                <a:spcPts val="0"/>
              </a:spcBef>
              <a:spcAft>
                <a:spcPts val="0"/>
              </a:spcAft>
              <a:buClr>
                <a:srgbClr val="434343"/>
              </a:buClr>
              <a:buSzPts val="1400"/>
              <a:buChar char="●"/>
              <a:defRPr>
                <a:solidFill>
                  <a:srgbClr val="434343"/>
                </a:solidFill>
              </a:defRPr>
            </a:lvl7pPr>
            <a:lvl8pPr indent="-317500" lvl="7" marL="3657600" algn="l">
              <a:lnSpc>
                <a:spcPct val="100000"/>
              </a:lnSpc>
              <a:spcBef>
                <a:spcPts val="0"/>
              </a:spcBef>
              <a:spcAft>
                <a:spcPts val="0"/>
              </a:spcAft>
              <a:buClr>
                <a:srgbClr val="434343"/>
              </a:buClr>
              <a:buSzPts val="1400"/>
              <a:buChar char="○"/>
              <a:defRPr>
                <a:solidFill>
                  <a:srgbClr val="434343"/>
                </a:solidFill>
              </a:defRPr>
            </a:lvl8pPr>
            <a:lvl9pPr indent="-317500" lvl="8" marL="4114800" algn="l">
              <a:lnSpc>
                <a:spcPct val="100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48" name="Shape 48"/>
        <p:cNvGrpSpPr/>
        <p:nvPr/>
      </p:nvGrpSpPr>
      <p:grpSpPr>
        <a:xfrm>
          <a:off x="0" y="0"/>
          <a:ext cx="0" cy="0"/>
          <a:chOff x="0" y="0"/>
          <a:chExt cx="0" cy="0"/>
        </a:xfrm>
      </p:grpSpPr>
      <p:sp>
        <p:nvSpPr>
          <p:cNvPr id="49" name="Google Shape;49;p23"/>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t>
            </a:r>
            <a:endParaRPr b="0" i="0" sz="1400" u="none" cap="none" strike="noStrike">
              <a:solidFill>
                <a:srgbClr val="000000"/>
              </a:solidFill>
              <a:latin typeface="Arial"/>
              <a:ea typeface="Arial"/>
              <a:cs typeface="Arial"/>
              <a:sym typeface="Arial"/>
            </a:endParaRPr>
          </a:p>
        </p:txBody>
      </p:sp>
      <p:sp>
        <p:nvSpPr>
          <p:cNvPr id="50" name="Google Shape;50;p2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51" name="Google Shape;51;p23"/>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txBox="1"/>
          <p:nvPr>
            <p:ph type="title"/>
          </p:nvPr>
        </p:nvSpPr>
        <p:spPr>
          <a:xfrm>
            <a:off x="872400" y="2645013"/>
            <a:ext cx="23364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3" name="Google Shape;53;p23"/>
          <p:cNvSpPr txBox="1"/>
          <p:nvPr>
            <p:ph idx="1" type="subTitle"/>
          </p:nvPr>
        </p:nvSpPr>
        <p:spPr>
          <a:xfrm>
            <a:off x="872400" y="3094224"/>
            <a:ext cx="2336400" cy="90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accent2"/>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4" name="Google Shape;54;p23"/>
          <p:cNvSpPr txBox="1"/>
          <p:nvPr>
            <p:ph idx="2" type="title"/>
          </p:nvPr>
        </p:nvSpPr>
        <p:spPr>
          <a:xfrm>
            <a:off x="3403800" y="2645013"/>
            <a:ext cx="23364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5" name="Google Shape;55;p23"/>
          <p:cNvSpPr txBox="1"/>
          <p:nvPr>
            <p:ph idx="3" type="subTitle"/>
          </p:nvPr>
        </p:nvSpPr>
        <p:spPr>
          <a:xfrm>
            <a:off x="3403800" y="3094224"/>
            <a:ext cx="2336400" cy="90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accent2"/>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6" name="Google Shape;56;p23"/>
          <p:cNvSpPr txBox="1"/>
          <p:nvPr>
            <p:ph idx="4" type="title"/>
          </p:nvPr>
        </p:nvSpPr>
        <p:spPr>
          <a:xfrm>
            <a:off x="5935200" y="2645013"/>
            <a:ext cx="23364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accen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7" name="Google Shape;57;p23"/>
          <p:cNvSpPr txBox="1"/>
          <p:nvPr>
            <p:ph idx="5" type="subTitle"/>
          </p:nvPr>
        </p:nvSpPr>
        <p:spPr>
          <a:xfrm>
            <a:off x="5935200" y="3094224"/>
            <a:ext cx="2336400" cy="90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accent2"/>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8" name="Google Shape;58;p23"/>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3500"/>
              <a:buNone/>
              <a:defRPr>
                <a:solidFill>
                  <a:schemeClr val="accent1"/>
                </a:solidFill>
              </a:defRPr>
            </a:lvl1pPr>
            <a:lvl2pPr lvl="1" algn="l">
              <a:lnSpc>
                <a:spcPct val="100000"/>
              </a:lnSpc>
              <a:spcBef>
                <a:spcPts val="0"/>
              </a:spcBef>
              <a:spcAft>
                <a:spcPts val="0"/>
              </a:spcAft>
              <a:buClr>
                <a:schemeClr val="accent1"/>
              </a:buClr>
              <a:buSzPts val="3500"/>
              <a:buNone/>
              <a:defRPr>
                <a:solidFill>
                  <a:schemeClr val="accent1"/>
                </a:solidFill>
              </a:defRPr>
            </a:lvl2pPr>
            <a:lvl3pPr lvl="2" algn="l">
              <a:lnSpc>
                <a:spcPct val="100000"/>
              </a:lnSpc>
              <a:spcBef>
                <a:spcPts val="0"/>
              </a:spcBef>
              <a:spcAft>
                <a:spcPts val="0"/>
              </a:spcAft>
              <a:buClr>
                <a:schemeClr val="accent1"/>
              </a:buClr>
              <a:buSzPts val="3500"/>
              <a:buNone/>
              <a:defRPr>
                <a:solidFill>
                  <a:schemeClr val="accent1"/>
                </a:solidFill>
              </a:defRPr>
            </a:lvl3pPr>
            <a:lvl4pPr lvl="3" algn="l">
              <a:lnSpc>
                <a:spcPct val="100000"/>
              </a:lnSpc>
              <a:spcBef>
                <a:spcPts val="0"/>
              </a:spcBef>
              <a:spcAft>
                <a:spcPts val="0"/>
              </a:spcAft>
              <a:buClr>
                <a:schemeClr val="accent1"/>
              </a:buClr>
              <a:buSzPts val="3500"/>
              <a:buNone/>
              <a:defRPr>
                <a:solidFill>
                  <a:schemeClr val="accent1"/>
                </a:solidFill>
              </a:defRPr>
            </a:lvl4pPr>
            <a:lvl5pPr lvl="4" algn="l">
              <a:lnSpc>
                <a:spcPct val="100000"/>
              </a:lnSpc>
              <a:spcBef>
                <a:spcPts val="0"/>
              </a:spcBef>
              <a:spcAft>
                <a:spcPts val="0"/>
              </a:spcAft>
              <a:buClr>
                <a:schemeClr val="accent1"/>
              </a:buClr>
              <a:buSzPts val="3500"/>
              <a:buNone/>
              <a:defRPr>
                <a:solidFill>
                  <a:schemeClr val="accent1"/>
                </a:solidFill>
              </a:defRPr>
            </a:lvl5pPr>
            <a:lvl6pPr lvl="5" algn="l">
              <a:lnSpc>
                <a:spcPct val="100000"/>
              </a:lnSpc>
              <a:spcBef>
                <a:spcPts val="0"/>
              </a:spcBef>
              <a:spcAft>
                <a:spcPts val="0"/>
              </a:spcAft>
              <a:buClr>
                <a:schemeClr val="accent1"/>
              </a:buClr>
              <a:buSzPts val="3500"/>
              <a:buNone/>
              <a:defRPr>
                <a:solidFill>
                  <a:schemeClr val="accent1"/>
                </a:solidFill>
              </a:defRPr>
            </a:lvl6pPr>
            <a:lvl7pPr lvl="6" algn="l">
              <a:lnSpc>
                <a:spcPct val="100000"/>
              </a:lnSpc>
              <a:spcBef>
                <a:spcPts val="0"/>
              </a:spcBef>
              <a:spcAft>
                <a:spcPts val="0"/>
              </a:spcAft>
              <a:buClr>
                <a:schemeClr val="accent1"/>
              </a:buClr>
              <a:buSzPts val="3500"/>
              <a:buNone/>
              <a:defRPr>
                <a:solidFill>
                  <a:schemeClr val="accent1"/>
                </a:solidFill>
              </a:defRPr>
            </a:lvl7pPr>
            <a:lvl8pPr lvl="7" algn="l">
              <a:lnSpc>
                <a:spcPct val="100000"/>
              </a:lnSpc>
              <a:spcBef>
                <a:spcPts val="0"/>
              </a:spcBef>
              <a:spcAft>
                <a:spcPts val="0"/>
              </a:spcAft>
              <a:buClr>
                <a:schemeClr val="accent1"/>
              </a:buClr>
              <a:buSzPts val="3500"/>
              <a:buNone/>
              <a:defRPr>
                <a:solidFill>
                  <a:schemeClr val="accent1"/>
                </a:solidFill>
              </a:defRPr>
            </a:lvl8pPr>
            <a:lvl9pPr lvl="8" algn="l">
              <a:lnSpc>
                <a:spcPct val="100000"/>
              </a:lnSpc>
              <a:spcBef>
                <a:spcPts val="0"/>
              </a:spcBef>
              <a:spcAft>
                <a:spcPts val="0"/>
              </a:spcAft>
              <a:buClr>
                <a:schemeClr val="accent1"/>
              </a:buClr>
              <a:buSzPts val="3500"/>
              <a:buNone/>
              <a:defRPr>
                <a:solidFill>
                  <a:schemeClr val="accen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accent1"/>
        </a:solidFill>
      </p:bgPr>
    </p:bg>
    <p:spTree>
      <p:nvGrpSpPr>
        <p:cNvPr id="59" name="Shape 59"/>
        <p:cNvGrpSpPr/>
        <p:nvPr/>
      </p:nvGrpSpPr>
      <p:grpSpPr>
        <a:xfrm>
          <a:off x="0" y="0"/>
          <a:ext cx="0" cy="0"/>
          <a:chOff x="0" y="0"/>
          <a:chExt cx="0" cy="0"/>
        </a:xfrm>
      </p:grpSpPr>
      <p:sp>
        <p:nvSpPr>
          <p:cNvPr id="60" name="Google Shape;60;p24"/>
          <p:cNvSpPr txBox="1"/>
          <p:nvPr>
            <p:ph type="title"/>
          </p:nvPr>
        </p:nvSpPr>
        <p:spPr>
          <a:xfrm>
            <a:off x="1039150" y="2190975"/>
            <a:ext cx="5106000" cy="146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24"/>
          <p:cNvSpPr txBox="1"/>
          <p:nvPr>
            <p:ph idx="2" type="title"/>
          </p:nvPr>
        </p:nvSpPr>
        <p:spPr>
          <a:xfrm>
            <a:off x="1039142" y="1349167"/>
            <a:ext cx="18828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2" name="Google Shape;62;p24"/>
          <p:cNvSpPr txBox="1"/>
          <p:nvPr>
            <p:ph idx="1" type="subTitle"/>
          </p:nvPr>
        </p:nvSpPr>
        <p:spPr>
          <a:xfrm>
            <a:off x="1039150" y="3685050"/>
            <a:ext cx="51060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9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24"/>
          <p:cNvSpPr txBox="1"/>
          <p:nvPr/>
        </p:nvSpPr>
        <p:spPr>
          <a:xfrm rot="5400000">
            <a:off x="7451475" y="309900"/>
            <a:ext cx="17634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lt1"/>
                </a:solidFill>
                <a:latin typeface="Bebas Neue"/>
                <a:ea typeface="Bebas Neue"/>
                <a:cs typeface="Bebas Neue"/>
                <a:sym typeface="Bebas Neue"/>
              </a:rPr>
              <a:t>/(AI)</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1">
    <p:bg>
      <p:bgPr>
        <a:solidFill>
          <a:schemeClr val="dk1"/>
        </a:solidFill>
      </p:bgPr>
    </p:bg>
    <p:spTree>
      <p:nvGrpSpPr>
        <p:cNvPr id="64" name="Shape 64"/>
        <p:cNvGrpSpPr/>
        <p:nvPr/>
      </p:nvGrpSpPr>
      <p:grpSpPr>
        <a:xfrm>
          <a:off x="0" y="0"/>
          <a:ext cx="0" cy="0"/>
          <a:chOff x="0" y="0"/>
          <a:chExt cx="0" cy="0"/>
        </a:xfrm>
      </p:grpSpPr>
      <p:sp>
        <p:nvSpPr>
          <p:cNvPr id="65" name="Google Shape;65;p25"/>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66" name="Google Shape;66;p25"/>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67" name="Google Shape;67;p25"/>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68" name="Google Shape;68;p2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9" name="Google Shape;69;p25"/>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25"/>
          <p:cNvGrpSpPr/>
          <p:nvPr/>
        </p:nvGrpSpPr>
        <p:grpSpPr>
          <a:xfrm rot="10800000">
            <a:off x="-466752" y="434375"/>
            <a:ext cx="2159530" cy="548628"/>
            <a:chOff x="2641350" y="846250"/>
            <a:chExt cx="413600" cy="105075"/>
          </a:xfrm>
        </p:grpSpPr>
        <p:sp>
          <p:nvSpPr>
            <p:cNvPr id="71" name="Google Shape;71;p2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bg>
      <p:bgPr>
        <a:solidFill>
          <a:schemeClr val="accent1"/>
        </a:solidFill>
      </p:bgPr>
    </p:bg>
    <p:spTree>
      <p:nvGrpSpPr>
        <p:cNvPr id="75" name="Shape 75"/>
        <p:cNvGrpSpPr/>
        <p:nvPr/>
      </p:nvGrpSpPr>
      <p:grpSpPr>
        <a:xfrm>
          <a:off x="0" y="0"/>
          <a:ext cx="0" cy="0"/>
          <a:chOff x="0" y="0"/>
          <a:chExt cx="0" cy="0"/>
        </a:xfrm>
      </p:grpSpPr>
      <p:sp>
        <p:nvSpPr>
          <p:cNvPr id="76" name="Google Shape;76;p26"/>
          <p:cNvSpPr txBox="1"/>
          <p:nvPr>
            <p:ph type="title"/>
          </p:nvPr>
        </p:nvSpPr>
        <p:spPr>
          <a:xfrm>
            <a:off x="2739225" y="2190975"/>
            <a:ext cx="4944900" cy="146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7" name="Google Shape;77;p26"/>
          <p:cNvSpPr txBox="1"/>
          <p:nvPr>
            <p:ph idx="2" type="title"/>
          </p:nvPr>
        </p:nvSpPr>
        <p:spPr>
          <a:xfrm>
            <a:off x="2736775" y="1349167"/>
            <a:ext cx="18828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8" name="Google Shape;78;p26"/>
          <p:cNvSpPr txBox="1"/>
          <p:nvPr>
            <p:ph idx="1" type="subTitle"/>
          </p:nvPr>
        </p:nvSpPr>
        <p:spPr>
          <a:xfrm>
            <a:off x="2531017" y="3685058"/>
            <a:ext cx="53508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9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26"/>
          <p:cNvSpPr txBox="1"/>
          <p:nvPr/>
        </p:nvSpPr>
        <p:spPr>
          <a:xfrm>
            <a:off x="3601658" y="-576585"/>
            <a:ext cx="1763400" cy="114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lt1"/>
                </a:solidFill>
                <a:latin typeface="Bebas Neue"/>
                <a:ea typeface="Bebas Neue"/>
                <a:cs typeface="Bebas Neue"/>
                <a:sym typeface="Bebas Neue"/>
              </a:rPr>
              <a:t>/(AI)</a:t>
            </a:r>
            <a:endParaRPr b="0" i="0" sz="1400" u="none" cap="none" strike="noStrike">
              <a:solidFill>
                <a:schemeClr val="lt1"/>
              </a:solidFill>
              <a:latin typeface="Arial"/>
              <a:ea typeface="Arial"/>
              <a:cs typeface="Arial"/>
              <a:sym typeface="Arial"/>
            </a:endParaRPr>
          </a:p>
        </p:txBody>
      </p:sp>
      <p:cxnSp>
        <p:nvCxnSpPr>
          <p:cNvPr id="80" name="Google Shape;80;p26"/>
          <p:cNvCxnSpPr/>
          <p:nvPr/>
        </p:nvCxnSpPr>
        <p:spPr>
          <a:xfrm rot="10800000">
            <a:off x="524900" y="-25"/>
            <a:ext cx="0" cy="363360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81" name="Shape 81"/>
        <p:cNvGrpSpPr/>
        <p:nvPr/>
      </p:nvGrpSpPr>
      <p:grpSpPr>
        <a:xfrm>
          <a:off x="0" y="0"/>
          <a:ext cx="0" cy="0"/>
          <a:chOff x="0" y="0"/>
          <a:chExt cx="0" cy="0"/>
        </a:xfrm>
      </p:grpSpPr>
      <p:sp>
        <p:nvSpPr>
          <p:cNvPr id="82" name="Google Shape;82;p27"/>
          <p:cNvSpPr txBox="1"/>
          <p:nvPr/>
        </p:nvSpPr>
        <p:spPr>
          <a:xfrm>
            <a:off x="0" y="0"/>
            <a:ext cx="4425900" cy="3765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ARTIFICIAL INTELLIGENCE (AI)</a:t>
            </a:r>
            <a:endParaRPr b="0" i="0" sz="1400" u="none" cap="none" strike="noStrike">
              <a:solidFill>
                <a:schemeClr val="accent3"/>
              </a:solidFill>
              <a:latin typeface="Nunito"/>
              <a:ea typeface="Nunito"/>
              <a:cs typeface="Nunito"/>
              <a:sym typeface="Nunito"/>
            </a:endParaRPr>
          </a:p>
        </p:txBody>
      </p:sp>
      <p:sp>
        <p:nvSpPr>
          <p:cNvPr id="83" name="Google Shape;83;p27"/>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7"/>
          <p:cNvSpPr txBox="1"/>
          <p:nvPr>
            <p:ph type="title"/>
          </p:nvPr>
        </p:nvSpPr>
        <p:spPr>
          <a:xfrm>
            <a:off x="1792008" y="1566450"/>
            <a:ext cx="5565300" cy="201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6000"/>
              <a:buNone/>
              <a:defRPr sz="7600">
                <a:solidFill>
                  <a:schemeClr val="accent1"/>
                </a:solidFill>
              </a:defRPr>
            </a:lvl1pPr>
            <a:lvl2pPr lvl="1" algn="ctr">
              <a:lnSpc>
                <a:spcPct val="100000"/>
              </a:lnSpc>
              <a:spcBef>
                <a:spcPts val="0"/>
              </a:spcBef>
              <a:spcAft>
                <a:spcPts val="0"/>
              </a:spcAft>
              <a:buClr>
                <a:schemeClr val="accent1"/>
              </a:buClr>
              <a:buSzPts val="6000"/>
              <a:buNone/>
              <a:defRPr sz="6000">
                <a:solidFill>
                  <a:schemeClr val="accent1"/>
                </a:solidFill>
              </a:defRPr>
            </a:lvl2pPr>
            <a:lvl3pPr lvl="2" algn="ctr">
              <a:lnSpc>
                <a:spcPct val="100000"/>
              </a:lnSpc>
              <a:spcBef>
                <a:spcPts val="0"/>
              </a:spcBef>
              <a:spcAft>
                <a:spcPts val="0"/>
              </a:spcAft>
              <a:buClr>
                <a:schemeClr val="accent1"/>
              </a:buClr>
              <a:buSzPts val="6000"/>
              <a:buNone/>
              <a:defRPr sz="6000">
                <a:solidFill>
                  <a:schemeClr val="accent1"/>
                </a:solidFill>
              </a:defRPr>
            </a:lvl3pPr>
            <a:lvl4pPr lvl="3" algn="ctr">
              <a:lnSpc>
                <a:spcPct val="100000"/>
              </a:lnSpc>
              <a:spcBef>
                <a:spcPts val="0"/>
              </a:spcBef>
              <a:spcAft>
                <a:spcPts val="0"/>
              </a:spcAft>
              <a:buClr>
                <a:schemeClr val="accent1"/>
              </a:buClr>
              <a:buSzPts val="6000"/>
              <a:buNone/>
              <a:defRPr sz="6000">
                <a:solidFill>
                  <a:schemeClr val="accent1"/>
                </a:solidFill>
              </a:defRPr>
            </a:lvl4pPr>
            <a:lvl5pPr lvl="4" algn="ctr">
              <a:lnSpc>
                <a:spcPct val="100000"/>
              </a:lnSpc>
              <a:spcBef>
                <a:spcPts val="0"/>
              </a:spcBef>
              <a:spcAft>
                <a:spcPts val="0"/>
              </a:spcAft>
              <a:buClr>
                <a:schemeClr val="accent1"/>
              </a:buClr>
              <a:buSzPts val="6000"/>
              <a:buNone/>
              <a:defRPr sz="6000">
                <a:solidFill>
                  <a:schemeClr val="accent1"/>
                </a:solidFill>
              </a:defRPr>
            </a:lvl5pPr>
            <a:lvl6pPr lvl="5" algn="ctr">
              <a:lnSpc>
                <a:spcPct val="100000"/>
              </a:lnSpc>
              <a:spcBef>
                <a:spcPts val="0"/>
              </a:spcBef>
              <a:spcAft>
                <a:spcPts val="0"/>
              </a:spcAft>
              <a:buClr>
                <a:schemeClr val="accent1"/>
              </a:buClr>
              <a:buSzPts val="6000"/>
              <a:buNone/>
              <a:defRPr sz="6000">
                <a:solidFill>
                  <a:schemeClr val="accent1"/>
                </a:solidFill>
              </a:defRPr>
            </a:lvl6pPr>
            <a:lvl7pPr lvl="6" algn="ctr">
              <a:lnSpc>
                <a:spcPct val="100000"/>
              </a:lnSpc>
              <a:spcBef>
                <a:spcPts val="0"/>
              </a:spcBef>
              <a:spcAft>
                <a:spcPts val="0"/>
              </a:spcAft>
              <a:buClr>
                <a:schemeClr val="accent1"/>
              </a:buClr>
              <a:buSzPts val="6000"/>
              <a:buNone/>
              <a:defRPr sz="6000">
                <a:solidFill>
                  <a:schemeClr val="accent1"/>
                </a:solidFill>
              </a:defRPr>
            </a:lvl7pPr>
            <a:lvl8pPr lvl="7" algn="ctr">
              <a:lnSpc>
                <a:spcPct val="100000"/>
              </a:lnSpc>
              <a:spcBef>
                <a:spcPts val="0"/>
              </a:spcBef>
              <a:spcAft>
                <a:spcPts val="0"/>
              </a:spcAft>
              <a:buClr>
                <a:schemeClr val="accent1"/>
              </a:buClr>
              <a:buSzPts val="6000"/>
              <a:buNone/>
              <a:defRPr sz="6000">
                <a:solidFill>
                  <a:schemeClr val="accent1"/>
                </a:solidFill>
              </a:defRPr>
            </a:lvl8pPr>
            <a:lvl9pPr lvl="8" algn="ctr">
              <a:lnSpc>
                <a:spcPct val="100000"/>
              </a:lnSpc>
              <a:spcBef>
                <a:spcPts val="0"/>
              </a:spcBef>
              <a:spcAft>
                <a:spcPts val="0"/>
              </a:spcAft>
              <a:buClr>
                <a:schemeClr val="accent1"/>
              </a:buClr>
              <a:buSzPts val="6000"/>
              <a:buNone/>
              <a:defRPr sz="6000">
                <a:solidFill>
                  <a:schemeClr val="accent1"/>
                </a:solidFill>
              </a:defRPr>
            </a:lvl9pPr>
          </a:lstStyle>
          <a:p/>
        </p:txBody>
      </p:sp>
      <p:sp>
        <p:nvSpPr>
          <p:cNvPr id="85" name="Google Shape;85;p27"/>
          <p:cNvSpPr txBox="1"/>
          <p:nvPr/>
        </p:nvSpPr>
        <p:spPr>
          <a:xfrm rot="-5400000">
            <a:off x="8060700" y="3912600"/>
            <a:ext cx="1388100" cy="1307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900"/>
              <a:buFont typeface="Arial"/>
              <a:buNone/>
            </a:pPr>
            <a:r>
              <a:rPr b="0" i="0" lang="en" sz="7900" u="none" cap="none" strike="noStrike">
                <a:solidFill>
                  <a:schemeClr val="accent3"/>
                </a:solidFill>
                <a:latin typeface="Bebas Neue"/>
                <a:ea typeface="Bebas Neue"/>
                <a:cs typeface="Bebas Neue"/>
                <a:sym typeface="Bebas Neue"/>
              </a:rPr>
              <a:t>(AI)</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715100" y="445025"/>
            <a:ext cx="77139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accent1"/>
              </a:buClr>
              <a:buSzPts val="3500"/>
              <a:buFont typeface="Bebas Neue"/>
              <a:buNone/>
              <a:defRPr b="0" i="0" sz="3500" u="none" cap="none" strike="noStrike">
                <a:solidFill>
                  <a:schemeClr val="accent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18"/>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2"/>
              </a:buClr>
              <a:buSzPts val="1400"/>
              <a:buFont typeface="Raleway Medium"/>
              <a:buChar char="●"/>
              <a:defRPr b="0" i="0" sz="1400" u="none" cap="none" strike="noStrike">
                <a:solidFill>
                  <a:schemeClr val="dk2"/>
                </a:solidFill>
                <a:latin typeface="Raleway Medium"/>
                <a:ea typeface="Raleway Medium"/>
                <a:cs typeface="Raleway Medium"/>
                <a:sym typeface="Raleway Medium"/>
              </a:defRPr>
            </a:lvl1pPr>
            <a:lvl2pPr indent="-317500" lvl="1" marL="914400" marR="0" rtl="0" algn="l">
              <a:lnSpc>
                <a:spcPct val="100000"/>
              </a:lnSpc>
              <a:spcBef>
                <a:spcPts val="0"/>
              </a:spcBef>
              <a:spcAft>
                <a:spcPts val="0"/>
              </a:spcAft>
              <a:buClr>
                <a:schemeClr val="dk2"/>
              </a:buClr>
              <a:buSzPts val="1400"/>
              <a:buFont typeface="Raleway Medium"/>
              <a:buChar char="○"/>
              <a:defRPr b="0" i="0" sz="1400" u="none" cap="none" strike="noStrike">
                <a:solidFill>
                  <a:schemeClr val="dk2"/>
                </a:solidFill>
                <a:latin typeface="Raleway Medium"/>
                <a:ea typeface="Raleway Medium"/>
                <a:cs typeface="Raleway Medium"/>
                <a:sym typeface="Raleway Medium"/>
              </a:defRPr>
            </a:lvl2pPr>
            <a:lvl3pPr indent="-317500" lvl="2" marL="1371600" marR="0" rtl="0" algn="l">
              <a:lnSpc>
                <a:spcPct val="100000"/>
              </a:lnSpc>
              <a:spcBef>
                <a:spcPts val="0"/>
              </a:spcBef>
              <a:spcAft>
                <a:spcPts val="0"/>
              </a:spcAft>
              <a:buClr>
                <a:schemeClr val="dk2"/>
              </a:buClr>
              <a:buSzPts val="1400"/>
              <a:buFont typeface="Raleway Medium"/>
              <a:buChar char="■"/>
              <a:defRPr b="0" i="0" sz="1400" u="none" cap="none" strike="noStrike">
                <a:solidFill>
                  <a:schemeClr val="dk2"/>
                </a:solidFill>
                <a:latin typeface="Raleway Medium"/>
                <a:ea typeface="Raleway Medium"/>
                <a:cs typeface="Raleway Medium"/>
                <a:sym typeface="Raleway Medium"/>
              </a:defRPr>
            </a:lvl3pPr>
            <a:lvl4pPr indent="-317500" lvl="3" marL="1828800" marR="0" rtl="0" algn="l">
              <a:lnSpc>
                <a:spcPct val="100000"/>
              </a:lnSpc>
              <a:spcBef>
                <a:spcPts val="0"/>
              </a:spcBef>
              <a:spcAft>
                <a:spcPts val="0"/>
              </a:spcAft>
              <a:buClr>
                <a:schemeClr val="dk2"/>
              </a:buClr>
              <a:buSzPts val="1400"/>
              <a:buFont typeface="Raleway Medium"/>
              <a:buChar char="●"/>
              <a:defRPr b="0" i="0" sz="1400" u="none" cap="none" strike="noStrike">
                <a:solidFill>
                  <a:schemeClr val="dk2"/>
                </a:solidFill>
                <a:latin typeface="Raleway Medium"/>
                <a:ea typeface="Raleway Medium"/>
                <a:cs typeface="Raleway Medium"/>
                <a:sym typeface="Raleway Medium"/>
              </a:defRPr>
            </a:lvl4pPr>
            <a:lvl5pPr indent="-317500" lvl="4" marL="2286000" marR="0" rtl="0" algn="l">
              <a:lnSpc>
                <a:spcPct val="100000"/>
              </a:lnSpc>
              <a:spcBef>
                <a:spcPts val="0"/>
              </a:spcBef>
              <a:spcAft>
                <a:spcPts val="0"/>
              </a:spcAft>
              <a:buClr>
                <a:schemeClr val="dk2"/>
              </a:buClr>
              <a:buSzPts val="1400"/>
              <a:buFont typeface="Raleway Medium"/>
              <a:buChar char="○"/>
              <a:defRPr b="0" i="0" sz="1400" u="none" cap="none" strike="noStrike">
                <a:solidFill>
                  <a:schemeClr val="dk2"/>
                </a:solidFill>
                <a:latin typeface="Raleway Medium"/>
                <a:ea typeface="Raleway Medium"/>
                <a:cs typeface="Raleway Medium"/>
                <a:sym typeface="Raleway Medium"/>
              </a:defRPr>
            </a:lvl5pPr>
            <a:lvl6pPr indent="-317500" lvl="5" marL="2743200" marR="0" rtl="0" algn="l">
              <a:lnSpc>
                <a:spcPct val="100000"/>
              </a:lnSpc>
              <a:spcBef>
                <a:spcPts val="0"/>
              </a:spcBef>
              <a:spcAft>
                <a:spcPts val="0"/>
              </a:spcAft>
              <a:buClr>
                <a:schemeClr val="dk2"/>
              </a:buClr>
              <a:buSzPts val="1400"/>
              <a:buFont typeface="Raleway Medium"/>
              <a:buChar char="■"/>
              <a:defRPr b="0" i="0" sz="1400" u="none" cap="none" strike="noStrike">
                <a:solidFill>
                  <a:schemeClr val="dk2"/>
                </a:solidFill>
                <a:latin typeface="Raleway Medium"/>
                <a:ea typeface="Raleway Medium"/>
                <a:cs typeface="Raleway Medium"/>
                <a:sym typeface="Raleway Medium"/>
              </a:defRPr>
            </a:lvl6pPr>
            <a:lvl7pPr indent="-317500" lvl="6" marL="3200400" marR="0" rtl="0" algn="l">
              <a:lnSpc>
                <a:spcPct val="100000"/>
              </a:lnSpc>
              <a:spcBef>
                <a:spcPts val="0"/>
              </a:spcBef>
              <a:spcAft>
                <a:spcPts val="0"/>
              </a:spcAft>
              <a:buClr>
                <a:schemeClr val="dk2"/>
              </a:buClr>
              <a:buSzPts val="1400"/>
              <a:buFont typeface="Raleway Medium"/>
              <a:buChar char="●"/>
              <a:defRPr b="0" i="0" sz="1400" u="none" cap="none" strike="noStrike">
                <a:solidFill>
                  <a:schemeClr val="dk2"/>
                </a:solidFill>
                <a:latin typeface="Raleway Medium"/>
                <a:ea typeface="Raleway Medium"/>
                <a:cs typeface="Raleway Medium"/>
                <a:sym typeface="Raleway Medium"/>
              </a:defRPr>
            </a:lvl7pPr>
            <a:lvl8pPr indent="-317500" lvl="7" marL="3657600" marR="0" rtl="0" algn="l">
              <a:lnSpc>
                <a:spcPct val="100000"/>
              </a:lnSpc>
              <a:spcBef>
                <a:spcPts val="0"/>
              </a:spcBef>
              <a:spcAft>
                <a:spcPts val="0"/>
              </a:spcAft>
              <a:buClr>
                <a:schemeClr val="dk2"/>
              </a:buClr>
              <a:buSzPts val="1400"/>
              <a:buFont typeface="Raleway Medium"/>
              <a:buChar char="○"/>
              <a:defRPr b="0" i="0" sz="1400" u="none" cap="none" strike="noStrike">
                <a:solidFill>
                  <a:schemeClr val="dk2"/>
                </a:solidFill>
                <a:latin typeface="Raleway Medium"/>
                <a:ea typeface="Raleway Medium"/>
                <a:cs typeface="Raleway Medium"/>
                <a:sym typeface="Raleway Medium"/>
              </a:defRPr>
            </a:lvl8pPr>
            <a:lvl9pPr indent="-317500" lvl="8" marL="4114800" marR="0" rtl="0" algn="l">
              <a:lnSpc>
                <a:spcPct val="100000"/>
              </a:lnSpc>
              <a:spcBef>
                <a:spcPts val="0"/>
              </a:spcBef>
              <a:spcAft>
                <a:spcPts val="0"/>
              </a:spcAft>
              <a:buClr>
                <a:schemeClr val="dk2"/>
              </a:buClr>
              <a:buSzPts val="1400"/>
              <a:buFont typeface="Raleway Medium"/>
              <a:buChar char="■"/>
              <a:defRPr b="0" i="0" sz="1400" u="none" cap="none" strike="noStrike">
                <a:solidFill>
                  <a:schemeClr val="dk2"/>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1"/>
          <p:cNvSpPr txBox="1"/>
          <p:nvPr>
            <p:ph type="ctrTitle"/>
          </p:nvPr>
        </p:nvSpPr>
        <p:spPr>
          <a:xfrm>
            <a:off x="3159875" y="1509910"/>
            <a:ext cx="4412100" cy="187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400"/>
              <a:buFont typeface="Arial"/>
              <a:buNone/>
            </a:pPr>
            <a:r>
              <a:rPr b="1" lang="en" sz="5200">
                <a:latin typeface="Raleway"/>
                <a:ea typeface="Raleway"/>
                <a:cs typeface="Raleway"/>
                <a:sym typeface="Raleway"/>
              </a:rPr>
              <a:t>Final</a:t>
            </a:r>
            <a:endParaRPr b="1" sz="5200">
              <a:latin typeface="Raleway"/>
              <a:ea typeface="Raleway"/>
              <a:cs typeface="Raleway"/>
              <a:sym typeface="Raleway"/>
            </a:endParaRPr>
          </a:p>
          <a:p>
            <a:pPr indent="0" lvl="0" marL="0" rtl="0" algn="l">
              <a:spcBef>
                <a:spcPts val="0"/>
              </a:spcBef>
              <a:spcAft>
                <a:spcPts val="0"/>
              </a:spcAft>
              <a:buClr>
                <a:schemeClr val="hlink"/>
              </a:buClr>
              <a:buSzPts val="1400"/>
              <a:buFont typeface="Arial"/>
              <a:buNone/>
            </a:pPr>
            <a:r>
              <a:rPr b="1" lang="en" sz="5200">
                <a:latin typeface="Raleway"/>
                <a:ea typeface="Raleway"/>
                <a:cs typeface="Raleway"/>
                <a:sym typeface="Raleway"/>
              </a:rPr>
              <a:t>Presentation</a:t>
            </a:r>
            <a:endParaRPr sz="8100"/>
          </a:p>
        </p:txBody>
      </p:sp>
      <p:grpSp>
        <p:nvGrpSpPr>
          <p:cNvPr id="294" name="Google Shape;294;p1"/>
          <p:cNvGrpSpPr/>
          <p:nvPr/>
        </p:nvGrpSpPr>
        <p:grpSpPr>
          <a:xfrm>
            <a:off x="-717279" y="1417515"/>
            <a:ext cx="3692970" cy="3912200"/>
            <a:chOff x="411650" y="2156650"/>
            <a:chExt cx="2413075" cy="2556325"/>
          </a:xfrm>
        </p:grpSpPr>
        <p:sp>
          <p:nvSpPr>
            <p:cNvPr id="295" name="Google Shape;295;p1"/>
            <p:cNvSpPr/>
            <p:nvPr/>
          </p:nvSpPr>
          <p:spPr>
            <a:xfrm>
              <a:off x="1503675" y="2736975"/>
              <a:ext cx="253225" cy="253225"/>
            </a:xfrm>
            <a:custGeom>
              <a:rect b="b" l="l" r="r" t="t"/>
              <a:pathLst>
                <a:path extrusionOk="0" h="10129" w="10129">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1984225" y="2412200"/>
              <a:ext cx="123325" cy="123350"/>
            </a:xfrm>
            <a:custGeom>
              <a:rect b="b" l="l" r="r" t="t"/>
              <a:pathLst>
                <a:path extrusionOk="0" h="4934" w="4933">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2395250" y="2199600"/>
              <a:ext cx="123825" cy="123825"/>
            </a:xfrm>
            <a:custGeom>
              <a:rect b="b" l="l" r="r" t="t"/>
              <a:pathLst>
                <a:path extrusionOk="0" h="4953" w="4953">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2580975" y="3149000"/>
              <a:ext cx="109625" cy="109650"/>
            </a:xfrm>
            <a:custGeom>
              <a:rect b="b" l="l" r="r" t="t"/>
              <a:pathLst>
                <a:path extrusionOk="0" h="4386" w="4385">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2544425" y="3129725"/>
              <a:ext cx="115725" cy="121300"/>
            </a:xfrm>
            <a:custGeom>
              <a:rect b="b" l="l" r="r" t="t"/>
              <a:pathLst>
                <a:path extrusionOk="0" h="4852" w="4629">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2480500" y="2812575"/>
              <a:ext cx="67500" cy="114200"/>
            </a:xfrm>
            <a:custGeom>
              <a:rect b="b" l="l" r="r" t="t"/>
              <a:pathLst>
                <a:path extrusionOk="0" h="4568" w="2700">
                  <a:moveTo>
                    <a:pt x="569" y="1"/>
                  </a:moveTo>
                  <a:lnTo>
                    <a:pt x="0" y="4568"/>
                  </a:lnTo>
                  <a:lnTo>
                    <a:pt x="2700" y="2721"/>
                  </a:lnTo>
                  <a:lnTo>
                    <a:pt x="569" y="1"/>
                  </a:ln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2403350" y="2218375"/>
              <a:ext cx="143650" cy="198925"/>
            </a:xfrm>
            <a:custGeom>
              <a:rect b="b" l="l" r="r" t="t"/>
              <a:pathLst>
                <a:path extrusionOk="0" h="7957" w="5746">
                  <a:moveTo>
                    <a:pt x="3614" y="0"/>
                  </a:moveTo>
                  <a:lnTo>
                    <a:pt x="1" y="1401"/>
                  </a:lnTo>
                  <a:lnTo>
                    <a:pt x="3391" y="7957"/>
                  </a:lnTo>
                  <a:lnTo>
                    <a:pt x="5745" y="6942"/>
                  </a:lnTo>
                  <a:lnTo>
                    <a:pt x="3614" y="0"/>
                  </a:ln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1996900" y="2436050"/>
              <a:ext cx="212125" cy="222300"/>
            </a:xfrm>
            <a:custGeom>
              <a:rect b="b" l="l" r="r" t="t"/>
              <a:pathLst>
                <a:path extrusionOk="0" h="8892" w="8485">
                  <a:moveTo>
                    <a:pt x="3025" y="1"/>
                  </a:moveTo>
                  <a:lnTo>
                    <a:pt x="1" y="2071"/>
                  </a:lnTo>
                  <a:lnTo>
                    <a:pt x="5785" y="8891"/>
                  </a:lnTo>
                  <a:lnTo>
                    <a:pt x="8485" y="6760"/>
                  </a:lnTo>
                  <a:lnTo>
                    <a:pt x="3025" y="1"/>
                  </a:ln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1012475" y="3482900"/>
              <a:ext cx="399875" cy="387200"/>
            </a:xfrm>
            <a:custGeom>
              <a:rect b="b" l="l" r="r" t="t"/>
              <a:pathLst>
                <a:path extrusionOk="0" h="15488" w="15995">
                  <a:moveTo>
                    <a:pt x="2091" y="1"/>
                  </a:moveTo>
                  <a:lnTo>
                    <a:pt x="0" y="3147"/>
                  </a:lnTo>
                  <a:lnTo>
                    <a:pt x="15447" y="15488"/>
                  </a:lnTo>
                  <a:lnTo>
                    <a:pt x="15995" y="15163"/>
                  </a:lnTo>
                  <a:lnTo>
                    <a:pt x="2091" y="1"/>
                  </a:ln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1875125" y="2834400"/>
              <a:ext cx="613000" cy="789675"/>
            </a:xfrm>
            <a:custGeom>
              <a:rect b="b" l="l" r="r" t="t"/>
              <a:pathLst>
                <a:path extrusionOk="0" h="31587" w="2452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2149650" y="3482900"/>
              <a:ext cx="165450" cy="139575"/>
            </a:xfrm>
            <a:custGeom>
              <a:rect b="b" l="l" r="r" t="t"/>
              <a:pathLst>
                <a:path extrusionOk="0" h="5583" w="6618">
                  <a:moveTo>
                    <a:pt x="6374" y="1"/>
                  </a:moveTo>
                  <a:lnTo>
                    <a:pt x="0" y="5583"/>
                  </a:lnTo>
                  <a:cubicBezTo>
                    <a:pt x="1137" y="5177"/>
                    <a:pt x="5521" y="1787"/>
                    <a:pt x="6617" y="914"/>
                  </a:cubicBezTo>
                  <a:lnTo>
                    <a:pt x="63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2085200" y="2710575"/>
              <a:ext cx="78175" cy="234475"/>
            </a:xfrm>
            <a:custGeom>
              <a:rect b="b" l="l" r="r" t="t"/>
              <a:pathLst>
                <a:path extrusionOk="0" h="9379" w="3127">
                  <a:moveTo>
                    <a:pt x="1056" y="1"/>
                  </a:moveTo>
                  <a:lnTo>
                    <a:pt x="0" y="9378"/>
                  </a:lnTo>
                  <a:lnTo>
                    <a:pt x="3126" y="7917"/>
                  </a:lnTo>
                  <a:lnTo>
                    <a:pt x="1056" y="1"/>
                  </a:ln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2274225" y="3170325"/>
              <a:ext cx="378825" cy="364075"/>
            </a:xfrm>
            <a:custGeom>
              <a:rect b="b" l="l" r="r" t="t"/>
              <a:pathLst>
                <a:path extrusionOk="0" h="14563" w="15153">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2448525" y="2879050"/>
              <a:ext cx="225825" cy="307025"/>
            </a:xfrm>
            <a:custGeom>
              <a:rect b="b" l="l" r="r" t="t"/>
              <a:pathLst>
                <a:path extrusionOk="0" h="12281" w="9033">
                  <a:moveTo>
                    <a:pt x="4364" y="1"/>
                  </a:moveTo>
                  <a:lnTo>
                    <a:pt x="0" y="610"/>
                  </a:lnTo>
                  <a:lnTo>
                    <a:pt x="3735" y="10718"/>
                  </a:lnTo>
                  <a:lnTo>
                    <a:pt x="7511" y="12281"/>
                  </a:lnTo>
                  <a:lnTo>
                    <a:pt x="9033" y="11266"/>
                  </a:lnTo>
                  <a:lnTo>
                    <a:pt x="4364"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2569800" y="2920150"/>
              <a:ext cx="104550" cy="250200"/>
            </a:xfrm>
            <a:custGeom>
              <a:rect b="b" l="l" r="r" t="t"/>
              <a:pathLst>
                <a:path extrusionOk="0" h="10008" w="4182">
                  <a:moveTo>
                    <a:pt x="1" y="1"/>
                  </a:moveTo>
                  <a:lnTo>
                    <a:pt x="3614" y="10007"/>
                  </a:lnTo>
                  <a:lnTo>
                    <a:pt x="4182" y="9622"/>
                  </a:lnTo>
                  <a:lnTo>
                    <a:pt x="1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2409950" y="2812575"/>
              <a:ext cx="168000" cy="168000"/>
            </a:xfrm>
            <a:custGeom>
              <a:rect b="b" l="l" r="r" t="t"/>
              <a:pathLst>
                <a:path extrusionOk="0" h="6720" w="672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2491150" y="2812575"/>
              <a:ext cx="86800" cy="122325"/>
            </a:xfrm>
            <a:custGeom>
              <a:rect b="b" l="l" r="r" t="t"/>
              <a:pathLst>
                <a:path extrusionOk="0" h="4893" w="3472">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2468825" y="3032800"/>
              <a:ext cx="112175" cy="124875"/>
            </a:xfrm>
            <a:custGeom>
              <a:rect b="b" l="l" r="r" t="t"/>
              <a:pathLst>
                <a:path extrusionOk="0" h="4995" w="4487">
                  <a:moveTo>
                    <a:pt x="995" y="1"/>
                  </a:moveTo>
                  <a:lnTo>
                    <a:pt x="0" y="2031"/>
                  </a:lnTo>
                  <a:lnTo>
                    <a:pt x="3471" y="4994"/>
                  </a:lnTo>
                  <a:lnTo>
                    <a:pt x="4486" y="2254"/>
                  </a:lnTo>
                  <a:lnTo>
                    <a:pt x="995" y="1"/>
                  </a:ln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2241375" y="3068325"/>
              <a:ext cx="320675" cy="284350"/>
            </a:xfrm>
            <a:custGeom>
              <a:rect b="b" l="l" r="r" t="t"/>
              <a:pathLst>
                <a:path extrusionOk="0" h="11374" w="12827">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2127325" y="3042950"/>
              <a:ext cx="143625" cy="232950"/>
            </a:xfrm>
            <a:custGeom>
              <a:rect b="b" l="l" r="r" t="t"/>
              <a:pathLst>
                <a:path extrusionOk="0" h="9318" w="5745">
                  <a:moveTo>
                    <a:pt x="1624" y="1"/>
                  </a:moveTo>
                  <a:lnTo>
                    <a:pt x="0" y="1016"/>
                  </a:lnTo>
                  <a:lnTo>
                    <a:pt x="3512" y="9317"/>
                  </a:lnTo>
                  <a:lnTo>
                    <a:pt x="5744" y="8018"/>
                  </a:lnTo>
                  <a:lnTo>
                    <a:pt x="1624" y="1"/>
                  </a:ln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2457150" y="2908475"/>
              <a:ext cx="146675" cy="203000"/>
            </a:xfrm>
            <a:custGeom>
              <a:rect b="b" l="l" r="r" t="t"/>
              <a:pathLst>
                <a:path extrusionOk="0" h="8120" w="5867">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2103975" y="2658325"/>
              <a:ext cx="396850" cy="351675"/>
            </a:xfrm>
            <a:custGeom>
              <a:rect b="b" l="l" r="r" t="t"/>
              <a:pathLst>
                <a:path extrusionOk="0" h="14067" w="15874">
                  <a:moveTo>
                    <a:pt x="0" y="0"/>
                  </a:moveTo>
                  <a:lnTo>
                    <a:pt x="1502" y="10311"/>
                  </a:lnTo>
                  <a:lnTo>
                    <a:pt x="10961" y="14066"/>
                  </a:lnTo>
                  <a:lnTo>
                    <a:pt x="15873" y="9276"/>
                  </a:lnTo>
                  <a:lnTo>
                    <a:pt x="15589" y="5663"/>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2103975" y="2658325"/>
              <a:ext cx="396850" cy="231925"/>
            </a:xfrm>
            <a:custGeom>
              <a:rect b="b" l="l" r="r" t="t"/>
              <a:pathLst>
                <a:path extrusionOk="0" h="9277" w="15874">
                  <a:moveTo>
                    <a:pt x="0" y="0"/>
                  </a:moveTo>
                  <a:lnTo>
                    <a:pt x="305" y="2091"/>
                  </a:lnTo>
                  <a:lnTo>
                    <a:pt x="14594" y="6780"/>
                  </a:lnTo>
                  <a:lnTo>
                    <a:pt x="15873" y="9276"/>
                  </a:lnTo>
                  <a:lnTo>
                    <a:pt x="15589" y="566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2128325" y="2827800"/>
              <a:ext cx="303475" cy="182200"/>
            </a:xfrm>
            <a:custGeom>
              <a:rect b="b" l="l" r="r" t="t"/>
              <a:pathLst>
                <a:path extrusionOk="0" h="7288" w="12139">
                  <a:moveTo>
                    <a:pt x="1" y="1"/>
                  </a:moveTo>
                  <a:lnTo>
                    <a:pt x="528" y="3532"/>
                  </a:lnTo>
                  <a:lnTo>
                    <a:pt x="9987" y="7287"/>
                  </a:lnTo>
                  <a:lnTo>
                    <a:pt x="12139" y="5319"/>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1742675" y="2677100"/>
              <a:ext cx="369950" cy="586100"/>
            </a:xfrm>
            <a:custGeom>
              <a:rect b="b" l="l" r="r" t="t"/>
              <a:pathLst>
                <a:path extrusionOk="0" h="23444" w="14798">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1803050" y="2812575"/>
              <a:ext cx="308550" cy="450625"/>
            </a:xfrm>
            <a:custGeom>
              <a:rect b="b" l="l" r="r" t="t"/>
              <a:pathLst>
                <a:path extrusionOk="0" h="18025" w="12342">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1609225" y="2745100"/>
              <a:ext cx="220750" cy="260850"/>
            </a:xfrm>
            <a:custGeom>
              <a:rect b="b" l="l" r="r" t="t"/>
              <a:pathLst>
                <a:path extrusionOk="0" h="10434" w="8830">
                  <a:moveTo>
                    <a:pt x="2619" y="0"/>
                  </a:moveTo>
                  <a:lnTo>
                    <a:pt x="0" y="3552"/>
                  </a:lnTo>
                  <a:lnTo>
                    <a:pt x="8282" y="10433"/>
                  </a:lnTo>
                  <a:lnTo>
                    <a:pt x="8830" y="9804"/>
                  </a:lnTo>
                  <a:lnTo>
                    <a:pt x="2619" y="0"/>
                  </a:ln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411650" y="3545825"/>
              <a:ext cx="987000" cy="1167150"/>
            </a:xfrm>
            <a:custGeom>
              <a:rect b="b" l="l" r="r" t="t"/>
              <a:pathLst>
                <a:path extrusionOk="0" h="46686" w="39480">
                  <a:moveTo>
                    <a:pt x="23242" y="1"/>
                  </a:moveTo>
                  <a:lnTo>
                    <a:pt x="1" y="35176"/>
                  </a:lnTo>
                  <a:lnTo>
                    <a:pt x="31462" y="46685"/>
                  </a:lnTo>
                  <a:lnTo>
                    <a:pt x="39480" y="12971"/>
                  </a:lnTo>
                  <a:lnTo>
                    <a:pt x="232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1038350" y="2851750"/>
              <a:ext cx="958575" cy="1010250"/>
            </a:xfrm>
            <a:custGeom>
              <a:rect b="b" l="l" r="r" t="t"/>
              <a:pathLst>
                <a:path extrusionOk="0" h="40410" w="38343">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1299175" y="3440950"/>
              <a:ext cx="697750" cy="400750"/>
            </a:xfrm>
            <a:custGeom>
              <a:rect b="b" l="l" r="r" t="t"/>
              <a:pathLst>
                <a:path extrusionOk="0" h="16030" w="2791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1187525" y="3150525"/>
              <a:ext cx="162425" cy="180675"/>
            </a:xfrm>
            <a:custGeom>
              <a:rect b="b" l="l" r="r" t="t"/>
              <a:pathLst>
                <a:path extrusionOk="0" h="7227" w="6497">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1821325" y="3009975"/>
              <a:ext cx="33000" cy="171025"/>
            </a:xfrm>
            <a:custGeom>
              <a:rect b="b" l="l" r="r" t="t"/>
              <a:pathLst>
                <a:path extrusionOk="0" h="6841" w="132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1442275" y="3649850"/>
              <a:ext cx="460775" cy="191850"/>
            </a:xfrm>
            <a:custGeom>
              <a:rect b="b" l="l" r="r" t="t"/>
              <a:pathLst>
                <a:path extrusionOk="0" h="7674" w="18431">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1130700" y="3093200"/>
              <a:ext cx="207050" cy="252225"/>
            </a:xfrm>
            <a:custGeom>
              <a:rect b="b" l="l" r="r" t="t"/>
              <a:pathLst>
                <a:path extrusionOk="0" h="10089" w="8282">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1674675" y="3399175"/>
              <a:ext cx="322250" cy="255225"/>
            </a:xfrm>
            <a:custGeom>
              <a:rect b="b" l="l" r="r" t="t"/>
              <a:pathLst>
                <a:path extrusionOk="0" h="10209" w="1289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1674675" y="2483750"/>
              <a:ext cx="466875" cy="506450"/>
            </a:xfrm>
            <a:custGeom>
              <a:rect b="b" l="l" r="r" t="t"/>
              <a:pathLst>
                <a:path extrusionOk="0" h="20258" w="18675">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2062350" y="2248825"/>
              <a:ext cx="431350" cy="358275"/>
            </a:xfrm>
            <a:custGeom>
              <a:rect b="b" l="l" r="r" t="t"/>
              <a:pathLst>
                <a:path extrusionOk="0" h="14331" w="17254">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2457150" y="2156650"/>
              <a:ext cx="367575" cy="240350"/>
            </a:xfrm>
            <a:custGeom>
              <a:rect b="b" l="l" r="r" t="t"/>
              <a:pathLst>
                <a:path extrusionOk="0" h="9614" w="14703">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1630525" y="3068325"/>
              <a:ext cx="600325" cy="554150"/>
            </a:xfrm>
            <a:custGeom>
              <a:rect b="b" l="l" r="r" t="t"/>
              <a:pathLst>
                <a:path extrusionOk="0" h="22166" w="24013">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2167900" y="2926925"/>
              <a:ext cx="374025" cy="324100"/>
            </a:xfrm>
            <a:custGeom>
              <a:rect b="b" l="l" r="r" t="t"/>
              <a:pathLst>
                <a:path extrusionOk="0" h="12964" w="14961">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1742675" y="2998300"/>
              <a:ext cx="770825" cy="624175"/>
            </a:xfrm>
            <a:custGeom>
              <a:rect b="b" l="l" r="r" t="t"/>
              <a:pathLst>
                <a:path extrusionOk="0" h="24967" w="30833">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1793425" y="3269275"/>
              <a:ext cx="433375" cy="353200"/>
            </a:xfrm>
            <a:custGeom>
              <a:rect b="b" l="l" r="r" t="t"/>
              <a:pathLst>
                <a:path extrusionOk="0" h="14128" w="17335">
                  <a:moveTo>
                    <a:pt x="17334" y="0"/>
                  </a:moveTo>
                  <a:lnTo>
                    <a:pt x="0" y="13194"/>
                  </a:lnTo>
                  <a:lnTo>
                    <a:pt x="325" y="14128"/>
                  </a:lnTo>
                  <a:lnTo>
                    <a:pt x="17213" y="691"/>
                  </a:lnTo>
                  <a:lnTo>
                    <a:pt x="17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1535125" y="3314950"/>
              <a:ext cx="336475" cy="336450"/>
            </a:xfrm>
            <a:custGeom>
              <a:rect b="b" l="l" r="r" t="t"/>
              <a:pathLst>
                <a:path extrusionOk="0" h="13458" w="13459">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2111575" y="3070350"/>
              <a:ext cx="174600" cy="174600"/>
            </a:xfrm>
            <a:custGeom>
              <a:rect b="b" l="l" r="r" t="t"/>
              <a:pathLst>
                <a:path extrusionOk="0" h="6984" w="6984">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2127325" y="3079500"/>
              <a:ext cx="149700" cy="119775"/>
            </a:xfrm>
            <a:custGeom>
              <a:rect b="b" l="l" r="r" t="t"/>
              <a:pathLst>
                <a:path extrusionOk="0" h="4791" w="5988">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1569625" y="3336250"/>
              <a:ext cx="279625" cy="223800"/>
            </a:xfrm>
            <a:custGeom>
              <a:rect b="b" l="l" r="r" t="t"/>
              <a:pathLst>
                <a:path extrusionOk="0" h="8952" w="11185">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1324025" y="3150525"/>
              <a:ext cx="532350" cy="695225"/>
            </a:xfrm>
            <a:custGeom>
              <a:rect b="b" l="l" r="r" t="t"/>
              <a:pathLst>
                <a:path extrusionOk="0" h="27809" w="21294">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927725" y="3772150"/>
              <a:ext cx="348625" cy="799750"/>
            </a:xfrm>
            <a:custGeom>
              <a:rect b="b" l="l" r="r" t="t"/>
              <a:pathLst>
                <a:path extrusionOk="0" h="31990" w="13945">
                  <a:moveTo>
                    <a:pt x="13945" y="0"/>
                  </a:moveTo>
                  <a:lnTo>
                    <a:pt x="0" y="31989"/>
                  </a:lnTo>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1773125" y="2566475"/>
              <a:ext cx="334425" cy="369425"/>
            </a:xfrm>
            <a:custGeom>
              <a:rect b="b" l="l" r="r" t="t"/>
              <a:pathLst>
                <a:path extrusionOk="0" h="14777" w="13377">
                  <a:moveTo>
                    <a:pt x="0" y="14777"/>
                  </a:moveTo>
                  <a:lnTo>
                    <a:pt x="13376" y="0"/>
                  </a:lnTo>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2127325" y="2341675"/>
              <a:ext cx="353200" cy="211625"/>
            </a:xfrm>
            <a:custGeom>
              <a:rect b="b" l="l" r="r" t="t"/>
              <a:pathLst>
                <a:path extrusionOk="0" h="8465" w="14128">
                  <a:moveTo>
                    <a:pt x="0" y="8465"/>
                  </a:moveTo>
                  <a:lnTo>
                    <a:pt x="14127" y="1"/>
                  </a:lnTo>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2492675" y="2220900"/>
              <a:ext cx="325800" cy="121300"/>
            </a:xfrm>
            <a:custGeom>
              <a:rect b="b" l="l" r="r" t="t"/>
              <a:pathLst>
                <a:path extrusionOk="0" h="4852" w="13032">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1038350" y="3810725"/>
              <a:ext cx="360300" cy="902250"/>
            </a:xfrm>
            <a:custGeom>
              <a:rect b="b" l="l" r="r" t="t"/>
              <a:pathLst>
                <a:path extrusionOk="0" h="36090" w="14412">
                  <a:moveTo>
                    <a:pt x="11428" y="0"/>
                  </a:moveTo>
                  <a:lnTo>
                    <a:pt x="0" y="33735"/>
                  </a:lnTo>
                  <a:lnTo>
                    <a:pt x="6394" y="36089"/>
                  </a:lnTo>
                  <a:lnTo>
                    <a:pt x="14412" y="2375"/>
                  </a:lnTo>
                  <a:lnTo>
                    <a:pt x="11428" y="0"/>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2342475" y="3201775"/>
              <a:ext cx="310575" cy="324800"/>
            </a:xfrm>
            <a:custGeom>
              <a:rect b="b" l="l" r="r" t="t"/>
              <a:pathLst>
                <a:path extrusionOk="0" h="12992" w="12423">
                  <a:moveTo>
                    <a:pt x="11286" y="1"/>
                  </a:moveTo>
                  <a:lnTo>
                    <a:pt x="0" y="12991"/>
                  </a:lnTo>
                  <a:cubicBezTo>
                    <a:pt x="3025" y="11286"/>
                    <a:pt x="12422" y="2457"/>
                    <a:pt x="12422" y="2457"/>
                  </a:cubicBezTo>
                  <a:lnTo>
                    <a:pt x="11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2261775" y="3182500"/>
              <a:ext cx="284200" cy="170200"/>
            </a:xfrm>
            <a:custGeom>
              <a:rect b="b" l="l" r="r" t="t"/>
              <a:pathLst>
                <a:path extrusionOk="0" h="6808" w="11368">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2512450" y="2908475"/>
              <a:ext cx="91375" cy="203000"/>
            </a:xfrm>
            <a:custGeom>
              <a:rect b="b" l="l" r="r" t="t"/>
              <a:pathLst>
                <a:path extrusionOk="0" h="8120" w="3655">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2162325" y="2366025"/>
              <a:ext cx="331375" cy="241075"/>
            </a:xfrm>
            <a:custGeom>
              <a:rect b="b" l="l" r="r" t="t"/>
              <a:pathLst>
                <a:path extrusionOk="0" h="9643" w="13255">
                  <a:moveTo>
                    <a:pt x="13255" y="1"/>
                  </a:moveTo>
                  <a:lnTo>
                    <a:pt x="1" y="9236"/>
                  </a:lnTo>
                  <a:lnTo>
                    <a:pt x="2375" y="9642"/>
                  </a:lnTo>
                  <a:lnTo>
                    <a:pt x="12971" y="2477"/>
                  </a:lnTo>
                  <a:lnTo>
                    <a:pt x="13255"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1829950" y="2609600"/>
              <a:ext cx="311600" cy="380600"/>
            </a:xfrm>
            <a:custGeom>
              <a:rect b="b" l="l" r="r" t="t"/>
              <a:pathLst>
                <a:path extrusionOk="0" h="15224" w="12464">
                  <a:moveTo>
                    <a:pt x="12463" y="1"/>
                  </a:moveTo>
                  <a:lnTo>
                    <a:pt x="1" y="15224"/>
                  </a:lnTo>
                  <a:lnTo>
                    <a:pt x="1300" y="15224"/>
                  </a:lnTo>
                  <a:lnTo>
                    <a:pt x="12463" y="2700"/>
                  </a:lnTo>
                  <a:lnTo>
                    <a:pt x="12463"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2510425" y="2261500"/>
              <a:ext cx="293850" cy="135500"/>
            </a:xfrm>
            <a:custGeom>
              <a:rect b="b" l="l" r="r" t="t"/>
              <a:pathLst>
                <a:path extrusionOk="0" h="5420" w="11754">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2468825" y="3251000"/>
              <a:ext cx="184225" cy="177625"/>
            </a:xfrm>
            <a:custGeom>
              <a:rect b="b" l="l" r="r" t="t"/>
              <a:pathLst>
                <a:path extrusionOk="0" h="7105" w="7369">
                  <a:moveTo>
                    <a:pt x="7145" y="1"/>
                  </a:moveTo>
                  <a:lnTo>
                    <a:pt x="0" y="7105"/>
                  </a:lnTo>
                  <a:cubicBezTo>
                    <a:pt x="3552" y="4060"/>
                    <a:pt x="7368" y="488"/>
                    <a:pt x="7368" y="488"/>
                  </a:cubicBezTo>
                  <a:lnTo>
                    <a:pt x="714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2670275" y="3167775"/>
              <a:ext cx="20325" cy="69550"/>
            </a:xfrm>
            <a:custGeom>
              <a:rect b="b" l="l" r="r" t="t"/>
              <a:pathLst>
                <a:path extrusionOk="0" h="2782" w="813">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2502325" y="2156675"/>
              <a:ext cx="313100" cy="52575"/>
            </a:xfrm>
            <a:custGeom>
              <a:rect b="b" l="l" r="r" t="t"/>
              <a:pathLst>
                <a:path extrusionOk="0" h="2103" w="12524">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2062350" y="2248825"/>
              <a:ext cx="375025" cy="224300"/>
            </a:xfrm>
            <a:custGeom>
              <a:rect b="b" l="l" r="r" t="t"/>
              <a:pathLst>
                <a:path extrusionOk="0" h="8972" w="15001">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1674675" y="2483750"/>
              <a:ext cx="369450" cy="375550"/>
            </a:xfrm>
            <a:custGeom>
              <a:rect b="b" l="l" r="r" t="t"/>
              <a:pathLst>
                <a:path extrusionOk="0" h="15022" w="14778">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1355500" y="2851750"/>
              <a:ext cx="313125" cy="264300"/>
            </a:xfrm>
            <a:custGeom>
              <a:rect b="b" l="l" r="r" t="t"/>
              <a:pathLst>
                <a:path extrusionOk="0" h="10572" w="12525">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1121050" y="3061225"/>
              <a:ext cx="247675" cy="295850"/>
            </a:xfrm>
            <a:custGeom>
              <a:rect b="b" l="l" r="r" t="t"/>
              <a:pathLst>
                <a:path extrusionOk="0" h="11834" w="9907">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1299675" y="3850300"/>
              <a:ext cx="98975" cy="436925"/>
            </a:xfrm>
            <a:custGeom>
              <a:rect b="b" l="l" r="r" t="t"/>
              <a:pathLst>
                <a:path extrusionOk="0" h="17477" w="3959">
                  <a:moveTo>
                    <a:pt x="2984" y="0"/>
                  </a:moveTo>
                  <a:lnTo>
                    <a:pt x="1" y="17476"/>
                  </a:lnTo>
                  <a:lnTo>
                    <a:pt x="3959" y="792"/>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1387975" y="3826450"/>
              <a:ext cx="59400" cy="35550"/>
            </a:xfrm>
            <a:custGeom>
              <a:rect b="b" l="l" r="r" t="t"/>
              <a:pathLst>
                <a:path extrusionOk="0" h="1422" w="2376">
                  <a:moveTo>
                    <a:pt x="975" y="0"/>
                  </a:moveTo>
                  <a:lnTo>
                    <a:pt x="0" y="609"/>
                  </a:lnTo>
                  <a:lnTo>
                    <a:pt x="975" y="1421"/>
                  </a:lnTo>
                  <a:lnTo>
                    <a:pt x="2375" y="954"/>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1506200" y="2736975"/>
              <a:ext cx="131450" cy="102025"/>
            </a:xfrm>
            <a:custGeom>
              <a:rect b="b" l="l" r="r" t="t"/>
              <a:pathLst>
                <a:path extrusionOk="0" h="4081" w="5258">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1038350" y="3368725"/>
              <a:ext cx="97950" cy="188300"/>
            </a:xfrm>
            <a:custGeom>
              <a:rect b="b" l="l" r="r" t="t"/>
              <a:pathLst>
                <a:path extrusionOk="0" h="7532" w="3918">
                  <a:moveTo>
                    <a:pt x="2923" y="1"/>
                  </a:moveTo>
                  <a:lnTo>
                    <a:pt x="0" y="3553"/>
                  </a:lnTo>
                  <a:lnTo>
                    <a:pt x="427" y="7531"/>
                  </a:lnTo>
                  <a:lnTo>
                    <a:pt x="873" y="3979"/>
                  </a:lnTo>
                  <a:lnTo>
                    <a:pt x="39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411650" y="3545825"/>
              <a:ext cx="626725" cy="879425"/>
            </a:xfrm>
            <a:custGeom>
              <a:rect b="b" l="l" r="r" t="t"/>
              <a:pathLst>
                <a:path extrusionOk="0" h="35177" w="25069">
                  <a:moveTo>
                    <a:pt x="23242" y="1"/>
                  </a:moveTo>
                  <a:lnTo>
                    <a:pt x="1" y="35176"/>
                  </a:lnTo>
                  <a:lnTo>
                    <a:pt x="25068" y="1462"/>
                  </a:lnTo>
                  <a:lnTo>
                    <a:pt x="2324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2167900" y="2926925"/>
              <a:ext cx="320225" cy="141425"/>
            </a:xfrm>
            <a:custGeom>
              <a:rect b="b" l="l" r="r" t="t"/>
              <a:pathLst>
                <a:path extrusionOk="0" h="5657" w="12809">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1630525" y="3068325"/>
              <a:ext cx="516600" cy="251725"/>
            </a:xfrm>
            <a:custGeom>
              <a:rect b="b" l="l" r="r" t="t"/>
              <a:pathLst>
                <a:path extrusionOk="0" h="10069" w="20664">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2209000" y="2407125"/>
              <a:ext cx="280150" cy="199975"/>
            </a:xfrm>
            <a:custGeom>
              <a:rect b="b" l="l" r="r" t="t"/>
              <a:pathLst>
                <a:path extrusionOk="0" h="7999" w="11206">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1848225" y="2649700"/>
              <a:ext cx="293325" cy="340500"/>
            </a:xfrm>
            <a:custGeom>
              <a:rect b="b" l="l" r="r" t="t"/>
              <a:pathLst>
                <a:path extrusionOk="0" h="13620" w="11733">
                  <a:moveTo>
                    <a:pt x="11712" y="0"/>
                  </a:moveTo>
                  <a:lnTo>
                    <a:pt x="0" y="13620"/>
                  </a:lnTo>
                  <a:lnTo>
                    <a:pt x="569" y="13620"/>
                  </a:lnTo>
                  <a:lnTo>
                    <a:pt x="11732" y="1096"/>
                  </a:lnTo>
                  <a:lnTo>
                    <a:pt x="117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2544425" y="2289925"/>
              <a:ext cx="241575" cy="107075"/>
            </a:xfrm>
            <a:custGeom>
              <a:rect b="b" l="l" r="r" t="t"/>
              <a:pathLst>
                <a:path extrusionOk="0" h="4283" w="9663">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1984225" y="2412200"/>
              <a:ext cx="83750" cy="57875"/>
            </a:xfrm>
            <a:custGeom>
              <a:rect b="b" l="l" r="r" t="t"/>
              <a:pathLst>
                <a:path extrusionOk="0" h="2315" w="335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2407425" y="2199600"/>
              <a:ext cx="83750" cy="24875"/>
            </a:xfrm>
            <a:custGeom>
              <a:rect b="b" l="l" r="r" t="t"/>
              <a:pathLst>
                <a:path extrusionOk="0" h="995" w="335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2270925" y="3027725"/>
              <a:ext cx="237500" cy="223300"/>
            </a:xfrm>
            <a:custGeom>
              <a:rect b="b" l="l" r="r" t="t"/>
              <a:pathLst>
                <a:path extrusionOk="0" h="8932" w="950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2352100" y="3157650"/>
              <a:ext cx="206925" cy="158850"/>
            </a:xfrm>
            <a:custGeom>
              <a:rect b="b" l="l" r="r" t="t"/>
              <a:pathLst>
                <a:path extrusionOk="0" h="6354" w="8277">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p1"/>
          <p:cNvGrpSpPr/>
          <p:nvPr/>
        </p:nvGrpSpPr>
        <p:grpSpPr>
          <a:xfrm>
            <a:off x="6779025" y="349504"/>
            <a:ext cx="913425" cy="370975"/>
            <a:chOff x="6514150" y="4420266"/>
            <a:chExt cx="913425" cy="370975"/>
          </a:xfrm>
        </p:grpSpPr>
        <p:sp>
          <p:nvSpPr>
            <p:cNvPr id="375" name="Google Shape;375;p1"/>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7" name="Google Shape;377;p1"/>
          <p:cNvSpPr/>
          <p:nvPr/>
        </p:nvSpPr>
        <p:spPr>
          <a:xfrm>
            <a:off x="2086350" y="823325"/>
            <a:ext cx="1270200" cy="1270200"/>
          </a:xfrm>
          <a:prstGeom prst="ellipse">
            <a:avLst/>
          </a:prstGeom>
          <a:solidFill>
            <a:srgbClr val="6E79E4">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8" name="Google Shape;378;p1"/>
          <p:cNvGrpSpPr/>
          <p:nvPr/>
        </p:nvGrpSpPr>
        <p:grpSpPr>
          <a:xfrm>
            <a:off x="3091863" y="1052012"/>
            <a:ext cx="537556" cy="136576"/>
            <a:chOff x="2641350" y="846250"/>
            <a:chExt cx="413600" cy="105075"/>
          </a:xfrm>
        </p:grpSpPr>
        <p:sp>
          <p:nvSpPr>
            <p:cNvPr id="379" name="Google Shape;379;p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83" name="Google Shape;383;p1"/>
          <p:cNvCxnSpPr/>
          <p:nvPr/>
        </p:nvCxnSpPr>
        <p:spPr>
          <a:xfrm flipH="1" rot="10800000">
            <a:off x="3459250" y="3707110"/>
            <a:ext cx="4990500" cy="11400"/>
          </a:xfrm>
          <a:prstGeom prst="straightConnector1">
            <a:avLst/>
          </a:prstGeom>
          <a:noFill/>
          <a:ln cap="flat" cmpd="sng" w="19050">
            <a:solidFill>
              <a:schemeClr val="dk1"/>
            </a:solidFill>
            <a:prstDash val="solid"/>
            <a:round/>
            <a:headEnd len="sm" w="sm" type="none"/>
            <a:tailEnd len="sm" w="sm" type="none"/>
          </a:ln>
        </p:spPr>
      </p:cxnSp>
      <p:sp>
        <p:nvSpPr>
          <p:cNvPr id="384" name="Google Shape;384;p1"/>
          <p:cNvSpPr txBox="1"/>
          <p:nvPr>
            <p:ph idx="2" type="subTitle"/>
          </p:nvPr>
        </p:nvSpPr>
        <p:spPr>
          <a:xfrm>
            <a:off x="3356550" y="3840335"/>
            <a:ext cx="4412100" cy="40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By Misha Bablani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grpSp>
        <p:nvGrpSpPr>
          <p:cNvPr id="572" name="Google Shape;572;p9"/>
          <p:cNvGrpSpPr/>
          <p:nvPr/>
        </p:nvGrpSpPr>
        <p:grpSpPr>
          <a:xfrm rot="-5400000">
            <a:off x="7136414" y="1709157"/>
            <a:ext cx="772605" cy="196301"/>
            <a:chOff x="2641350" y="846250"/>
            <a:chExt cx="413600" cy="105075"/>
          </a:xfrm>
        </p:grpSpPr>
        <p:sp>
          <p:nvSpPr>
            <p:cNvPr id="573" name="Google Shape;573;p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7" name="Google Shape;577;p9"/>
          <p:cNvGrpSpPr/>
          <p:nvPr/>
        </p:nvGrpSpPr>
        <p:grpSpPr>
          <a:xfrm>
            <a:off x="-12" y="4245204"/>
            <a:ext cx="3397850" cy="187275"/>
            <a:chOff x="-3237675" y="-1132050"/>
            <a:chExt cx="3397850" cy="187275"/>
          </a:xfrm>
        </p:grpSpPr>
        <p:sp>
          <p:nvSpPr>
            <p:cNvPr id="578" name="Google Shape;578;p9"/>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9"/>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9"/>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9"/>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9"/>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9"/>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9"/>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9"/>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9"/>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7" name="Google Shape;587;p9"/>
          <p:cNvSpPr txBox="1"/>
          <p:nvPr/>
        </p:nvSpPr>
        <p:spPr>
          <a:xfrm>
            <a:off x="2117900" y="1406900"/>
            <a:ext cx="4947000" cy="24960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1000"/>
              </a:spcBef>
              <a:spcAft>
                <a:spcPts val="0"/>
              </a:spcAft>
              <a:buClr>
                <a:schemeClr val="hlink"/>
              </a:buClr>
              <a:buSzPts val="1100"/>
              <a:buFont typeface="Arial"/>
              <a:buNone/>
            </a:pPr>
            <a:r>
              <a:rPr lang="en" sz="1600">
                <a:solidFill>
                  <a:schemeClr val="hlink"/>
                </a:solidFill>
              </a:rPr>
              <a:t>My mentor is the most </a:t>
            </a:r>
            <a:r>
              <a:rPr lang="en" sz="1600">
                <a:solidFill>
                  <a:schemeClr val="hlink"/>
                </a:solidFill>
              </a:rPr>
              <a:t>encouraging</a:t>
            </a:r>
            <a:r>
              <a:rPr lang="en" sz="1600">
                <a:solidFill>
                  <a:schemeClr val="hlink"/>
                </a:solidFill>
              </a:rPr>
              <a:t> and most helpful teacher I have ever met in a online meeting. Whenever I do something wrong he tells me whats right and </a:t>
            </a:r>
            <a:r>
              <a:rPr lang="en" sz="1600">
                <a:solidFill>
                  <a:schemeClr val="hlink"/>
                </a:solidFill>
              </a:rPr>
              <a:t>what's</a:t>
            </a:r>
            <a:r>
              <a:rPr lang="en" sz="1600">
                <a:solidFill>
                  <a:schemeClr val="hlink"/>
                </a:solidFill>
              </a:rPr>
              <a:t> wrong. I like the clevered site as it is easy to use and the meeting still have </a:t>
            </a:r>
            <a:r>
              <a:rPr lang="en" sz="1600">
                <a:solidFill>
                  <a:schemeClr val="hlink"/>
                </a:solidFill>
              </a:rPr>
              <a:t>little</a:t>
            </a:r>
            <a:r>
              <a:rPr lang="en" sz="1600">
                <a:solidFill>
                  <a:schemeClr val="hlink"/>
                </a:solidFill>
              </a:rPr>
              <a:t> </a:t>
            </a:r>
            <a:r>
              <a:rPr lang="en" sz="1600">
                <a:solidFill>
                  <a:schemeClr val="hlink"/>
                </a:solidFill>
              </a:rPr>
              <a:t>technical</a:t>
            </a:r>
            <a:r>
              <a:rPr lang="en" sz="1600">
                <a:solidFill>
                  <a:schemeClr val="hlink"/>
                </a:solidFill>
              </a:rPr>
              <a:t> issues but it works great.</a:t>
            </a:r>
            <a:endParaRPr sz="1600">
              <a:solidFill>
                <a:schemeClr val="hlink"/>
              </a:solidFill>
            </a:endParaRPr>
          </a:p>
          <a:p>
            <a:pPr indent="0" lvl="0" marL="0" rtl="0" algn="l">
              <a:spcBef>
                <a:spcPts val="0"/>
              </a:spcBef>
              <a:spcAft>
                <a:spcPts val="0"/>
              </a:spcAft>
              <a:buNone/>
            </a:pPr>
            <a:r>
              <a:t/>
            </a:r>
            <a:endParaRPr>
              <a:latin typeface="Raleway Medium"/>
              <a:ea typeface="Raleway Medium"/>
              <a:cs typeface="Raleway Medium"/>
              <a:sym typeface="Raleway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0"/>
          <p:cNvSpPr/>
          <p:nvPr/>
        </p:nvSpPr>
        <p:spPr>
          <a:xfrm>
            <a:off x="7119231" y="3911409"/>
            <a:ext cx="998400" cy="998400"/>
          </a:xfrm>
          <a:prstGeom prst="ellipse">
            <a:avLst/>
          </a:prstGeom>
          <a:solidFill>
            <a:srgbClr val="000000">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0"/>
          <p:cNvSpPr/>
          <p:nvPr/>
        </p:nvSpPr>
        <p:spPr>
          <a:xfrm>
            <a:off x="1441200" y="535050"/>
            <a:ext cx="6261600" cy="4073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0"/>
          <p:cNvSpPr/>
          <p:nvPr/>
        </p:nvSpPr>
        <p:spPr>
          <a:xfrm>
            <a:off x="1782000" y="832059"/>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0"/>
          <p:cNvSpPr txBox="1"/>
          <p:nvPr>
            <p:ph type="title"/>
          </p:nvPr>
        </p:nvSpPr>
        <p:spPr>
          <a:xfrm>
            <a:off x="2303742" y="2430492"/>
            <a:ext cx="49449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n"/>
              <a:t>My Internship so far</a:t>
            </a:r>
            <a:endParaRPr/>
          </a:p>
          <a:p>
            <a:pPr indent="0" lvl="0" marL="0" rtl="0" algn="r">
              <a:lnSpc>
                <a:spcPct val="100000"/>
              </a:lnSpc>
              <a:spcBef>
                <a:spcPts val="0"/>
              </a:spcBef>
              <a:spcAft>
                <a:spcPts val="0"/>
              </a:spcAft>
              <a:buSzPts val="3600"/>
              <a:buNone/>
            </a:pPr>
            <a:r>
              <a:t/>
            </a:r>
            <a:endParaRPr/>
          </a:p>
        </p:txBody>
      </p:sp>
      <p:sp>
        <p:nvSpPr>
          <p:cNvPr id="596" name="Google Shape;596;p10"/>
          <p:cNvSpPr txBox="1"/>
          <p:nvPr>
            <p:ph idx="2" type="title"/>
          </p:nvPr>
        </p:nvSpPr>
        <p:spPr>
          <a:xfrm>
            <a:off x="5365842" y="1325967"/>
            <a:ext cx="18828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
              <a:t>04.</a:t>
            </a:r>
            <a:endParaRPr/>
          </a:p>
        </p:txBody>
      </p:sp>
      <p:grpSp>
        <p:nvGrpSpPr>
          <p:cNvPr id="597" name="Google Shape;597;p10"/>
          <p:cNvGrpSpPr/>
          <p:nvPr/>
        </p:nvGrpSpPr>
        <p:grpSpPr>
          <a:xfrm>
            <a:off x="5591900" y="1168204"/>
            <a:ext cx="3397850" cy="187275"/>
            <a:chOff x="-3237675" y="-1132050"/>
            <a:chExt cx="3397850" cy="187275"/>
          </a:xfrm>
        </p:grpSpPr>
        <p:sp>
          <p:nvSpPr>
            <p:cNvPr id="598" name="Google Shape;598;p10"/>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0"/>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0"/>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0"/>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0"/>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0"/>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0"/>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0"/>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0"/>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7" name="Google Shape;607;p10"/>
          <p:cNvCxnSpPr/>
          <p:nvPr/>
        </p:nvCxnSpPr>
        <p:spPr>
          <a:xfrm flipH="1" rot="10800000">
            <a:off x="2195400" y="3762159"/>
            <a:ext cx="6957300" cy="22800"/>
          </a:xfrm>
          <a:prstGeom prst="straightConnector1">
            <a:avLst/>
          </a:prstGeom>
          <a:noFill/>
          <a:ln cap="flat" cmpd="sng" w="19050">
            <a:solidFill>
              <a:schemeClr val="dk1"/>
            </a:solidFill>
            <a:prstDash val="solid"/>
            <a:round/>
            <a:headEnd len="sm" w="sm" type="none"/>
            <a:tailEnd len="sm" w="sm" type="none"/>
          </a:ln>
        </p:spPr>
      </p:cxnSp>
      <p:grpSp>
        <p:nvGrpSpPr>
          <p:cNvPr id="608" name="Google Shape;608;p10"/>
          <p:cNvGrpSpPr/>
          <p:nvPr/>
        </p:nvGrpSpPr>
        <p:grpSpPr>
          <a:xfrm>
            <a:off x="1125239" y="3675407"/>
            <a:ext cx="772605" cy="196301"/>
            <a:chOff x="2641350" y="846250"/>
            <a:chExt cx="413600" cy="105075"/>
          </a:xfrm>
        </p:grpSpPr>
        <p:sp>
          <p:nvSpPr>
            <p:cNvPr id="609" name="Google Shape;609;p1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1"/>
          <p:cNvSpPr txBox="1"/>
          <p:nvPr>
            <p:ph type="title"/>
          </p:nvPr>
        </p:nvSpPr>
        <p:spPr>
          <a:xfrm>
            <a:off x="3239875" y="356775"/>
            <a:ext cx="2836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n"/>
              <a:t>My Internship </a:t>
            </a:r>
            <a:endParaRPr/>
          </a:p>
          <a:p>
            <a:pPr indent="0" lvl="0" marL="0" rtl="0" algn="ctr">
              <a:lnSpc>
                <a:spcPct val="100000"/>
              </a:lnSpc>
              <a:spcBef>
                <a:spcPts val="0"/>
              </a:spcBef>
              <a:spcAft>
                <a:spcPts val="0"/>
              </a:spcAft>
              <a:buSzPts val="3900"/>
              <a:buNone/>
            </a:pPr>
            <a:r>
              <a:t/>
            </a:r>
            <a:endParaRPr/>
          </a:p>
        </p:txBody>
      </p:sp>
      <p:sp>
        <p:nvSpPr>
          <p:cNvPr id="618" name="Google Shape;618;p11"/>
          <p:cNvSpPr/>
          <p:nvPr/>
        </p:nvSpPr>
        <p:spPr>
          <a:xfrm>
            <a:off x="5379367" y="2432984"/>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9" name="Google Shape;619;p11"/>
          <p:cNvGrpSpPr/>
          <p:nvPr/>
        </p:nvGrpSpPr>
        <p:grpSpPr>
          <a:xfrm>
            <a:off x="5308017" y="1546884"/>
            <a:ext cx="2202625" cy="3065000"/>
            <a:chOff x="3479217" y="1546884"/>
            <a:chExt cx="2202625" cy="3065000"/>
          </a:xfrm>
        </p:grpSpPr>
        <p:sp>
          <p:nvSpPr>
            <p:cNvPr id="620" name="Google Shape;620;p11"/>
            <p:cNvSpPr/>
            <p:nvPr/>
          </p:nvSpPr>
          <p:spPr>
            <a:xfrm>
              <a:off x="4732892" y="432613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1"/>
            <p:cNvSpPr/>
            <p:nvPr/>
          </p:nvSpPr>
          <p:spPr>
            <a:xfrm>
              <a:off x="4892742" y="1828634"/>
              <a:ext cx="715000" cy="498325"/>
            </a:xfrm>
            <a:custGeom>
              <a:rect b="b" l="l" r="r" t="t"/>
              <a:pathLst>
                <a:path extrusionOk="0" h="19933" w="2860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1"/>
            <p:cNvSpPr/>
            <p:nvPr/>
          </p:nvSpPr>
          <p:spPr>
            <a:xfrm>
              <a:off x="5240842" y="2094009"/>
              <a:ext cx="104050" cy="142125"/>
            </a:xfrm>
            <a:custGeom>
              <a:rect b="b" l="l" r="r" t="t"/>
              <a:pathLst>
                <a:path extrusionOk="0" h="5685" w="4162">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1"/>
            <p:cNvSpPr/>
            <p:nvPr/>
          </p:nvSpPr>
          <p:spPr>
            <a:xfrm>
              <a:off x="4975967" y="2170634"/>
              <a:ext cx="342025" cy="72075"/>
            </a:xfrm>
            <a:custGeom>
              <a:rect b="b" l="l" r="r" t="t"/>
              <a:pathLst>
                <a:path extrusionOk="0" h="2883" w="13681">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1"/>
            <p:cNvSpPr/>
            <p:nvPr/>
          </p:nvSpPr>
          <p:spPr>
            <a:xfrm>
              <a:off x="5272292" y="1847384"/>
              <a:ext cx="239550" cy="269000"/>
            </a:xfrm>
            <a:custGeom>
              <a:rect b="b" l="l" r="r" t="t"/>
              <a:pathLst>
                <a:path extrusionOk="0" h="10760" w="9582">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1"/>
            <p:cNvSpPr/>
            <p:nvPr/>
          </p:nvSpPr>
          <p:spPr>
            <a:xfrm>
              <a:off x="5343842" y="2052584"/>
              <a:ext cx="7650" cy="6700"/>
            </a:xfrm>
            <a:custGeom>
              <a:rect b="b" l="l" r="r" t="t"/>
              <a:pathLst>
                <a:path extrusionOk="0" h="268" w="306">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1"/>
            <p:cNvSpPr/>
            <p:nvPr/>
          </p:nvSpPr>
          <p:spPr>
            <a:xfrm>
              <a:off x="5131242" y="2190334"/>
              <a:ext cx="8050" cy="6975"/>
            </a:xfrm>
            <a:custGeom>
              <a:rect b="b" l="l" r="r" t="t"/>
              <a:pathLst>
                <a:path extrusionOk="0" h="279" w="322">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1"/>
            <p:cNvSpPr/>
            <p:nvPr/>
          </p:nvSpPr>
          <p:spPr>
            <a:xfrm>
              <a:off x="5233742" y="2167484"/>
              <a:ext cx="7625" cy="7000"/>
            </a:xfrm>
            <a:custGeom>
              <a:rect b="b" l="l" r="r" t="t"/>
              <a:pathLst>
                <a:path extrusionOk="0" h="280" w="305">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1"/>
            <p:cNvSpPr/>
            <p:nvPr/>
          </p:nvSpPr>
          <p:spPr>
            <a:xfrm>
              <a:off x="5401692" y="1987434"/>
              <a:ext cx="8050" cy="6900"/>
            </a:xfrm>
            <a:custGeom>
              <a:rect b="b" l="l" r="r" t="t"/>
              <a:pathLst>
                <a:path extrusionOk="0" h="276" w="322">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1"/>
            <p:cNvSpPr/>
            <p:nvPr/>
          </p:nvSpPr>
          <p:spPr>
            <a:xfrm>
              <a:off x="5462592" y="1918634"/>
              <a:ext cx="7650" cy="7025"/>
            </a:xfrm>
            <a:custGeom>
              <a:rect b="b" l="l" r="r" t="t"/>
              <a:pathLst>
                <a:path extrusionOk="0" h="281" w="306">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1"/>
            <p:cNvSpPr/>
            <p:nvPr/>
          </p:nvSpPr>
          <p:spPr>
            <a:xfrm>
              <a:off x="4981542" y="2110834"/>
              <a:ext cx="240550" cy="44175"/>
            </a:xfrm>
            <a:custGeom>
              <a:rect b="b" l="l" r="r" t="t"/>
              <a:pathLst>
                <a:path extrusionOk="0" h="1767" w="9622">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1"/>
            <p:cNvSpPr/>
            <p:nvPr/>
          </p:nvSpPr>
          <p:spPr>
            <a:xfrm>
              <a:off x="5042942" y="2206059"/>
              <a:ext cx="8050" cy="6975"/>
            </a:xfrm>
            <a:custGeom>
              <a:rect b="b" l="l" r="r" t="t"/>
              <a:pathLst>
                <a:path extrusionOk="0" h="279" w="322">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1"/>
            <p:cNvSpPr/>
            <p:nvPr/>
          </p:nvSpPr>
          <p:spPr>
            <a:xfrm>
              <a:off x="4856192" y="2126009"/>
              <a:ext cx="129950" cy="236975"/>
            </a:xfrm>
            <a:custGeom>
              <a:rect b="b" l="l" r="r" t="t"/>
              <a:pathLst>
                <a:path extrusionOk="0" h="9479" w="5198">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1"/>
            <p:cNvSpPr/>
            <p:nvPr/>
          </p:nvSpPr>
          <p:spPr>
            <a:xfrm>
              <a:off x="5470217" y="1622559"/>
              <a:ext cx="211625" cy="224875"/>
            </a:xfrm>
            <a:custGeom>
              <a:rect b="b" l="l" r="r" t="t"/>
              <a:pathLst>
                <a:path extrusionOk="0" h="8995" w="8465">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1"/>
            <p:cNvSpPr/>
            <p:nvPr/>
          </p:nvSpPr>
          <p:spPr>
            <a:xfrm>
              <a:off x="4878542" y="2125984"/>
              <a:ext cx="64450" cy="232425"/>
            </a:xfrm>
            <a:custGeom>
              <a:rect b="b" l="l" r="r" t="t"/>
              <a:pathLst>
                <a:path extrusionOk="0" h="9297" w="2578">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1"/>
            <p:cNvSpPr/>
            <p:nvPr/>
          </p:nvSpPr>
          <p:spPr>
            <a:xfrm>
              <a:off x="5463617" y="1766259"/>
              <a:ext cx="185225" cy="130800"/>
            </a:xfrm>
            <a:custGeom>
              <a:rect b="b" l="l" r="r" t="t"/>
              <a:pathLst>
                <a:path extrusionOk="0" h="5232" w="7409">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1"/>
            <p:cNvSpPr/>
            <p:nvPr/>
          </p:nvSpPr>
          <p:spPr>
            <a:xfrm>
              <a:off x="5469692" y="1787484"/>
              <a:ext cx="171550" cy="88875"/>
            </a:xfrm>
            <a:custGeom>
              <a:rect b="b" l="l" r="r" t="t"/>
              <a:pathLst>
                <a:path extrusionOk="0" h="3555" w="6862">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1"/>
            <p:cNvSpPr/>
            <p:nvPr/>
          </p:nvSpPr>
          <p:spPr>
            <a:xfrm>
              <a:off x="4463942" y="2757484"/>
              <a:ext cx="342050" cy="57000"/>
            </a:xfrm>
            <a:custGeom>
              <a:rect b="b" l="l" r="r" t="t"/>
              <a:pathLst>
                <a:path extrusionOk="0" h="2280" w="13682">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1"/>
            <p:cNvSpPr/>
            <p:nvPr/>
          </p:nvSpPr>
          <p:spPr>
            <a:xfrm>
              <a:off x="4485267" y="2803759"/>
              <a:ext cx="309550" cy="43525"/>
            </a:xfrm>
            <a:custGeom>
              <a:rect b="b" l="l" r="r" t="t"/>
              <a:pathLst>
                <a:path extrusionOk="0" h="1741" w="12382">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1"/>
            <p:cNvSpPr/>
            <p:nvPr/>
          </p:nvSpPr>
          <p:spPr>
            <a:xfrm>
              <a:off x="4208192" y="1546884"/>
              <a:ext cx="688625" cy="521400"/>
            </a:xfrm>
            <a:custGeom>
              <a:rect b="b" l="l" r="r" t="t"/>
              <a:pathLst>
                <a:path extrusionOk="0" h="20856" w="27545">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1"/>
            <p:cNvSpPr/>
            <p:nvPr/>
          </p:nvSpPr>
          <p:spPr>
            <a:xfrm>
              <a:off x="4342667" y="1673459"/>
              <a:ext cx="506975" cy="213950"/>
            </a:xfrm>
            <a:custGeom>
              <a:rect b="b" l="l" r="r" t="t"/>
              <a:pathLst>
                <a:path extrusionOk="0" h="8558" w="20279">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1"/>
            <p:cNvSpPr/>
            <p:nvPr/>
          </p:nvSpPr>
          <p:spPr>
            <a:xfrm>
              <a:off x="4458367" y="1788534"/>
              <a:ext cx="44175" cy="44675"/>
            </a:xfrm>
            <a:custGeom>
              <a:rect b="b" l="l" r="r" t="t"/>
              <a:pathLst>
                <a:path extrusionOk="0" h="1787" w="1767">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1"/>
            <p:cNvSpPr/>
            <p:nvPr/>
          </p:nvSpPr>
          <p:spPr>
            <a:xfrm>
              <a:off x="4707017" y="1735759"/>
              <a:ext cx="44675" cy="44175"/>
            </a:xfrm>
            <a:custGeom>
              <a:rect b="b" l="l" r="r" t="t"/>
              <a:pathLst>
                <a:path extrusionOk="0" h="1767" w="1787">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1"/>
            <p:cNvSpPr/>
            <p:nvPr/>
          </p:nvSpPr>
          <p:spPr>
            <a:xfrm>
              <a:off x="4470542" y="1563234"/>
              <a:ext cx="125875" cy="128400"/>
            </a:xfrm>
            <a:custGeom>
              <a:rect b="b" l="l" r="r" t="t"/>
              <a:pathLst>
                <a:path extrusionOk="0" h="5136" w="5035">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1"/>
            <p:cNvSpPr/>
            <p:nvPr/>
          </p:nvSpPr>
          <p:spPr>
            <a:xfrm>
              <a:off x="4604517" y="1864659"/>
              <a:ext cx="49750" cy="183800"/>
            </a:xfrm>
            <a:custGeom>
              <a:rect b="b" l="l" r="r" t="t"/>
              <a:pathLst>
                <a:path extrusionOk="0" h="7352" w="199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1"/>
            <p:cNvSpPr/>
            <p:nvPr/>
          </p:nvSpPr>
          <p:spPr>
            <a:xfrm>
              <a:off x="4345717" y="1906284"/>
              <a:ext cx="518625" cy="162900"/>
            </a:xfrm>
            <a:custGeom>
              <a:rect b="b" l="l" r="r" t="t"/>
              <a:pathLst>
                <a:path extrusionOk="0" h="6516" w="20745">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1"/>
            <p:cNvSpPr/>
            <p:nvPr/>
          </p:nvSpPr>
          <p:spPr>
            <a:xfrm>
              <a:off x="4320342" y="1654409"/>
              <a:ext cx="548075" cy="258500"/>
            </a:xfrm>
            <a:custGeom>
              <a:rect b="b" l="l" r="r" t="t"/>
              <a:pathLst>
                <a:path extrusionOk="0" h="10340" w="21923">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1"/>
            <p:cNvSpPr/>
            <p:nvPr/>
          </p:nvSpPr>
          <p:spPr>
            <a:xfrm>
              <a:off x="4215317" y="1848784"/>
              <a:ext cx="110125" cy="54000"/>
            </a:xfrm>
            <a:custGeom>
              <a:rect b="b" l="l" r="r" t="t"/>
              <a:pathLst>
                <a:path extrusionOk="0" h="2160" w="4405">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1"/>
            <p:cNvSpPr/>
            <p:nvPr/>
          </p:nvSpPr>
          <p:spPr>
            <a:xfrm>
              <a:off x="4503542" y="1594084"/>
              <a:ext cx="7625" cy="7000"/>
            </a:xfrm>
            <a:custGeom>
              <a:rect b="b" l="l" r="r" t="t"/>
              <a:pathLst>
                <a:path extrusionOk="0" h="280" w="305">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1"/>
            <p:cNvSpPr/>
            <p:nvPr/>
          </p:nvSpPr>
          <p:spPr>
            <a:xfrm>
              <a:off x="4547667" y="1658809"/>
              <a:ext cx="8100" cy="7025"/>
            </a:xfrm>
            <a:custGeom>
              <a:rect b="b" l="l" r="r" t="t"/>
              <a:pathLst>
                <a:path extrusionOk="0" h="281" w="324">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1"/>
            <p:cNvSpPr/>
            <p:nvPr/>
          </p:nvSpPr>
          <p:spPr>
            <a:xfrm>
              <a:off x="4279742" y="1839759"/>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1"/>
            <p:cNvSpPr/>
            <p:nvPr/>
          </p:nvSpPr>
          <p:spPr>
            <a:xfrm>
              <a:off x="4224442" y="1869409"/>
              <a:ext cx="8050" cy="7200"/>
            </a:xfrm>
            <a:custGeom>
              <a:rect b="b" l="l" r="r" t="t"/>
              <a:pathLst>
                <a:path extrusionOk="0" h="288" w="322">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1"/>
            <p:cNvSpPr/>
            <p:nvPr/>
          </p:nvSpPr>
          <p:spPr>
            <a:xfrm>
              <a:off x="4237117" y="1562409"/>
              <a:ext cx="326325" cy="279950"/>
            </a:xfrm>
            <a:custGeom>
              <a:rect b="b" l="l" r="r" t="t"/>
              <a:pathLst>
                <a:path extrusionOk="0" h="11198" w="13053">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1"/>
            <p:cNvSpPr/>
            <p:nvPr/>
          </p:nvSpPr>
          <p:spPr>
            <a:xfrm>
              <a:off x="4248792" y="1910584"/>
              <a:ext cx="48225" cy="55975"/>
            </a:xfrm>
            <a:custGeom>
              <a:rect b="b" l="l" r="r" t="t"/>
              <a:pathLst>
                <a:path extrusionOk="0" h="2239" w="1929">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1"/>
            <p:cNvSpPr/>
            <p:nvPr/>
          </p:nvSpPr>
          <p:spPr>
            <a:xfrm>
              <a:off x="4274167" y="2074384"/>
              <a:ext cx="614525" cy="706775"/>
            </a:xfrm>
            <a:custGeom>
              <a:rect b="b" l="l" r="r" t="t"/>
              <a:pathLst>
                <a:path extrusionOk="0" h="28271" w="24581">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1"/>
            <p:cNvSpPr/>
            <p:nvPr/>
          </p:nvSpPr>
          <p:spPr>
            <a:xfrm>
              <a:off x="4285342" y="2205134"/>
              <a:ext cx="350150" cy="568200"/>
            </a:xfrm>
            <a:custGeom>
              <a:rect b="b" l="l" r="r" t="t"/>
              <a:pathLst>
                <a:path extrusionOk="0" h="22728" w="14006">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1"/>
            <p:cNvSpPr/>
            <p:nvPr/>
          </p:nvSpPr>
          <p:spPr>
            <a:xfrm>
              <a:off x="4492367" y="2622459"/>
              <a:ext cx="8050" cy="6700"/>
            </a:xfrm>
            <a:custGeom>
              <a:rect b="b" l="l" r="r" t="t"/>
              <a:pathLst>
                <a:path extrusionOk="0" h="268" w="322">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1"/>
            <p:cNvSpPr/>
            <p:nvPr/>
          </p:nvSpPr>
          <p:spPr>
            <a:xfrm>
              <a:off x="4600967" y="2618109"/>
              <a:ext cx="7625" cy="6975"/>
            </a:xfrm>
            <a:custGeom>
              <a:rect b="b" l="l" r="r" t="t"/>
              <a:pathLst>
                <a:path extrusionOk="0" h="279" w="305">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1"/>
            <p:cNvSpPr/>
            <p:nvPr/>
          </p:nvSpPr>
          <p:spPr>
            <a:xfrm>
              <a:off x="4719692" y="2505959"/>
              <a:ext cx="7650" cy="6975"/>
            </a:xfrm>
            <a:custGeom>
              <a:rect b="b" l="l" r="r" t="t"/>
              <a:pathLst>
                <a:path extrusionOk="0" h="279" w="306">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1"/>
            <p:cNvSpPr/>
            <p:nvPr/>
          </p:nvSpPr>
          <p:spPr>
            <a:xfrm>
              <a:off x="4664892" y="2229409"/>
              <a:ext cx="8050" cy="6975"/>
            </a:xfrm>
            <a:custGeom>
              <a:rect b="b" l="l" r="r" t="t"/>
              <a:pathLst>
                <a:path extrusionOk="0" h="279" w="322">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1"/>
            <p:cNvSpPr/>
            <p:nvPr/>
          </p:nvSpPr>
          <p:spPr>
            <a:xfrm>
              <a:off x="4776017" y="2274634"/>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1"/>
            <p:cNvSpPr/>
            <p:nvPr/>
          </p:nvSpPr>
          <p:spPr>
            <a:xfrm>
              <a:off x="4369567" y="2590484"/>
              <a:ext cx="7625" cy="6700"/>
            </a:xfrm>
            <a:custGeom>
              <a:rect b="b" l="l" r="r" t="t"/>
              <a:pathLst>
                <a:path extrusionOk="0" h="268" w="305">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1"/>
            <p:cNvSpPr/>
            <p:nvPr/>
          </p:nvSpPr>
          <p:spPr>
            <a:xfrm>
              <a:off x="4351292" y="2498334"/>
              <a:ext cx="8050" cy="7000"/>
            </a:xfrm>
            <a:custGeom>
              <a:rect b="b" l="l" r="r" t="t"/>
              <a:pathLst>
                <a:path extrusionOk="0" h="280" w="322">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1"/>
            <p:cNvSpPr/>
            <p:nvPr/>
          </p:nvSpPr>
          <p:spPr>
            <a:xfrm>
              <a:off x="4343692" y="2414909"/>
              <a:ext cx="7625" cy="6700"/>
            </a:xfrm>
            <a:custGeom>
              <a:rect b="b" l="l" r="r" t="t"/>
              <a:pathLst>
                <a:path extrusionOk="0" h="268" w="305">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1"/>
            <p:cNvSpPr/>
            <p:nvPr/>
          </p:nvSpPr>
          <p:spPr>
            <a:xfrm>
              <a:off x="4335567" y="2326309"/>
              <a:ext cx="8050" cy="7000"/>
            </a:xfrm>
            <a:custGeom>
              <a:rect b="b" l="l" r="r" t="t"/>
              <a:pathLst>
                <a:path extrusionOk="0" h="280" w="322">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1"/>
            <p:cNvSpPr/>
            <p:nvPr/>
          </p:nvSpPr>
          <p:spPr>
            <a:xfrm>
              <a:off x="4841992" y="2253034"/>
              <a:ext cx="8100" cy="7025"/>
            </a:xfrm>
            <a:custGeom>
              <a:rect b="b" l="l" r="r" t="t"/>
              <a:pathLst>
                <a:path extrusionOk="0" h="281" w="324">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1"/>
            <p:cNvSpPr/>
            <p:nvPr/>
          </p:nvSpPr>
          <p:spPr>
            <a:xfrm>
              <a:off x="4737467" y="2609759"/>
              <a:ext cx="8075" cy="7025"/>
            </a:xfrm>
            <a:custGeom>
              <a:rect b="b" l="l" r="r" t="t"/>
              <a:pathLst>
                <a:path extrusionOk="0" h="281" w="323">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1"/>
            <p:cNvSpPr/>
            <p:nvPr/>
          </p:nvSpPr>
          <p:spPr>
            <a:xfrm>
              <a:off x="4749642" y="2697259"/>
              <a:ext cx="7625" cy="7000"/>
            </a:xfrm>
            <a:custGeom>
              <a:rect b="b" l="l" r="r" t="t"/>
              <a:pathLst>
                <a:path extrusionOk="0" h="280" w="305">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1"/>
            <p:cNvSpPr/>
            <p:nvPr/>
          </p:nvSpPr>
          <p:spPr>
            <a:xfrm>
              <a:off x="4302067" y="2165709"/>
              <a:ext cx="502900" cy="54050"/>
            </a:xfrm>
            <a:custGeom>
              <a:rect b="b" l="l" r="r" t="t"/>
              <a:pathLst>
                <a:path extrusionOk="0" h="2162" w="20116">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1"/>
            <p:cNvSpPr/>
            <p:nvPr/>
          </p:nvSpPr>
          <p:spPr>
            <a:xfrm>
              <a:off x="4347242" y="2183834"/>
              <a:ext cx="137550" cy="548650"/>
            </a:xfrm>
            <a:custGeom>
              <a:rect b="b" l="l" r="r" t="t"/>
              <a:pathLst>
                <a:path extrusionOk="0" h="21946" w="5502">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1"/>
            <p:cNvSpPr/>
            <p:nvPr/>
          </p:nvSpPr>
          <p:spPr>
            <a:xfrm>
              <a:off x="4680117" y="2463434"/>
              <a:ext cx="38600" cy="300925"/>
            </a:xfrm>
            <a:custGeom>
              <a:rect b="b" l="l" r="r" t="t"/>
              <a:pathLst>
                <a:path extrusionOk="0" h="12037" w="1544">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1"/>
            <p:cNvSpPr/>
            <p:nvPr/>
          </p:nvSpPr>
          <p:spPr>
            <a:xfrm>
              <a:off x="4553767" y="2083359"/>
              <a:ext cx="84250" cy="189300"/>
            </a:xfrm>
            <a:custGeom>
              <a:rect b="b" l="l" r="r" t="t"/>
              <a:pathLst>
                <a:path extrusionOk="0" h="7572" w="337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1"/>
            <p:cNvSpPr/>
            <p:nvPr/>
          </p:nvSpPr>
          <p:spPr>
            <a:xfrm>
              <a:off x="4415242" y="2590809"/>
              <a:ext cx="273525" cy="16525"/>
            </a:xfrm>
            <a:custGeom>
              <a:rect b="b" l="l" r="r" t="t"/>
              <a:pathLst>
                <a:path extrusionOk="0" h="661" w="10941">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1"/>
            <p:cNvSpPr/>
            <p:nvPr/>
          </p:nvSpPr>
          <p:spPr>
            <a:xfrm>
              <a:off x="4713617" y="2263959"/>
              <a:ext cx="171525" cy="53025"/>
            </a:xfrm>
            <a:custGeom>
              <a:rect b="b" l="l" r="r" t="t"/>
              <a:pathLst>
                <a:path extrusionOk="0" h="2121" w="6861">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1"/>
            <p:cNvSpPr/>
            <p:nvPr/>
          </p:nvSpPr>
          <p:spPr>
            <a:xfrm>
              <a:off x="4554267" y="2267559"/>
              <a:ext cx="197925" cy="198425"/>
            </a:xfrm>
            <a:custGeom>
              <a:rect b="b" l="l" r="r" t="t"/>
              <a:pathLst>
                <a:path extrusionOk="0" h="7937" w="7917">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1"/>
            <p:cNvSpPr/>
            <p:nvPr/>
          </p:nvSpPr>
          <p:spPr>
            <a:xfrm>
              <a:off x="4581167" y="2294459"/>
              <a:ext cx="144150" cy="144650"/>
            </a:xfrm>
            <a:custGeom>
              <a:rect b="b" l="l" r="r" t="t"/>
              <a:pathLst>
                <a:path extrusionOk="0" h="5786" w="5766">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1"/>
            <p:cNvSpPr/>
            <p:nvPr/>
          </p:nvSpPr>
          <p:spPr>
            <a:xfrm>
              <a:off x="4274167" y="2073559"/>
              <a:ext cx="597275" cy="110925"/>
            </a:xfrm>
            <a:custGeom>
              <a:rect b="b" l="l" r="r" t="t"/>
              <a:pathLst>
                <a:path extrusionOk="0" h="4437" w="23891">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1"/>
            <p:cNvSpPr/>
            <p:nvPr/>
          </p:nvSpPr>
          <p:spPr>
            <a:xfrm>
              <a:off x="4739492" y="4121134"/>
              <a:ext cx="8050" cy="7000"/>
            </a:xfrm>
            <a:custGeom>
              <a:rect b="b" l="l" r="r" t="t"/>
              <a:pathLst>
                <a:path extrusionOk="0" h="280" w="322">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1"/>
            <p:cNvSpPr/>
            <p:nvPr/>
          </p:nvSpPr>
          <p:spPr>
            <a:xfrm>
              <a:off x="4612642" y="2840959"/>
              <a:ext cx="306000" cy="929600"/>
            </a:xfrm>
            <a:custGeom>
              <a:rect b="b" l="l" r="r" t="t"/>
              <a:pathLst>
                <a:path extrusionOk="0" h="37184" w="1224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1"/>
            <p:cNvSpPr/>
            <p:nvPr/>
          </p:nvSpPr>
          <p:spPr>
            <a:xfrm>
              <a:off x="4615667" y="2846084"/>
              <a:ext cx="185250" cy="696700"/>
            </a:xfrm>
            <a:custGeom>
              <a:rect b="b" l="l" r="r" t="t"/>
              <a:pathLst>
                <a:path extrusionOk="0" h="27868" w="741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1"/>
            <p:cNvSpPr/>
            <p:nvPr/>
          </p:nvSpPr>
          <p:spPr>
            <a:xfrm>
              <a:off x="4715642" y="3138334"/>
              <a:ext cx="81725" cy="632275"/>
            </a:xfrm>
            <a:custGeom>
              <a:rect b="b" l="l" r="r" t="t"/>
              <a:pathLst>
                <a:path extrusionOk="0" h="25291" w="3269">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1"/>
            <p:cNvSpPr/>
            <p:nvPr/>
          </p:nvSpPr>
          <p:spPr>
            <a:xfrm>
              <a:off x="4353317" y="2850334"/>
              <a:ext cx="429325" cy="345875"/>
            </a:xfrm>
            <a:custGeom>
              <a:rect b="b" l="l" r="r" t="t"/>
              <a:pathLst>
                <a:path extrusionOk="0" h="13835" w="17173">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1"/>
            <p:cNvSpPr/>
            <p:nvPr/>
          </p:nvSpPr>
          <p:spPr>
            <a:xfrm>
              <a:off x="4669467" y="3784534"/>
              <a:ext cx="217200" cy="756050"/>
            </a:xfrm>
            <a:custGeom>
              <a:rect b="b" l="l" r="r" t="t"/>
              <a:pathLst>
                <a:path extrusionOk="0" h="30242" w="8688">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1"/>
            <p:cNvSpPr/>
            <p:nvPr/>
          </p:nvSpPr>
          <p:spPr>
            <a:xfrm>
              <a:off x="4708542" y="3796984"/>
              <a:ext cx="42125" cy="766775"/>
            </a:xfrm>
            <a:custGeom>
              <a:rect b="b" l="l" r="r" t="t"/>
              <a:pathLst>
                <a:path extrusionOk="0" h="30671" w="1685">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1"/>
            <p:cNvSpPr/>
            <p:nvPr/>
          </p:nvSpPr>
          <p:spPr>
            <a:xfrm>
              <a:off x="4689242" y="4469434"/>
              <a:ext cx="144650" cy="116650"/>
            </a:xfrm>
            <a:custGeom>
              <a:rect b="b" l="l" r="r" t="t"/>
              <a:pathLst>
                <a:path extrusionOk="0" h="4666" w="5786">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1"/>
            <p:cNvSpPr/>
            <p:nvPr/>
          </p:nvSpPr>
          <p:spPr>
            <a:xfrm>
              <a:off x="4684692" y="4573859"/>
              <a:ext cx="257800" cy="38025"/>
            </a:xfrm>
            <a:custGeom>
              <a:rect b="b" l="l" r="r" t="t"/>
              <a:pathLst>
                <a:path extrusionOk="0" h="1521" w="10312">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1"/>
            <p:cNvSpPr/>
            <p:nvPr/>
          </p:nvSpPr>
          <p:spPr>
            <a:xfrm>
              <a:off x="4597417" y="2858734"/>
              <a:ext cx="76650" cy="337500"/>
            </a:xfrm>
            <a:custGeom>
              <a:rect b="b" l="l" r="r" t="t"/>
              <a:pathLst>
                <a:path extrusionOk="0" h="13500" w="3066">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1"/>
            <p:cNvSpPr/>
            <p:nvPr/>
          </p:nvSpPr>
          <p:spPr>
            <a:xfrm>
              <a:off x="4764867" y="3350409"/>
              <a:ext cx="7625" cy="6925"/>
            </a:xfrm>
            <a:custGeom>
              <a:rect b="b" l="l" r="r" t="t"/>
              <a:pathLst>
                <a:path extrusionOk="0" h="277" w="305">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1"/>
            <p:cNvSpPr/>
            <p:nvPr/>
          </p:nvSpPr>
          <p:spPr>
            <a:xfrm>
              <a:off x="4786167" y="353148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1"/>
            <p:cNvSpPr/>
            <p:nvPr/>
          </p:nvSpPr>
          <p:spPr>
            <a:xfrm>
              <a:off x="4743042" y="3165909"/>
              <a:ext cx="8050" cy="6700"/>
            </a:xfrm>
            <a:custGeom>
              <a:rect b="b" l="l" r="r" t="t"/>
              <a:pathLst>
                <a:path extrusionOk="0" h="268" w="322">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1"/>
            <p:cNvSpPr/>
            <p:nvPr/>
          </p:nvSpPr>
          <p:spPr>
            <a:xfrm>
              <a:off x="4743042" y="3948384"/>
              <a:ext cx="8075" cy="7175"/>
            </a:xfrm>
            <a:custGeom>
              <a:rect b="b" l="l" r="r" t="t"/>
              <a:pathLst>
                <a:path extrusionOk="0" h="287" w="323">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1"/>
            <p:cNvSpPr/>
            <p:nvPr/>
          </p:nvSpPr>
          <p:spPr>
            <a:xfrm>
              <a:off x="4689242" y="4525584"/>
              <a:ext cx="135025" cy="15725"/>
            </a:xfrm>
            <a:custGeom>
              <a:rect b="b" l="l" r="r" t="t"/>
              <a:pathLst>
                <a:path extrusionOk="0" h="629" w="5401">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1"/>
            <p:cNvSpPr/>
            <p:nvPr/>
          </p:nvSpPr>
          <p:spPr>
            <a:xfrm>
              <a:off x="4672767" y="3810384"/>
              <a:ext cx="128150" cy="481875"/>
            </a:xfrm>
            <a:custGeom>
              <a:rect b="b" l="l" r="r" t="t"/>
              <a:pathLst>
                <a:path extrusionOk="0" h="19275" w="5126">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1"/>
            <p:cNvSpPr/>
            <p:nvPr/>
          </p:nvSpPr>
          <p:spPr>
            <a:xfrm>
              <a:off x="4695342" y="3660984"/>
              <a:ext cx="208075" cy="207575"/>
            </a:xfrm>
            <a:custGeom>
              <a:rect b="b" l="l" r="r" t="t"/>
              <a:pathLst>
                <a:path extrusionOk="0" h="8303" w="8323">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1"/>
            <p:cNvSpPr/>
            <p:nvPr/>
          </p:nvSpPr>
          <p:spPr>
            <a:xfrm>
              <a:off x="4698392" y="3749759"/>
              <a:ext cx="199450" cy="36675"/>
            </a:xfrm>
            <a:custGeom>
              <a:rect b="b" l="l" r="r" t="t"/>
              <a:pathLst>
                <a:path extrusionOk="0" h="1467" w="7978">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1"/>
            <p:cNvSpPr/>
            <p:nvPr/>
          </p:nvSpPr>
          <p:spPr>
            <a:xfrm>
              <a:off x="3479217" y="1947659"/>
              <a:ext cx="241875" cy="174300"/>
            </a:xfrm>
            <a:custGeom>
              <a:rect b="b" l="l" r="r" t="t"/>
              <a:pathLst>
                <a:path extrusionOk="0" h="6972" w="9675">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1"/>
            <p:cNvSpPr/>
            <p:nvPr/>
          </p:nvSpPr>
          <p:spPr>
            <a:xfrm>
              <a:off x="3631742" y="2124459"/>
              <a:ext cx="663250" cy="417200"/>
            </a:xfrm>
            <a:custGeom>
              <a:rect b="b" l="l" r="r" t="t"/>
              <a:pathLst>
                <a:path extrusionOk="0" h="16688" w="2653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1"/>
            <p:cNvSpPr/>
            <p:nvPr/>
          </p:nvSpPr>
          <p:spPr>
            <a:xfrm>
              <a:off x="4202117" y="2202609"/>
              <a:ext cx="124850" cy="212775"/>
            </a:xfrm>
            <a:custGeom>
              <a:rect b="b" l="l" r="r" t="t"/>
              <a:pathLst>
                <a:path extrusionOk="0" h="8511" w="4994">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1"/>
            <p:cNvSpPr/>
            <p:nvPr/>
          </p:nvSpPr>
          <p:spPr>
            <a:xfrm>
              <a:off x="4239667" y="2226459"/>
              <a:ext cx="63450" cy="182200"/>
            </a:xfrm>
            <a:custGeom>
              <a:rect b="b" l="l" r="r" t="t"/>
              <a:pathLst>
                <a:path extrusionOk="0" h="7288" w="2538">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1"/>
            <p:cNvSpPr/>
            <p:nvPr/>
          </p:nvSpPr>
          <p:spPr>
            <a:xfrm>
              <a:off x="3824567" y="2375634"/>
              <a:ext cx="88825" cy="153275"/>
            </a:xfrm>
            <a:custGeom>
              <a:rect b="b" l="l" r="r" t="t"/>
              <a:pathLst>
                <a:path extrusionOk="0" h="6131" w="3553">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1"/>
            <p:cNvSpPr/>
            <p:nvPr/>
          </p:nvSpPr>
          <p:spPr>
            <a:xfrm>
              <a:off x="3910342" y="2294434"/>
              <a:ext cx="311575" cy="116825"/>
            </a:xfrm>
            <a:custGeom>
              <a:rect b="b" l="l" r="r" t="t"/>
              <a:pathLst>
                <a:path extrusionOk="0" h="4673" w="12463">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1"/>
            <p:cNvSpPr/>
            <p:nvPr/>
          </p:nvSpPr>
          <p:spPr>
            <a:xfrm>
              <a:off x="3664217" y="2140709"/>
              <a:ext cx="189300" cy="370450"/>
            </a:xfrm>
            <a:custGeom>
              <a:rect b="b" l="l" r="r" t="t"/>
              <a:pathLst>
                <a:path extrusionOk="0" h="14818" w="7572">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1"/>
            <p:cNvSpPr/>
            <p:nvPr/>
          </p:nvSpPr>
          <p:spPr>
            <a:xfrm>
              <a:off x="3969292" y="2399684"/>
              <a:ext cx="7550" cy="7200"/>
            </a:xfrm>
            <a:custGeom>
              <a:rect b="b" l="l" r="r" t="t"/>
              <a:pathLst>
                <a:path extrusionOk="0" h="288" w="302">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1"/>
            <p:cNvSpPr/>
            <p:nvPr/>
          </p:nvSpPr>
          <p:spPr>
            <a:xfrm>
              <a:off x="3831167" y="2440559"/>
              <a:ext cx="7650" cy="6925"/>
            </a:xfrm>
            <a:custGeom>
              <a:rect b="b" l="l" r="r" t="t"/>
              <a:pathLst>
                <a:path extrusionOk="0" h="277" w="306">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1"/>
            <p:cNvSpPr/>
            <p:nvPr/>
          </p:nvSpPr>
          <p:spPr>
            <a:xfrm>
              <a:off x="3768342" y="2342334"/>
              <a:ext cx="7550" cy="7225"/>
            </a:xfrm>
            <a:custGeom>
              <a:rect b="b" l="l" r="r" t="t"/>
              <a:pathLst>
                <a:path extrusionOk="0" h="289" w="302">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1"/>
            <p:cNvSpPr/>
            <p:nvPr/>
          </p:nvSpPr>
          <p:spPr>
            <a:xfrm>
              <a:off x="4050392" y="2371259"/>
              <a:ext cx="7625" cy="7200"/>
            </a:xfrm>
            <a:custGeom>
              <a:rect b="b" l="l" r="r" t="t"/>
              <a:pathLst>
                <a:path extrusionOk="0" h="288" w="305">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1"/>
            <p:cNvSpPr/>
            <p:nvPr/>
          </p:nvSpPr>
          <p:spPr>
            <a:xfrm>
              <a:off x="4145267" y="2345884"/>
              <a:ext cx="7650" cy="7025"/>
            </a:xfrm>
            <a:custGeom>
              <a:rect b="b" l="l" r="r" t="t"/>
              <a:pathLst>
                <a:path extrusionOk="0" h="281" w="306">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1"/>
            <p:cNvSpPr/>
            <p:nvPr/>
          </p:nvSpPr>
          <p:spPr>
            <a:xfrm>
              <a:off x="3601292" y="2067934"/>
              <a:ext cx="164950" cy="75900"/>
            </a:xfrm>
            <a:custGeom>
              <a:rect b="b" l="l" r="r" t="t"/>
              <a:pathLst>
                <a:path extrusionOk="0" h="3036" w="6598">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1"/>
            <p:cNvSpPr/>
            <p:nvPr/>
          </p:nvSpPr>
          <p:spPr>
            <a:xfrm>
              <a:off x="3606367" y="2080059"/>
              <a:ext cx="152775" cy="43950"/>
            </a:xfrm>
            <a:custGeom>
              <a:rect b="b" l="l" r="r" t="t"/>
              <a:pathLst>
                <a:path extrusionOk="0" h="1758" w="6111">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1"/>
            <p:cNvSpPr/>
            <p:nvPr/>
          </p:nvSpPr>
          <p:spPr>
            <a:xfrm>
              <a:off x="4379717" y="3772884"/>
              <a:ext cx="200975" cy="758000"/>
            </a:xfrm>
            <a:custGeom>
              <a:rect b="b" l="l" r="r" t="t"/>
              <a:pathLst>
                <a:path extrusionOk="0" h="30320" w="8039">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1"/>
            <p:cNvSpPr/>
            <p:nvPr/>
          </p:nvSpPr>
          <p:spPr>
            <a:xfrm>
              <a:off x="4303092" y="2843509"/>
              <a:ext cx="306000" cy="929350"/>
            </a:xfrm>
            <a:custGeom>
              <a:rect b="b" l="l" r="r" t="t"/>
              <a:pathLst>
                <a:path extrusionOk="0" h="37174" w="1224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1"/>
            <p:cNvSpPr/>
            <p:nvPr/>
          </p:nvSpPr>
          <p:spPr>
            <a:xfrm>
              <a:off x="4316292" y="2899234"/>
              <a:ext cx="93375" cy="781075"/>
            </a:xfrm>
            <a:custGeom>
              <a:rect b="b" l="l" r="r" t="t"/>
              <a:pathLst>
                <a:path extrusionOk="0" h="31243" w="3735">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1"/>
            <p:cNvSpPr/>
            <p:nvPr/>
          </p:nvSpPr>
          <p:spPr>
            <a:xfrm>
              <a:off x="4378192" y="2849584"/>
              <a:ext cx="94400" cy="921025"/>
            </a:xfrm>
            <a:custGeom>
              <a:rect b="b" l="l" r="r" t="t"/>
              <a:pathLst>
                <a:path extrusionOk="0" h="36841" w="3776">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1"/>
            <p:cNvSpPr/>
            <p:nvPr/>
          </p:nvSpPr>
          <p:spPr>
            <a:xfrm>
              <a:off x="4410167" y="3803584"/>
              <a:ext cx="39100" cy="700800"/>
            </a:xfrm>
            <a:custGeom>
              <a:rect b="b" l="l" r="r" t="t"/>
              <a:pathLst>
                <a:path extrusionOk="0" h="28032" w="1564">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1"/>
            <p:cNvSpPr/>
            <p:nvPr/>
          </p:nvSpPr>
          <p:spPr>
            <a:xfrm>
              <a:off x="4371592" y="3663534"/>
              <a:ext cx="207575" cy="207550"/>
            </a:xfrm>
            <a:custGeom>
              <a:rect b="b" l="l" r="r" t="t"/>
              <a:pathLst>
                <a:path extrusionOk="0" h="8302" w="8303">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1"/>
            <p:cNvSpPr/>
            <p:nvPr/>
          </p:nvSpPr>
          <p:spPr>
            <a:xfrm>
              <a:off x="4414717" y="4469559"/>
              <a:ext cx="137050" cy="127175"/>
            </a:xfrm>
            <a:custGeom>
              <a:rect b="b" l="l" r="r" t="t"/>
              <a:pathLst>
                <a:path extrusionOk="0" h="5087" w="5482">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1"/>
            <p:cNvSpPr/>
            <p:nvPr/>
          </p:nvSpPr>
          <p:spPr>
            <a:xfrm>
              <a:off x="4413217" y="4574884"/>
              <a:ext cx="257800" cy="35800"/>
            </a:xfrm>
            <a:custGeom>
              <a:rect b="b" l="l" r="r" t="t"/>
              <a:pathLst>
                <a:path extrusionOk="0" h="1432" w="10312">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1"/>
            <p:cNvSpPr/>
            <p:nvPr/>
          </p:nvSpPr>
          <p:spPr>
            <a:xfrm>
              <a:off x="4418792" y="3209059"/>
              <a:ext cx="7625" cy="7000"/>
            </a:xfrm>
            <a:custGeom>
              <a:rect b="b" l="l" r="r" t="t"/>
              <a:pathLst>
                <a:path extrusionOk="0" h="280" w="305">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1"/>
            <p:cNvSpPr/>
            <p:nvPr/>
          </p:nvSpPr>
          <p:spPr>
            <a:xfrm>
              <a:off x="4408142" y="3052984"/>
              <a:ext cx="8050" cy="6975"/>
            </a:xfrm>
            <a:custGeom>
              <a:rect b="b" l="l" r="r" t="t"/>
              <a:pathLst>
                <a:path extrusionOk="0" h="279" w="322">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1"/>
            <p:cNvSpPr/>
            <p:nvPr/>
          </p:nvSpPr>
          <p:spPr>
            <a:xfrm>
              <a:off x="4431992" y="3400559"/>
              <a:ext cx="7625" cy="7000"/>
            </a:xfrm>
            <a:custGeom>
              <a:rect b="b" l="l" r="r" t="t"/>
              <a:pathLst>
                <a:path extrusionOk="0" h="280" w="305">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1"/>
            <p:cNvSpPr/>
            <p:nvPr/>
          </p:nvSpPr>
          <p:spPr>
            <a:xfrm>
              <a:off x="4458367" y="3616009"/>
              <a:ext cx="7650" cy="7025"/>
            </a:xfrm>
            <a:custGeom>
              <a:rect b="b" l="l" r="r" t="t"/>
              <a:pathLst>
                <a:path extrusionOk="0" h="281" w="306">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1"/>
            <p:cNvSpPr/>
            <p:nvPr/>
          </p:nvSpPr>
          <p:spPr>
            <a:xfrm>
              <a:off x="4428442" y="3944534"/>
              <a:ext cx="7625" cy="7000"/>
            </a:xfrm>
            <a:custGeom>
              <a:rect b="b" l="l" r="r" t="t"/>
              <a:pathLst>
                <a:path extrusionOk="0" h="280" w="305">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1"/>
            <p:cNvSpPr/>
            <p:nvPr/>
          </p:nvSpPr>
          <p:spPr>
            <a:xfrm>
              <a:off x="4444667" y="4114309"/>
              <a:ext cx="8100" cy="7025"/>
            </a:xfrm>
            <a:custGeom>
              <a:rect b="b" l="l" r="r" t="t"/>
              <a:pathLst>
                <a:path extrusionOk="0" h="281" w="324">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1"/>
            <p:cNvSpPr/>
            <p:nvPr/>
          </p:nvSpPr>
          <p:spPr>
            <a:xfrm>
              <a:off x="4446692" y="4304609"/>
              <a:ext cx="8100" cy="7025"/>
            </a:xfrm>
            <a:custGeom>
              <a:rect b="b" l="l" r="r" t="t"/>
              <a:pathLst>
                <a:path extrusionOk="0" h="281" w="324">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1"/>
            <p:cNvSpPr/>
            <p:nvPr/>
          </p:nvSpPr>
          <p:spPr>
            <a:xfrm>
              <a:off x="4375667" y="3746659"/>
              <a:ext cx="201475" cy="41750"/>
            </a:xfrm>
            <a:custGeom>
              <a:rect b="b" l="l" r="r" t="t"/>
              <a:pathLst>
                <a:path extrusionOk="0" h="1670" w="8059">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1"/>
            <p:cNvSpPr/>
            <p:nvPr/>
          </p:nvSpPr>
          <p:spPr>
            <a:xfrm>
              <a:off x="4415742" y="4531609"/>
              <a:ext cx="131950" cy="14975"/>
            </a:xfrm>
            <a:custGeom>
              <a:rect b="b" l="l" r="r" t="t"/>
              <a:pathLst>
                <a:path extrusionOk="0" h="599" w="5278">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6" name="Google Shape;726;p11"/>
          <p:cNvSpPr/>
          <p:nvPr/>
        </p:nvSpPr>
        <p:spPr>
          <a:xfrm>
            <a:off x="5638142" y="2597909"/>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1"/>
          <p:cNvSpPr/>
          <p:nvPr/>
        </p:nvSpPr>
        <p:spPr>
          <a:xfrm>
            <a:off x="5309342" y="2681109"/>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1"/>
          <p:cNvSpPr/>
          <p:nvPr/>
        </p:nvSpPr>
        <p:spPr>
          <a:xfrm rot="5400000">
            <a:off x="7958592" y="1401809"/>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1"/>
          <p:cNvSpPr/>
          <p:nvPr/>
        </p:nvSpPr>
        <p:spPr>
          <a:xfrm rot="5400000">
            <a:off x="7622405" y="1660846"/>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1"/>
          <p:cNvSpPr/>
          <p:nvPr/>
        </p:nvSpPr>
        <p:spPr>
          <a:xfrm rot="5400000">
            <a:off x="7631555" y="1332021"/>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rgbClr val="2B34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1"/>
          <p:cNvSpPr txBox="1"/>
          <p:nvPr/>
        </p:nvSpPr>
        <p:spPr>
          <a:xfrm>
            <a:off x="881475" y="2506602"/>
            <a:ext cx="3978600" cy="1461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2100" u="none" cap="none" strike="noStrike">
                <a:solidFill>
                  <a:schemeClr val="accent2"/>
                </a:solidFill>
                <a:latin typeface="Raleway Medium"/>
                <a:ea typeface="Raleway Medium"/>
                <a:cs typeface="Raleway Medium"/>
                <a:sym typeface="Raleway Medium"/>
              </a:rPr>
              <a:t>It has been a great pleasure to be in a small group for </a:t>
            </a:r>
            <a:r>
              <a:rPr b="1" i="0" lang="en" sz="2100" u="none" cap="none" strike="noStrike">
                <a:solidFill>
                  <a:schemeClr val="accent2"/>
                </a:solidFill>
                <a:latin typeface="Raleway"/>
                <a:ea typeface="Raleway"/>
                <a:cs typeface="Raleway"/>
                <a:sym typeface="Raleway"/>
              </a:rPr>
              <a:t>oxford. </a:t>
            </a:r>
            <a:r>
              <a:rPr b="0" i="0" lang="en" sz="2100" u="none" cap="none" strike="noStrike">
                <a:solidFill>
                  <a:schemeClr val="accent2"/>
                </a:solidFill>
                <a:latin typeface="Raleway Medium"/>
                <a:ea typeface="Raleway Medium"/>
                <a:cs typeface="Raleway Medium"/>
                <a:sym typeface="Raleway Medium"/>
              </a:rPr>
              <a:t>It has been my dream to go or even work in oxford and here am I attending session with you. Thank you so much for the opportunity to become one of the few student's to go to oxford.</a:t>
            </a:r>
            <a:endParaRPr b="0" i="0" sz="2100" u="none" cap="none" strike="noStrike">
              <a:solidFill>
                <a:schemeClr val="accent2"/>
              </a:solidFill>
              <a:latin typeface="Raleway Medium"/>
              <a:ea typeface="Raleway Medium"/>
              <a:cs typeface="Raleway Medium"/>
              <a:sym typeface="Raleway Medium"/>
            </a:endParaRPr>
          </a:p>
        </p:txBody>
      </p:sp>
      <p:grpSp>
        <p:nvGrpSpPr>
          <p:cNvPr id="732" name="Google Shape;732;p11"/>
          <p:cNvGrpSpPr/>
          <p:nvPr/>
        </p:nvGrpSpPr>
        <p:grpSpPr>
          <a:xfrm>
            <a:off x="1865981" y="633232"/>
            <a:ext cx="772605" cy="196301"/>
            <a:chOff x="2641350" y="846250"/>
            <a:chExt cx="413600" cy="105075"/>
          </a:xfrm>
        </p:grpSpPr>
        <p:sp>
          <p:nvSpPr>
            <p:cNvPr id="733" name="Google Shape;733;p1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7" name="Google Shape;737;p11"/>
          <p:cNvGrpSpPr/>
          <p:nvPr/>
        </p:nvGrpSpPr>
        <p:grpSpPr>
          <a:xfrm rot="10800000">
            <a:off x="6514181" y="633232"/>
            <a:ext cx="772605" cy="196301"/>
            <a:chOff x="2641350" y="846250"/>
            <a:chExt cx="413600" cy="105075"/>
          </a:xfrm>
        </p:grpSpPr>
        <p:sp>
          <p:nvSpPr>
            <p:cNvPr id="738" name="Google Shape;738;p1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3"/>
          <p:cNvSpPr/>
          <p:nvPr/>
        </p:nvSpPr>
        <p:spPr>
          <a:xfrm>
            <a:off x="3188291" y="169809"/>
            <a:ext cx="998400" cy="998400"/>
          </a:xfrm>
          <a:prstGeom prst="ellipse">
            <a:avLst/>
          </a:prstGeom>
          <a:solidFill>
            <a:srgbClr val="000000">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3"/>
          <p:cNvSpPr/>
          <p:nvPr/>
        </p:nvSpPr>
        <p:spPr>
          <a:xfrm>
            <a:off x="2517592"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3"/>
          <p:cNvSpPr/>
          <p:nvPr/>
        </p:nvSpPr>
        <p:spPr>
          <a:xfrm>
            <a:off x="2851892"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3"/>
          <p:cNvSpPr txBox="1"/>
          <p:nvPr>
            <p:ph type="title"/>
          </p:nvPr>
        </p:nvSpPr>
        <p:spPr>
          <a:xfrm>
            <a:off x="3175950" y="3348567"/>
            <a:ext cx="4944900" cy="84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2400"/>
              <a:buFont typeface="Arial"/>
              <a:buNone/>
            </a:pPr>
            <a:r>
              <a:rPr lang="en" sz="6700"/>
              <a:t>Description</a:t>
            </a:r>
            <a:endParaRPr sz="6700"/>
          </a:p>
          <a:p>
            <a:pPr indent="0" lvl="0" marL="0" rtl="0" algn="ctr">
              <a:lnSpc>
                <a:spcPct val="100000"/>
              </a:lnSpc>
              <a:spcBef>
                <a:spcPts val="0"/>
              </a:spcBef>
              <a:spcAft>
                <a:spcPts val="0"/>
              </a:spcAft>
              <a:buSzPts val="3600"/>
              <a:buNone/>
            </a:pPr>
            <a:r>
              <a:t/>
            </a:r>
            <a:endParaRPr sz="9200"/>
          </a:p>
        </p:txBody>
      </p:sp>
      <p:sp>
        <p:nvSpPr>
          <p:cNvPr id="750" name="Google Shape;750;p13"/>
          <p:cNvSpPr txBox="1"/>
          <p:nvPr>
            <p:ph idx="2" type="title"/>
          </p:nvPr>
        </p:nvSpPr>
        <p:spPr>
          <a:xfrm>
            <a:off x="4700492" y="1349167"/>
            <a:ext cx="18828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05.</a:t>
            </a:r>
            <a:endParaRPr/>
          </a:p>
        </p:txBody>
      </p:sp>
      <p:grpSp>
        <p:nvGrpSpPr>
          <p:cNvPr id="751" name="Google Shape;751;p13"/>
          <p:cNvGrpSpPr/>
          <p:nvPr/>
        </p:nvGrpSpPr>
        <p:grpSpPr>
          <a:xfrm rot="-5400000">
            <a:off x="7735238" y="1701787"/>
            <a:ext cx="537556" cy="136576"/>
            <a:chOff x="2641350" y="846250"/>
            <a:chExt cx="413600" cy="105075"/>
          </a:xfrm>
        </p:grpSpPr>
        <p:sp>
          <p:nvSpPr>
            <p:cNvPr id="752" name="Google Shape;752;p1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6" name="Google Shape;756;p13"/>
          <p:cNvGrpSpPr/>
          <p:nvPr/>
        </p:nvGrpSpPr>
        <p:grpSpPr>
          <a:xfrm rot="-5400000">
            <a:off x="-453050" y="1363242"/>
            <a:ext cx="3397850" cy="187275"/>
            <a:chOff x="-3237675" y="-1132050"/>
            <a:chExt cx="3397850" cy="187275"/>
          </a:xfrm>
        </p:grpSpPr>
        <p:sp>
          <p:nvSpPr>
            <p:cNvPr id="757" name="Google Shape;757;p1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66" name="Google Shape;766;p13"/>
          <p:cNvCxnSpPr/>
          <p:nvPr/>
        </p:nvCxnSpPr>
        <p:spPr>
          <a:xfrm flipH="1" rot="10800000">
            <a:off x="2653975" y="3762125"/>
            <a:ext cx="5355600" cy="147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4"/>
          <p:cNvSpPr txBox="1"/>
          <p:nvPr>
            <p:ph type="title"/>
          </p:nvPr>
        </p:nvSpPr>
        <p:spPr>
          <a:xfrm>
            <a:off x="2242725" y="1940600"/>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2400"/>
              <a:buFont typeface="Arial"/>
              <a:buNone/>
            </a:pPr>
            <a:r>
              <a:rPr lang="en" sz="6700"/>
              <a:t>Description</a:t>
            </a:r>
            <a:endParaRPr sz="6700"/>
          </a:p>
          <a:p>
            <a:pPr indent="0" lvl="0" marL="0" rtl="0" algn="ctr">
              <a:spcBef>
                <a:spcPts val="0"/>
              </a:spcBef>
              <a:spcAft>
                <a:spcPts val="0"/>
              </a:spcAft>
              <a:buClr>
                <a:schemeClr val="hlink"/>
              </a:buClr>
              <a:buSzPts val="3600"/>
              <a:buFont typeface="Arial"/>
              <a:buNone/>
            </a:pPr>
            <a:r>
              <a:t/>
            </a:r>
            <a:endParaRPr sz="9200"/>
          </a:p>
          <a:p>
            <a:pPr indent="0" lvl="0" marL="0" rtl="0" algn="l">
              <a:spcBef>
                <a:spcPts val="0"/>
              </a:spcBef>
              <a:spcAft>
                <a:spcPts val="0"/>
              </a:spcAft>
              <a:buClr>
                <a:schemeClr val="hlink"/>
              </a:buClr>
              <a:buSzPts val="2400"/>
              <a:buFont typeface="Arial"/>
              <a:buNone/>
            </a:pPr>
            <a:r>
              <a:t/>
            </a:r>
            <a:endParaRPr sz="5100"/>
          </a:p>
          <a:p>
            <a:pPr indent="0" lvl="0" marL="0" rtl="0" algn="ctr">
              <a:lnSpc>
                <a:spcPct val="100000"/>
              </a:lnSpc>
              <a:spcBef>
                <a:spcPts val="0"/>
              </a:spcBef>
              <a:spcAft>
                <a:spcPts val="0"/>
              </a:spcAft>
              <a:buSzPts val="3500"/>
              <a:buNone/>
            </a:pPr>
            <a:r>
              <a:t/>
            </a:r>
            <a:endParaRPr sz="6500"/>
          </a:p>
        </p:txBody>
      </p:sp>
      <p:sp>
        <p:nvSpPr>
          <p:cNvPr id="772" name="Google Shape;772;p14"/>
          <p:cNvSpPr txBox="1"/>
          <p:nvPr/>
        </p:nvSpPr>
        <p:spPr>
          <a:xfrm>
            <a:off x="977000" y="1426175"/>
            <a:ext cx="7499700" cy="380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Clr>
                <a:schemeClr val="hlink"/>
              </a:buClr>
              <a:buSzPts val="1100"/>
              <a:buFont typeface="Arial"/>
              <a:buNone/>
            </a:pPr>
            <a:r>
              <a:rPr lang="en" sz="1500">
                <a:solidFill>
                  <a:srgbClr val="374151"/>
                </a:solidFill>
                <a:latin typeface="Roboto"/>
                <a:ea typeface="Roboto"/>
                <a:cs typeface="Roboto"/>
                <a:sym typeface="Roboto"/>
              </a:rPr>
              <a:t>This project is like a game where you answer questions to test your knowledge. You can choose how hard you want the questions to be: easy, medium, or hard.</a:t>
            </a:r>
            <a:endParaRPr sz="15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hlink"/>
              </a:buClr>
              <a:buSzPts val="1100"/>
              <a:buFont typeface="Arial"/>
              <a:buNone/>
            </a:pPr>
            <a:r>
              <a:rPr lang="en" sz="1500">
                <a:solidFill>
                  <a:srgbClr val="374151"/>
                </a:solidFill>
                <a:latin typeface="Roboto"/>
                <a:ea typeface="Roboto"/>
                <a:cs typeface="Roboto"/>
                <a:sym typeface="Roboto"/>
              </a:rPr>
              <a:t>Once you pick a level, questions will show up on the screen. You can type your answers or even talk and the computer will listen to what you say to see if it's right.</a:t>
            </a:r>
            <a:endParaRPr sz="15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hlink"/>
              </a:buClr>
              <a:buSzPts val="1100"/>
              <a:buFont typeface="Arial"/>
              <a:buNone/>
            </a:pPr>
            <a:r>
              <a:rPr lang="en" sz="1500">
                <a:solidFill>
                  <a:srgbClr val="374151"/>
                </a:solidFill>
                <a:latin typeface="Roboto"/>
                <a:ea typeface="Roboto"/>
                <a:cs typeface="Roboto"/>
                <a:sym typeface="Roboto"/>
              </a:rPr>
              <a:t>After each answer, the computer will tell you if you got it right or wrong. It keeps track of your score too. The game goes on until you've answered all the questions for that level.</a:t>
            </a:r>
            <a:endParaRPr sz="15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hlink"/>
              </a:buClr>
              <a:buSzPts val="1100"/>
              <a:buFont typeface="Arial"/>
              <a:buNone/>
            </a:pPr>
            <a:r>
              <a:rPr lang="en" sz="1500">
                <a:solidFill>
                  <a:srgbClr val="374151"/>
                </a:solidFill>
                <a:latin typeface="Roboto"/>
                <a:ea typeface="Roboto"/>
                <a:cs typeface="Roboto"/>
                <a:sym typeface="Roboto"/>
              </a:rPr>
              <a:t>There are buttons on the screen for choosing the level, typing your answers, checking if your answer is correct, and even a button for the computer to listen to what you say.</a:t>
            </a:r>
            <a:endParaRPr sz="1500">
              <a:solidFill>
                <a:srgbClr val="374151"/>
              </a:solidFill>
              <a:latin typeface="Roboto"/>
              <a:ea typeface="Roboto"/>
              <a:cs typeface="Roboto"/>
              <a:sym typeface="Roboto"/>
            </a:endParaRPr>
          </a:p>
          <a:p>
            <a:pPr indent="0" lvl="0" marL="0" marR="0" rtl="0" algn="l">
              <a:lnSpc>
                <a:spcPct val="100000"/>
              </a:lnSpc>
              <a:spcBef>
                <a:spcPts val="0"/>
              </a:spcBef>
              <a:spcAft>
                <a:spcPts val="0"/>
              </a:spcAft>
              <a:buNone/>
            </a:pPr>
            <a:r>
              <a:t/>
            </a:r>
            <a:endParaRPr sz="1500">
              <a:solidFill>
                <a:schemeClr val="accent2"/>
              </a:solidFill>
              <a:latin typeface="Raleway Medium"/>
              <a:ea typeface="Raleway Medium"/>
              <a:cs typeface="Raleway Medium"/>
              <a:sym typeface="Raleway Medium"/>
            </a:endParaRPr>
          </a:p>
          <a:p>
            <a:pPr indent="0" lvl="0" marL="0" marR="0" rtl="0" algn="l">
              <a:lnSpc>
                <a:spcPct val="100000"/>
              </a:lnSpc>
              <a:spcBef>
                <a:spcPts val="0"/>
              </a:spcBef>
              <a:spcAft>
                <a:spcPts val="0"/>
              </a:spcAft>
              <a:buNone/>
            </a:pPr>
            <a:r>
              <a:t/>
            </a:r>
            <a:endParaRPr sz="1500">
              <a:solidFill>
                <a:schemeClr val="accent2"/>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chemeClr val="accent2"/>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1400"/>
              <a:buFont typeface="Arial"/>
              <a:buNone/>
            </a:pPr>
            <a:r>
              <a:rPr b="0" i="0" lang="en" sz="1500" u="none" cap="none" strike="noStrike">
                <a:solidFill>
                  <a:schemeClr val="accent2"/>
                </a:solidFill>
                <a:latin typeface="Raleway Medium"/>
                <a:ea typeface="Raleway Medium"/>
                <a:cs typeface="Raleway Medium"/>
                <a:sym typeface="Raleway Medium"/>
              </a:rPr>
              <a:t> </a:t>
            </a:r>
            <a:endParaRPr b="0" i="0" sz="1500" u="none" cap="none" strike="noStrike">
              <a:solidFill>
                <a:schemeClr val="accent2"/>
              </a:solidFill>
              <a:latin typeface="Raleway Medium"/>
              <a:ea typeface="Raleway Medium"/>
              <a:cs typeface="Raleway Medium"/>
              <a:sym typeface="Raleway Medium"/>
            </a:endParaRPr>
          </a:p>
        </p:txBody>
      </p:sp>
      <p:grpSp>
        <p:nvGrpSpPr>
          <p:cNvPr id="773" name="Google Shape;773;p14"/>
          <p:cNvGrpSpPr/>
          <p:nvPr/>
        </p:nvGrpSpPr>
        <p:grpSpPr>
          <a:xfrm rot="10800000">
            <a:off x="-466752" y="434375"/>
            <a:ext cx="1550073" cy="548628"/>
            <a:chOff x="2758075" y="846250"/>
            <a:chExt cx="296875" cy="105075"/>
          </a:xfrm>
        </p:grpSpPr>
        <p:sp>
          <p:nvSpPr>
            <p:cNvPr id="774" name="Google Shape;774;p1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5"/>
          <p:cNvSpPr/>
          <p:nvPr/>
        </p:nvSpPr>
        <p:spPr>
          <a:xfrm>
            <a:off x="1441200" y="0"/>
            <a:ext cx="6261600" cy="4608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5"/>
          <p:cNvSpPr/>
          <p:nvPr/>
        </p:nvSpPr>
        <p:spPr>
          <a:xfrm>
            <a:off x="1782000" y="-2"/>
            <a:ext cx="5580000" cy="427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5"/>
          <p:cNvSpPr txBox="1"/>
          <p:nvPr>
            <p:ph type="title"/>
          </p:nvPr>
        </p:nvSpPr>
        <p:spPr>
          <a:xfrm>
            <a:off x="2106050" y="2190967"/>
            <a:ext cx="4944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Acknowledgements</a:t>
            </a:r>
            <a:endParaRPr/>
          </a:p>
        </p:txBody>
      </p:sp>
      <p:sp>
        <p:nvSpPr>
          <p:cNvPr id="784" name="Google Shape;784;p15"/>
          <p:cNvSpPr txBox="1"/>
          <p:nvPr>
            <p:ph idx="2" type="title"/>
          </p:nvPr>
        </p:nvSpPr>
        <p:spPr>
          <a:xfrm>
            <a:off x="3638942" y="1349167"/>
            <a:ext cx="18828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cxnSp>
        <p:nvCxnSpPr>
          <p:cNvPr id="785" name="Google Shape;785;p15"/>
          <p:cNvCxnSpPr/>
          <p:nvPr/>
        </p:nvCxnSpPr>
        <p:spPr>
          <a:xfrm flipH="1" rot="10800000">
            <a:off x="2195400" y="3776859"/>
            <a:ext cx="5448900" cy="8100"/>
          </a:xfrm>
          <a:prstGeom prst="straightConnector1">
            <a:avLst/>
          </a:prstGeom>
          <a:noFill/>
          <a:ln cap="flat" cmpd="sng" w="19050">
            <a:solidFill>
              <a:schemeClr val="dk1"/>
            </a:solidFill>
            <a:prstDash val="solid"/>
            <a:round/>
            <a:headEnd len="sm" w="sm" type="none"/>
            <a:tailEnd len="sm" w="sm" type="none"/>
          </a:ln>
        </p:spPr>
      </p:cxnSp>
      <p:sp>
        <p:nvSpPr>
          <p:cNvPr id="786" name="Google Shape;786;p15"/>
          <p:cNvSpPr/>
          <p:nvPr/>
        </p:nvSpPr>
        <p:spPr>
          <a:xfrm>
            <a:off x="5674116" y="350775"/>
            <a:ext cx="998400" cy="998400"/>
          </a:xfrm>
          <a:prstGeom prst="ellipse">
            <a:avLst/>
          </a:prstGeom>
          <a:solidFill>
            <a:srgbClr val="000000">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7" name="Google Shape;787;p15"/>
          <p:cNvGrpSpPr/>
          <p:nvPr/>
        </p:nvGrpSpPr>
        <p:grpSpPr>
          <a:xfrm rot="-5400000">
            <a:off x="5093559" y="-281718"/>
            <a:ext cx="2159530" cy="548628"/>
            <a:chOff x="2641350" y="846250"/>
            <a:chExt cx="413600" cy="105075"/>
          </a:xfrm>
        </p:grpSpPr>
        <p:sp>
          <p:nvSpPr>
            <p:cNvPr id="788" name="Google Shape;788;p1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6"/>
          <p:cNvSpPr txBox="1"/>
          <p:nvPr>
            <p:ph idx="1" type="subTitle"/>
          </p:nvPr>
        </p:nvSpPr>
        <p:spPr>
          <a:xfrm>
            <a:off x="1105200" y="1706575"/>
            <a:ext cx="6933600" cy="237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 sz="2000"/>
              <a:t>I thank all who have helped me in this journey: My parents,my classmates,my mentors, my friends and specially my father</a:t>
            </a:r>
            <a:endParaRPr sz="2000"/>
          </a:p>
        </p:txBody>
      </p:sp>
      <p:sp>
        <p:nvSpPr>
          <p:cNvPr id="797" name="Google Shape;797;p16"/>
          <p:cNvSpPr txBox="1"/>
          <p:nvPr>
            <p:ph idx="9"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Acknowledgements</a:t>
            </a:r>
            <a:endParaRPr/>
          </a:p>
        </p:txBody>
      </p:sp>
      <p:grpSp>
        <p:nvGrpSpPr>
          <p:cNvPr id="798" name="Google Shape;798;p16"/>
          <p:cNvGrpSpPr/>
          <p:nvPr/>
        </p:nvGrpSpPr>
        <p:grpSpPr>
          <a:xfrm>
            <a:off x="1865981" y="633232"/>
            <a:ext cx="772605" cy="196301"/>
            <a:chOff x="2641350" y="846250"/>
            <a:chExt cx="413600" cy="105075"/>
          </a:xfrm>
        </p:grpSpPr>
        <p:sp>
          <p:nvSpPr>
            <p:cNvPr id="799" name="Google Shape;799;p1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7"/>
          <p:cNvSpPr txBox="1"/>
          <p:nvPr>
            <p:ph type="ctrTitle"/>
          </p:nvPr>
        </p:nvSpPr>
        <p:spPr>
          <a:xfrm>
            <a:off x="2429950" y="723341"/>
            <a:ext cx="4284000" cy="99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t>THANKS</a:t>
            </a:r>
            <a:endParaRPr/>
          </a:p>
        </p:txBody>
      </p:sp>
      <p:sp>
        <p:nvSpPr>
          <p:cNvPr id="808" name="Google Shape;808;p17"/>
          <p:cNvSpPr txBox="1"/>
          <p:nvPr>
            <p:ph idx="1" type="subTitle"/>
          </p:nvPr>
        </p:nvSpPr>
        <p:spPr>
          <a:xfrm>
            <a:off x="2682600" y="1931841"/>
            <a:ext cx="3778800" cy="127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b="1" lang="en">
                <a:solidFill>
                  <a:schemeClr val="accent2"/>
                </a:solidFill>
              </a:rPr>
              <a:t>Do you have any questions?</a:t>
            </a:r>
            <a:endParaRPr b="1">
              <a:solidFill>
                <a:schemeClr val="accent2"/>
              </a:solidFill>
            </a:endParaRPr>
          </a:p>
          <a:p>
            <a:pPr indent="0" lvl="0" marL="0" rtl="0" algn="ctr">
              <a:lnSpc>
                <a:spcPct val="100000"/>
              </a:lnSpc>
              <a:spcBef>
                <a:spcPts val="0"/>
              </a:spcBef>
              <a:spcAft>
                <a:spcPts val="0"/>
              </a:spcAft>
              <a:buClr>
                <a:schemeClr val="hlink"/>
              </a:buClr>
              <a:buSzPts val="1100"/>
              <a:buFont typeface="Arial"/>
              <a:buNone/>
            </a:pPr>
            <a:r>
              <a:rPr lang="en">
                <a:solidFill>
                  <a:schemeClr val="accent2"/>
                </a:solidFill>
              </a:rPr>
              <a:t>okmisha06@gmail.com </a:t>
            </a:r>
            <a:endParaRPr>
              <a:solidFill>
                <a:schemeClr val="accent2"/>
              </a:solidFill>
            </a:endParaRPr>
          </a:p>
        </p:txBody>
      </p:sp>
      <p:sp>
        <p:nvSpPr>
          <p:cNvPr id="809" name="Google Shape;809;p17"/>
          <p:cNvSpPr/>
          <p:nvPr/>
        </p:nvSpPr>
        <p:spPr>
          <a:xfrm>
            <a:off x="2728800" y="373100"/>
            <a:ext cx="998400" cy="998400"/>
          </a:xfrm>
          <a:prstGeom prst="ellipse">
            <a:avLst/>
          </a:prstGeom>
          <a:solidFill>
            <a:srgbClr val="718AC6">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0" name="Google Shape;810;p17"/>
          <p:cNvGrpSpPr/>
          <p:nvPr/>
        </p:nvGrpSpPr>
        <p:grpSpPr>
          <a:xfrm>
            <a:off x="-267175" y="1108580"/>
            <a:ext cx="3397850" cy="187275"/>
            <a:chOff x="-3237675" y="-1132050"/>
            <a:chExt cx="3397850" cy="187275"/>
          </a:xfrm>
        </p:grpSpPr>
        <p:sp>
          <p:nvSpPr>
            <p:cNvPr id="811" name="Google Shape;811;p17"/>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7"/>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7"/>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7"/>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7"/>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7"/>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7"/>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7"/>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0" name="Google Shape;820;p17"/>
          <p:cNvSpPr/>
          <p:nvPr/>
        </p:nvSpPr>
        <p:spPr>
          <a:xfrm>
            <a:off x="2553850" y="3479425"/>
            <a:ext cx="4160100" cy="79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
          <p:cNvSpPr/>
          <p:nvPr/>
        </p:nvSpPr>
        <p:spPr>
          <a:xfrm>
            <a:off x="6037030"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
          <p:cNvSpPr/>
          <p:nvPr/>
        </p:nvSpPr>
        <p:spPr>
          <a:xfrm>
            <a:off x="6037192"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
          <p:cNvSpPr/>
          <p:nvPr/>
        </p:nvSpPr>
        <p:spPr>
          <a:xfrm>
            <a:off x="3336004"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
          <p:cNvSpPr/>
          <p:nvPr/>
        </p:nvSpPr>
        <p:spPr>
          <a:xfrm>
            <a:off x="3336167"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
          <p:cNvSpPr/>
          <p:nvPr/>
        </p:nvSpPr>
        <p:spPr>
          <a:xfrm>
            <a:off x="623637"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
          <p:cNvSpPr/>
          <p:nvPr/>
        </p:nvSpPr>
        <p:spPr>
          <a:xfrm>
            <a:off x="623800"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
          <p:cNvSpPr txBox="1"/>
          <p:nvPr>
            <p:ph idx="1" type="subTitle"/>
          </p:nvPr>
        </p:nvSpPr>
        <p:spPr>
          <a:xfrm>
            <a:off x="720000" y="2261249"/>
            <a:ext cx="23364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Introduce myself.</a:t>
            </a:r>
            <a:endParaRPr/>
          </a:p>
        </p:txBody>
      </p:sp>
      <p:sp>
        <p:nvSpPr>
          <p:cNvPr id="396" name="Google Shape;396;p2"/>
          <p:cNvSpPr txBox="1"/>
          <p:nvPr>
            <p:ph type="title"/>
          </p:nvPr>
        </p:nvSpPr>
        <p:spPr>
          <a:xfrm>
            <a:off x="720000" y="1621208"/>
            <a:ext cx="2336400" cy="72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Introduction</a:t>
            </a:r>
            <a:endParaRPr/>
          </a:p>
        </p:txBody>
      </p:sp>
      <p:sp>
        <p:nvSpPr>
          <p:cNvPr id="397" name="Google Shape;397;p2"/>
          <p:cNvSpPr txBox="1"/>
          <p:nvPr>
            <p:ph idx="2" type="title"/>
          </p:nvPr>
        </p:nvSpPr>
        <p:spPr>
          <a:xfrm>
            <a:off x="720000" y="1158483"/>
            <a:ext cx="924600" cy="41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398" name="Google Shape;398;p2"/>
          <p:cNvSpPr txBox="1"/>
          <p:nvPr>
            <p:ph idx="3" type="title"/>
          </p:nvPr>
        </p:nvSpPr>
        <p:spPr>
          <a:xfrm>
            <a:off x="3403800" y="1621216"/>
            <a:ext cx="2336400" cy="72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About my project</a:t>
            </a:r>
            <a:endParaRPr/>
          </a:p>
        </p:txBody>
      </p:sp>
      <p:sp>
        <p:nvSpPr>
          <p:cNvPr id="399" name="Google Shape;399;p2"/>
          <p:cNvSpPr txBox="1"/>
          <p:nvPr>
            <p:ph idx="4" type="title"/>
          </p:nvPr>
        </p:nvSpPr>
        <p:spPr>
          <a:xfrm>
            <a:off x="3403800" y="1158483"/>
            <a:ext cx="923400" cy="41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400" name="Google Shape;400;p2"/>
          <p:cNvSpPr txBox="1"/>
          <p:nvPr>
            <p:ph idx="5" type="subTitle"/>
          </p:nvPr>
        </p:nvSpPr>
        <p:spPr>
          <a:xfrm>
            <a:off x="3403800" y="2261249"/>
            <a:ext cx="23364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All about my project that I am going to make.</a:t>
            </a:r>
            <a:endParaRPr/>
          </a:p>
        </p:txBody>
      </p:sp>
      <p:sp>
        <p:nvSpPr>
          <p:cNvPr id="401" name="Google Shape;401;p2"/>
          <p:cNvSpPr txBox="1"/>
          <p:nvPr>
            <p:ph idx="6" type="title"/>
          </p:nvPr>
        </p:nvSpPr>
        <p:spPr>
          <a:xfrm>
            <a:off x="6087600" y="1621208"/>
            <a:ext cx="2336400" cy="72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Experience</a:t>
            </a:r>
            <a:endParaRPr/>
          </a:p>
        </p:txBody>
      </p:sp>
      <p:sp>
        <p:nvSpPr>
          <p:cNvPr id="402" name="Google Shape;402;p2"/>
          <p:cNvSpPr txBox="1"/>
          <p:nvPr>
            <p:ph idx="7" type="title"/>
          </p:nvPr>
        </p:nvSpPr>
        <p:spPr>
          <a:xfrm>
            <a:off x="6087600" y="1158483"/>
            <a:ext cx="923400" cy="41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403" name="Google Shape;403;p2"/>
          <p:cNvSpPr txBox="1"/>
          <p:nvPr>
            <p:ph idx="8" type="subTitle"/>
          </p:nvPr>
        </p:nvSpPr>
        <p:spPr>
          <a:xfrm>
            <a:off x="6048550" y="2120574"/>
            <a:ext cx="23364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300"/>
              <a:t>My </a:t>
            </a:r>
            <a:r>
              <a:rPr lang="en" sz="1300"/>
              <a:t>experience</a:t>
            </a:r>
            <a:r>
              <a:rPr lang="en" sz="1300"/>
              <a:t> </a:t>
            </a:r>
            <a:endParaRPr sz="600"/>
          </a:p>
        </p:txBody>
      </p:sp>
      <p:sp>
        <p:nvSpPr>
          <p:cNvPr id="404" name="Google Shape;404;p2"/>
          <p:cNvSpPr txBox="1"/>
          <p:nvPr>
            <p:ph idx="9" type="title"/>
          </p:nvPr>
        </p:nvSpPr>
        <p:spPr>
          <a:xfrm>
            <a:off x="720000" y="3475466"/>
            <a:ext cx="2336400" cy="72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accent2"/>
                </a:solidFill>
              </a:rPr>
              <a:t>My Internship so far</a:t>
            </a:r>
            <a:endParaRPr>
              <a:solidFill>
                <a:schemeClr val="accent2"/>
              </a:solidFill>
            </a:endParaRPr>
          </a:p>
        </p:txBody>
      </p:sp>
      <p:sp>
        <p:nvSpPr>
          <p:cNvPr id="405" name="Google Shape;405;p2"/>
          <p:cNvSpPr txBox="1"/>
          <p:nvPr>
            <p:ph idx="13" type="title"/>
          </p:nvPr>
        </p:nvSpPr>
        <p:spPr>
          <a:xfrm>
            <a:off x="720000" y="3012741"/>
            <a:ext cx="923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406" name="Google Shape;406;p2"/>
          <p:cNvSpPr txBox="1"/>
          <p:nvPr>
            <p:ph idx="14" type="subTitle"/>
          </p:nvPr>
        </p:nvSpPr>
        <p:spPr>
          <a:xfrm>
            <a:off x="720000" y="4115508"/>
            <a:ext cx="23364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t>About how I am doing so far in the internship</a:t>
            </a:r>
            <a:endParaRPr sz="1200"/>
          </a:p>
        </p:txBody>
      </p:sp>
      <p:sp>
        <p:nvSpPr>
          <p:cNvPr id="407" name="Google Shape;407;p2"/>
          <p:cNvSpPr txBox="1"/>
          <p:nvPr>
            <p:ph idx="15" type="title"/>
          </p:nvPr>
        </p:nvSpPr>
        <p:spPr>
          <a:xfrm>
            <a:off x="3378513" y="3578941"/>
            <a:ext cx="2336400" cy="72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a:solidFill>
                  <a:schemeClr val="accent2"/>
                </a:solidFill>
              </a:rPr>
              <a:t>Description</a:t>
            </a:r>
            <a:endParaRPr sz="8200">
              <a:solidFill>
                <a:schemeClr val="accent2"/>
              </a:solidFill>
            </a:endParaRPr>
          </a:p>
          <a:p>
            <a:pPr indent="0" lvl="0" marL="0" rtl="0" algn="l">
              <a:lnSpc>
                <a:spcPct val="100000"/>
              </a:lnSpc>
              <a:spcBef>
                <a:spcPts val="0"/>
              </a:spcBef>
              <a:spcAft>
                <a:spcPts val="0"/>
              </a:spcAft>
              <a:buSzPts val="2400"/>
              <a:buNone/>
            </a:pPr>
            <a:r>
              <a:t/>
            </a:r>
            <a:endParaRPr>
              <a:solidFill>
                <a:schemeClr val="accent2"/>
              </a:solidFill>
            </a:endParaRPr>
          </a:p>
        </p:txBody>
      </p:sp>
      <p:sp>
        <p:nvSpPr>
          <p:cNvPr id="408" name="Google Shape;408;p2"/>
          <p:cNvSpPr txBox="1"/>
          <p:nvPr>
            <p:ph idx="16" type="title"/>
          </p:nvPr>
        </p:nvSpPr>
        <p:spPr>
          <a:xfrm>
            <a:off x="3403800" y="3012741"/>
            <a:ext cx="923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409" name="Google Shape;409;p2"/>
          <p:cNvSpPr txBox="1"/>
          <p:nvPr>
            <p:ph idx="17" type="subTitle"/>
          </p:nvPr>
        </p:nvSpPr>
        <p:spPr>
          <a:xfrm>
            <a:off x="3403800" y="4115508"/>
            <a:ext cx="23364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2400"/>
              <a:buFont typeface="Arial"/>
              <a:buNone/>
            </a:pPr>
            <a:r>
              <a:rPr lang="en" sz="1200">
                <a:latin typeface="Arial"/>
                <a:ea typeface="Arial"/>
                <a:cs typeface="Arial"/>
                <a:sym typeface="Arial"/>
              </a:rPr>
              <a:t>The </a:t>
            </a:r>
            <a:r>
              <a:rPr lang="en" sz="1200">
                <a:latin typeface="Arial"/>
                <a:ea typeface="Arial"/>
                <a:cs typeface="Arial"/>
                <a:sym typeface="Arial"/>
              </a:rPr>
              <a:t>Description</a:t>
            </a:r>
            <a:endParaRPr sz="7900">
              <a:solidFill>
                <a:schemeClr val="accent1"/>
              </a:solidFill>
              <a:latin typeface="Arial"/>
              <a:ea typeface="Arial"/>
              <a:cs typeface="Arial"/>
              <a:sym typeface="Arial"/>
            </a:endParaRPr>
          </a:p>
          <a:p>
            <a:pPr indent="0" lvl="0" marL="0" rtl="0" algn="l">
              <a:spcBef>
                <a:spcPts val="0"/>
              </a:spcBef>
              <a:spcAft>
                <a:spcPts val="0"/>
              </a:spcAft>
              <a:buClr>
                <a:schemeClr val="hlink"/>
              </a:buClr>
              <a:buSzPts val="2400"/>
              <a:buFont typeface="Arial"/>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sz="1200"/>
          </a:p>
        </p:txBody>
      </p:sp>
      <p:sp>
        <p:nvSpPr>
          <p:cNvPr id="410" name="Google Shape;410;p2"/>
          <p:cNvSpPr txBox="1"/>
          <p:nvPr>
            <p:ph idx="18" type="title"/>
          </p:nvPr>
        </p:nvSpPr>
        <p:spPr>
          <a:xfrm>
            <a:off x="6087600" y="3475466"/>
            <a:ext cx="2336400" cy="72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accent2"/>
                </a:solidFill>
              </a:rPr>
              <a:t>Acknowledgements</a:t>
            </a:r>
            <a:endParaRPr>
              <a:solidFill>
                <a:schemeClr val="accent2"/>
              </a:solidFill>
            </a:endParaRPr>
          </a:p>
        </p:txBody>
      </p:sp>
      <p:sp>
        <p:nvSpPr>
          <p:cNvPr id="411" name="Google Shape;411;p2"/>
          <p:cNvSpPr txBox="1"/>
          <p:nvPr>
            <p:ph idx="19" type="title"/>
          </p:nvPr>
        </p:nvSpPr>
        <p:spPr>
          <a:xfrm>
            <a:off x="6087600" y="3012741"/>
            <a:ext cx="923400" cy="4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06.</a:t>
            </a:r>
            <a:endParaRPr/>
          </a:p>
        </p:txBody>
      </p:sp>
      <p:sp>
        <p:nvSpPr>
          <p:cNvPr id="412" name="Google Shape;412;p2"/>
          <p:cNvSpPr txBox="1"/>
          <p:nvPr>
            <p:ph idx="20" type="subTitle"/>
          </p:nvPr>
        </p:nvSpPr>
        <p:spPr>
          <a:xfrm>
            <a:off x="6048375" y="4093508"/>
            <a:ext cx="23364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t>Small vote of thanks for all who have</a:t>
            </a:r>
            <a:endParaRPr sz="1200"/>
          </a:p>
          <a:p>
            <a:pPr indent="0" lvl="0" marL="0" rtl="0" algn="l">
              <a:lnSpc>
                <a:spcPct val="100000"/>
              </a:lnSpc>
              <a:spcBef>
                <a:spcPts val="0"/>
              </a:spcBef>
              <a:spcAft>
                <a:spcPts val="0"/>
              </a:spcAft>
              <a:buClr>
                <a:schemeClr val="hlink"/>
              </a:buClr>
              <a:buSzPts val="1100"/>
              <a:buFont typeface="Arial"/>
              <a:buNone/>
            </a:pPr>
            <a:r>
              <a:rPr lang="en" sz="1200"/>
              <a:t>helped me.</a:t>
            </a:r>
            <a:endParaRPr sz="1200"/>
          </a:p>
          <a:p>
            <a:pPr indent="0" lvl="0" marL="0" rtl="0" algn="l">
              <a:lnSpc>
                <a:spcPct val="100000"/>
              </a:lnSpc>
              <a:spcBef>
                <a:spcPts val="0"/>
              </a:spcBef>
              <a:spcAft>
                <a:spcPts val="0"/>
              </a:spcAft>
              <a:buSzPts val="1400"/>
              <a:buNone/>
            </a:pPr>
            <a:r>
              <a:t/>
            </a:r>
            <a:endParaRPr sz="1200"/>
          </a:p>
        </p:txBody>
      </p:sp>
      <p:sp>
        <p:nvSpPr>
          <p:cNvPr id="413" name="Google Shape;413;p2"/>
          <p:cNvSpPr txBox="1"/>
          <p:nvPr>
            <p:ph idx="21"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414" name="Google Shape;414;p2"/>
          <p:cNvSpPr/>
          <p:nvPr/>
        </p:nvSpPr>
        <p:spPr>
          <a:xfrm>
            <a:off x="8262473" y="1570679"/>
            <a:ext cx="549900" cy="549900"/>
          </a:xfrm>
          <a:prstGeom prst="ellipse">
            <a:avLst/>
          </a:prstGeom>
          <a:solidFill>
            <a:srgbClr val="6E79E4">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1402060" y="500977"/>
            <a:ext cx="796500" cy="796500"/>
          </a:xfrm>
          <a:prstGeom prst="ellipse">
            <a:avLst/>
          </a:prstGeom>
          <a:solidFill>
            <a:srgbClr val="6E79E4">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6" name="Google Shape;416;p2"/>
          <p:cNvGrpSpPr/>
          <p:nvPr/>
        </p:nvGrpSpPr>
        <p:grpSpPr>
          <a:xfrm rot="10800000">
            <a:off x="1186863" y="823412"/>
            <a:ext cx="537556" cy="136576"/>
            <a:chOff x="2641350" y="846250"/>
            <a:chExt cx="413600" cy="105075"/>
          </a:xfrm>
        </p:grpSpPr>
        <p:sp>
          <p:nvSpPr>
            <p:cNvPr id="417" name="Google Shape;417;p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
          <p:cNvSpPr/>
          <p:nvPr/>
        </p:nvSpPr>
        <p:spPr>
          <a:xfrm>
            <a:off x="1441200" y="519600"/>
            <a:ext cx="6261600" cy="410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
          <p:cNvSpPr/>
          <p:nvPr/>
        </p:nvSpPr>
        <p:spPr>
          <a:xfrm>
            <a:off x="1791350" y="851550"/>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
          <p:cNvSpPr txBox="1"/>
          <p:nvPr>
            <p:ph type="title"/>
          </p:nvPr>
        </p:nvSpPr>
        <p:spPr>
          <a:xfrm>
            <a:off x="2106050" y="2190967"/>
            <a:ext cx="4944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428" name="Google Shape;428;p3"/>
          <p:cNvSpPr txBox="1"/>
          <p:nvPr>
            <p:ph idx="2" type="title"/>
          </p:nvPr>
        </p:nvSpPr>
        <p:spPr>
          <a:xfrm>
            <a:off x="3638942" y="1349167"/>
            <a:ext cx="18828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429" name="Google Shape;429;p3"/>
          <p:cNvSpPr/>
          <p:nvPr/>
        </p:nvSpPr>
        <p:spPr>
          <a:xfrm>
            <a:off x="2195400" y="373100"/>
            <a:ext cx="998400" cy="998400"/>
          </a:xfrm>
          <a:prstGeom prst="ellipse">
            <a:avLst/>
          </a:prstGeom>
          <a:solidFill>
            <a:srgbClr val="000000">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0" name="Google Shape;430;p3"/>
          <p:cNvGrpSpPr/>
          <p:nvPr/>
        </p:nvGrpSpPr>
        <p:grpSpPr>
          <a:xfrm>
            <a:off x="2710863" y="1234912"/>
            <a:ext cx="537556" cy="136576"/>
            <a:chOff x="2641350" y="846250"/>
            <a:chExt cx="413600" cy="105075"/>
          </a:xfrm>
        </p:grpSpPr>
        <p:sp>
          <p:nvSpPr>
            <p:cNvPr id="431" name="Google Shape;431;p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3"/>
          <p:cNvGrpSpPr/>
          <p:nvPr/>
        </p:nvGrpSpPr>
        <p:grpSpPr>
          <a:xfrm>
            <a:off x="2881200" y="4514854"/>
            <a:ext cx="3397850" cy="187275"/>
            <a:chOff x="-3237675" y="-1132050"/>
            <a:chExt cx="3397850" cy="187275"/>
          </a:xfrm>
        </p:grpSpPr>
        <p:sp>
          <p:nvSpPr>
            <p:cNvPr id="436" name="Google Shape;436;p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5" name="Google Shape;445;p3"/>
          <p:cNvCxnSpPr/>
          <p:nvPr/>
        </p:nvCxnSpPr>
        <p:spPr>
          <a:xfrm flipH="1" rot="10800000">
            <a:off x="2195400" y="3762159"/>
            <a:ext cx="6957300" cy="228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
          <p:cNvSpPr/>
          <p:nvPr/>
        </p:nvSpPr>
        <p:spPr>
          <a:xfrm>
            <a:off x="715100" y="535000"/>
            <a:ext cx="4107600" cy="407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
          <p:cNvSpPr txBox="1"/>
          <p:nvPr>
            <p:ph type="title"/>
          </p:nvPr>
        </p:nvSpPr>
        <p:spPr>
          <a:xfrm>
            <a:off x="896000" y="1424283"/>
            <a:ext cx="36759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Introduction</a:t>
            </a:r>
            <a:endParaRPr/>
          </a:p>
        </p:txBody>
      </p:sp>
      <p:pic>
        <p:nvPicPr>
          <p:cNvPr id="452" name="Google Shape;452;p4"/>
          <p:cNvPicPr preferRelativeResize="0"/>
          <p:nvPr/>
        </p:nvPicPr>
        <p:blipFill rotWithShape="1">
          <a:blip r:embed="rId3">
            <a:alphaModFix/>
          </a:blip>
          <a:srcRect b="0" l="1248" r="1248" t="0"/>
          <a:stretch/>
        </p:blipFill>
        <p:spPr>
          <a:xfrm>
            <a:off x="5083625" y="535000"/>
            <a:ext cx="3369900" cy="4305600"/>
          </a:xfrm>
          <a:prstGeom prst="round2DiagRect">
            <a:avLst>
              <a:gd fmla="val 24223" name="adj1"/>
              <a:gd fmla="val 0" name="adj2"/>
            </a:avLst>
          </a:prstGeom>
          <a:noFill/>
          <a:ln>
            <a:noFill/>
          </a:ln>
        </p:spPr>
      </p:pic>
      <p:grpSp>
        <p:nvGrpSpPr>
          <p:cNvPr id="453" name="Google Shape;453;p4"/>
          <p:cNvGrpSpPr/>
          <p:nvPr/>
        </p:nvGrpSpPr>
        <p:grpSpPr>
          <a:xfrm rot="10800000">
            <a:off x="-369277" y="3791021"/>
            <a:ext cx="2159530" cy="548628"/>
            <a:chOff x="2641350" y="846250"/>
            <a:chExt cx="413600" cy="105075"/>
          </a:xfrm>
        </p:grpSpPr>
        <p:sp>
          <p:nvSpPr>
            <p:cNvPr id="454" name="Google Shape;454;p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8" name="Google Shape;458;p4"/>
          <p:cNvSpPr/>
          <p:nvPr/>
        </p:nvSpPr>
        <p:spPr>
          <a:xfrm>
            <a:off x="2728800" y="373100"/>
            <a:ext cx="998400" cy="998400"/>
          </a:xfrm>
          <a:prstGeom prst="ellipse">
            <a:avLst/>
          </a:prstGeom>
          <a:solidFill>
            <a:srgbClr val="718AC6">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9" name="Google Shape;459;p4"/>
          <p:cNvGrpSpPr/>
          <p:nvPr/>
        </p:nvGrpSpPr>
        <p:grpSpPr>
          <a:xfrm>
            <a:off x="3244263" y="1234912"/>
            <a:ext cx="537556" cy="136576"/>
            <a:chOff x="2641350" y="846250"/>
            <a:chExt cx="413600" cy="105075"/>
          </a:xfrm>
        </p:grpSpPr>
        <p:sp>
          <p:nvSpPr>
            <p:cNvPr id="460" name="Google Shape;460;p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4" name="Google Shape;464;p4"/>
          <p:cNvSpPr txBox="1"/>
          <p:nvPr>
            <p:ph idx="1" type="body"/>
          </p:nvPr>
        </p:nvSpPr>
        <p:spPr>
          <a:xfrm>
            <a:off x="896000" y="2179726"/>
            <a:ext cx="3675900" cy="131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Hi! I am Misha Bablani in grade5. I am having 3 years of experience in coding. Now I am in the AI wizard level 1. I am interested in learning more about coding.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My hobbies</a:t>
            </a:r>
            <a:endParaRPr>
              <a:solidFill>
                <a:schemeClr val="accent1"/>
              </a:solidFill>
            </a:endParaRPr>
          </a:p>
        </p:txBody>
      </p:sp>
      <p:sp>
        <p:nvSpPr>
          <p:cNvPr id="470" name="Google Shape;470;p5"/>
          <p:cNvSpPr txBox="1"/>
          <p:nvPr>
            <p:ph type="title"/>
          </p:nvPr>
        </p:nvSpPr>
        <p:spPr>
          <a:xfrm>
            <a:off x="872400" y="2645013"/>
            <a:ext cx="23364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Art</a:t>
            </a:r>
            <a:endParaRPr/>
          </a:p>
        </p:txBody>
      </p:sp>
      <p:sp>
        <p:nvSpPr>
          <p:cNvPr id="471" name="Google Shape;471;p5"/>
          <p:cNvSpPr txBox="1"/>
          <p:nvPr>
            <p:ph idx="1" type="subTitle"/>
          </p:nvPr>
        </p:nvSpPr>
        <p:spPr>
          <a:xfrm>
            <a:off x="872400" y="3094224"/>
            <a:ext cx="2336400" cy="90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Art is a calming activity for me.</a:t>
            </a:r>
            <a:endParaRPr/>
          </a:p>
        </p:txBody>
      </p:sp>
      <p:sp>
        <p:nvSpPr>
          <p:cNvPr id="472" name="Google Shape;472;p5"/>
          <p:cNvSpPr txBox="1"/>
          <p:nvPr>
            <p:ph idx="2" type="title"/>
          </p:nvPr>
        </p:nvSpPr>
        <p:spPr>
          <a:xfrm>
            <a:off x="3403800" y="2645013"/>
            <a:ext cx="23364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Acting</a:t>
            </a:r>
            <a:endParaRPr/>
          </a:p>
        </p:txBody>
      </p:sp>
      <p:sp>
        <p:nvSpPr>
          <p:cNvPr id="473" name="Google Shape;473;p5"/>
          <p:cNvSpPr txBox="1"/>
          <p:nvPr>
            <p:ph idx="3" type="subTitle"/>
          </p:nvPr>
        </p:nvSpPr>
        <p:spPr>
          <a:xfrm>
            <a:off x="3403800" y="3094224"/>
            <a:ext cx="2336400" cy="90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Acting helps me act like new people.</a:t>
            </a:r>
            <a:endParaRPr/>
          </a:p>
        </p:txBody>
      </p:sp>
      <p:sp>
        <p:nvSpPr>
          <p:cNvPr id="474" name="Google Shape;474;p5"/>
          <p:cNvSpPr txBox="1"/>
          <p:nvPr>
            <p:ph idx="4" type="title"/>
          </p:nvPr>
        </p:nvSpPr>
        <p:spPr>
          <a:xfrm>
            <a:off x="5935200" y="2645013"/>
            <a:ext cx="23364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coding</a:t>
            </a:r>
            <a:endParaRPr/>
          </a:p>
        </p:txBody>
      </p:sp>
      <p:sp>
        <p:nvSpPr>
          <p:cNvPr id="475" name="Google Shape;475;p5"/>
          <p:cNvSpPr txBox="1"/>
          <p:nvPr>
            <p:ph idx="5" type="subTitle"/>
          </p:nvPr>
        </p:nvSpPr>
        <p:spPr>
          <a:xfrm>
            <a:off x="5935200" y="3094224"/>
            <a:ext cx="2336400" cy="90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Coding is like leaving all my troubles behind and jumping into virtual world.</a:t>
            </a:r>
            <a:endParaRPr/>
          </a:p>
        </p:txBody>
      </p:sp>
      <p:grpSp>
        <p:nvGrpSpPr>
          <p:cNvPr id="476" name="Google Shape;476;p5"/>
          <p:cNvGrpSpPr/>
          <p:nvPr/>
        </p:nvGrpSpPr>
        <p:grpSpPr>
          <a:xfrm>
            <a:off x="1759594" y="1845810"/>
            <a:ext cx="562012" cy="548643"/>
            <a:chOff x="-37190575" y="1951325"/>
            <a:chExt cx="324525" cy="315875"/>
          </a:xfrm>
        </p:grpSpPr>
        <p:sp>
          <p:nvSpPr>
            <p:cNvPr id="477" name="Google Shape;477;p5"/>
            <p:cNvSpPr/>
            <p:nvPr/>
          </p:nvSpPr>
          <p:spPr>
            <a:xfrm>
              <a:off x="-37190575" y="1951325"/>
              <a:ext cx="324525" cy="315875"/>
            </a:xfrm>
            <a:custGeom>
              <a:rect b="b" l="l" r="r" t="t"/>
              <a:pathLst>
                <a:path extrusionOk="0" h="12635" w="12981">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
            <p:cNvSpPr/>
            <p:nvPr/>
          </p:nvSpPr>
          <p:spPr>
            <a:xfrm>
              <a:off x="-37081875" y="2162600"/>
              <a:ext cx="72475" cy="63100"/>
            </a:xfrm>
            <a:custGeom>
              <a:rect b="b" l="l" r="r" t="t"/>
              <a:pathLst>
                <a:path extrusionOk="0" h="2524" w="2899">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
            <p:cNvSpPr/>
            <p:nvPr/>
          </p:nvSpPr>
          <p:spPr>
            <a:xfrm>
              <a:off x="-37144875" y="2099025"/>
              <a:ext cx="72475" cy="62875"/>
            </a:xfrm>
            <a:custGeom>
              <a:rect b="b" l="l" r="r" t="t"/>
              <a:pathLst>
                <a:path extrusionOk="0" h="2515" w="2899">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
            <p:cNvSpPr/>
            <p:nvPr/>
          </p:nvSpPr>
          <p:spPr>
            <a:xfrm>
              <a:off x="-37123625" y="2014875"/>
              <a:ext cx="71700" cy="62775"/>
            </a:xfrm>
            <a:custGeom>
              <a:rect b="b" l="l" r="r" t="t"/>
              <a:pathLst>
                <a:path extrusionOk="0" h="2511" w="2868">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
            <p:cNvSpPr/>
            <p:nvPr/>
          </p:nvSpPr>
          <p:spPr>
            <a:xfrm>
              <a:off x="-37039350" y="1993250"/>
              <a:ext cx="71700" cy="63125"/>
            </a:xfrm>
            <a:custGeom>
              <a:rect b="b" l="l" r="r" t="t"/>
              <a:pathLst>
                <a:path extrusionOk="0" h="2525" w="2868">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2" name="Google Shape;482;p5"/>
          <p:cNvSpPr/>
          <p:nvPr/>
        </p:nvSpPr>
        <p:spPr>
          <a:xfrm>
            <a:off x="1805850" y="2077806"/>
            <a:ext cx="401700" cy="401700"/>
          </a:xfrm>
          <a:prstGeom prst="ellipse">
            <a:avLst/>
          </a:prstGeom>
          <a:solidFill>
            <a:srgbClr val="718AC6">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
          <p:cNvSpPr/>
          <p:nvPr/>
        </p:nvSpPr>
        <p:spPr>
          <a:xfrm>
            <a:off x="4300050" y="1855131"/>
            <a:ext cx="401700" cy="401700"/>
          </a:xfrm>
          <a:prstGeom prst="ellipse">
            <a:avLst/>
          </a:prstGeom>
          <a:solidFill>
            <a:srgbClr val="718AC6">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4" name="Google Shape;484;p5"/>
          <p:cNvGrpSpPr/>
          <p:nvPr/>
        </p:nvGrpSpPr>
        <p:grpSpPr>
          <a:xfrm>
            <a:off x="872454" y="1293020"/>
            <a:ext cx="755358" cy="191930"/>
            <a:chOff x="2641350" y="846250"/>
            <a:chExt cx="413600" cy="105075"/>
          </a:xfrm>
        </p:grpSpPr>
        <p:sp>
          <p:nvSpPr>
            <p:cNvPr id="485" name="Google Shape;485;p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5"/>
          <p:cNvGrpSpPr/>
          <p:nvPr/>
        </p:nvGrpSpPr>
        <p:grpSpPr>
          <a:xfrm>
            <a:off x="6822410" y="1930851"/>
            <a:ext cx="562014" cy="548649"/>
            <a:chOff x="-45664625" y="2352225"/>
            <a:chExt cx="300125" cy="263875"/>
          </a:xfrm>
        </p:grpSpPr>
        <p:sp>
          <p:nvSpPr>
            <p:cNvPr id="490" name="Google Shape;490;p5"/>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7" name="Google Shape;497;p5"/>
          <p:cNvSpPr/>
          <p:nvPr/>
        </p:nvSpPr>
        <p:spPr>
          <a:xfrm>
            <a:off x="7083625" y="1792106"/>
            <a:ext cx="401700" cy="401700"/>
          </a:xfrm>
          <a:prstGeom prst="ellipse">
            <a:avLst/>
          </a:prstGeom>
          <a:solidFill>
            <a:srgbClr val="718AC6">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8" name="Google Shape;498;p5"/>
          <p:cNvGrpSpPr/>
          <p:nvPr/>
        </p:nvGrpSpPr>
        <p:grpSpPr>
          <a:xfrm>
            <a:off x="4421237" y="1970882"/>
            <a:ext cx="634536" cy="626636"/>
            <a:chOff x="-13966675" y="1639700"/>
            <a:chExt cx="354450" cy="351825"/>
          </a:xfrm>
        </p:grpSpPr>
        <p:sp>
          <p:nvSpPr>
            <p:cNvPr id="499" name="Google Shape;499;p5"/>
            <p:cNvSpPr/>
            <p:nvPr/>
          </p:nvSpPr>
          <p:spPr>
            <a:xfrm>
              <a:off x="-13776875" y="1888525"/>
              <a:ext cx="104775" cy="37625"/>
            </a:xfrm>
            <a:custGeom>
              <a:rect b="b" l="l" r="r" t="t"/>
              <a:pathLst>
                <a:path extrusionOk="0" h="1505" w="4191">
                  <a:moveTo>
                    <a:pt x="442" y="0"/>
                  </a:moveTo>
                  <a:cubicBezTo>
                    <a:pt x="339" y="0"/>
                    <a:pt x="237" y="40"/>
                    <a:pt x="158" y="118"/>
                  </a:cubicBezTo>
                  <a:cubicBezTo>
                    <a:pt x="1" y="276"/>
                    <a:pt x="1" y="559"/>
                    <a:pt x="158" y="717"/>
                  </a:cubicBezTo>
                  <a:cubicBezTo>
                    <a:pt x="725" y="1253"/>
                    <a:pt x="1418" y="1505"/>
                    <a:pt x="2112" y="1505"/>
                  </a:cubicBezTo>
                  <a:cubicBezTo>
                    <a:pt x="2805" y="1505"/>
                    <a:pt x="3498" y="1221"/>
                    <a:pt x="4033" y="717"/>
                  </a:cubicBezTo>
                  <a:cubicBezTo>
                    <a:pt x="4191" y="559"/>
                    <a:pt x="4191" y="276"/>
                    <a:pt x="4033" y="118"/>
                  </a:cubicBezTo>
                  <a:cubicBezTo>
                    <a:pt x="3955" y="40"/>
                    <a:pt x="3844" y="0"/>
                    <a:pt x="3734" y="0"/>
                  </a:cubicBezTo>
                  <a:cubicBezTo>
                    <a:pt x="3624" y="0"/>
                    <a:pt x="3514" y="40"/>
                    <a:pt x="3435" y="118"/>
                  </a:cubicBezTo>
                  <a:cubicBezTo>
                    <a:pt x="3057" y="496"/>
                    <a:pt x="2568" y="685"/>
                    <a:pt x="2080" y="685"/>
                  </a:cubicBezTo>
                  <a:cubicBezTo>
                    <a:pt x="1592" y="685"/>
                    <a:pt x="1103" y="496"/>
                    <a:pt x="725" y="118"/>
                  </a:cubicBezTo>
                  <a:cubicBezTo>
                    <a:pt x="647" y="40"/>
                    <a:pt x="544" y="0"/>
                    <a:pt x="4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
            <p:cNvSpPr/>
            <p:nvPr/>
          </p:nvSpPr>
          <p:spPr>
            <a:xfrm>
              <a:off x="-13966675" y="1639700"/>
              <a:ext cx="354450" cy="351825"/>
            </a:xfrm>
            <a:custGeom>
              <a:rect b="b" l="l" r="r" t="t"/>
              <a:pathLst>
                <a:path extrusionOk="0" h="14073" w="14178">
                  <a:moveTo>
                    <a:pt x="8412" y="998"/>
                  </a:moveTo>
                  <a:lnTo>
                    <a:pt x="8412" y="4085"/>
                  </a:lnTo>
                  <a:cubicBezTo>
                    <a:pt x="7467" y="3959"/>
                    <a:pt x="6585" y="3739"/>
                    <a:pt x="5671" y="3361"/>
                  </a:cubicBezTo>
                  <a:cubicBezTo>
                    <a:pt x="5625" y="3349"/>
                    <a:pt x="5574" y="3342"/>
                    <a:pt x="5523" y="3342"/>
                  </a:cubicBezTo>
                  <a:cubicBezTo>
                    <a:pt x="5434" y="3342"/>
                    <a:pt x="5341" y="3364"/>
                    <a:pt x="5261" y="3424"/>
                  </a:cubicBezTo>
                  <a:cubicBezTo>
                    <a:pt x="5167" y="3487"/>
                    <a:pt x="5072" y="3613"/>
                    <a:pt x="5072" y="3770"/>
                  </a:cubicBezTo>
                  <a:lnTo>
                    <a:pt x="5072" y="6669"/>
                  </a:lnTo>
                  <a:cubicBezTo>
                    <a:pt x="4957" y="6656"/>
                    <a:pt x="4841" y="6650"/>
                    <a:pt x="4724" y="6650"/>
                  </a:cubicBezTo>
                  <a:cubicBezTo>
                    <a:pt x="3979" y="6650"/>
                    <a:pt x="3223" y="6912"/>
                    <a:pt x="2678" y="7456"/>
                  </a:cubicBezTo>
                  <a:cubicBezTo>
                    <a:pt x="2520" y="7614"/>
                    <a:pt x="2520" y="7898"/>
                    <a:pt x="2678" y="8055"/>
                  </a:cubicBezTo>
                  <a:cubicBezTo>
                    <a:pt x="2757" y="8134"/>
                    <a:pt x="2867" y="8173"/>
                    <a:pt x="2977" y="8173"/>
                  </a:cubicBezTo>
                  <a:cubicBezTo>
                    <a:pt x="3088" y="8173"/>
                    <a:pt x="3198" y="8134"/>
                    <a:pt x="3277" y="8055"/>
                  </a:cubicBezTo>
                  <a:cubicBezTo>
                    <a:pt x="3639" y="7692"/>
                    <a:pt x="4132" y="7497"/>
                    <a:pt x="4627" y="7497"/>
                  </a:cubicBezTo>
                  <a:cubicBezTo>
                    <a:pt x="4776" y="7497"/>
                    <a:pt x="4926" y="7514"/>
                    <a:pt x="5072" y="7551"/>
                  </a:cubicBezTo>
                  <a:lnTo>
                    <a:pt x="5072" y="8654"/>
                  </a:lnTo>
                  <a:cubicBezTo>
                    <a:pt x="5072" y="9032"/>
                    <a:pt x="5104" y="9441"/>
                    <a:pt x="5198" y="9788"/>
                  </a:cubicBezTo>
                  <a:cubicBezTo>
                    <a:pt x="5041" y="9819"/>
                    <a:pt x="4852" y="9914"/>
                    <a:pt x="4631" y="9945"/>
                  </a:cubicBezTo>
                  <a:cubicBezTo>
                    <a:pt x="2489" y="9473"/>
                    <a:pt x="914" y="7551"/>
                    <a:pt x="914" y="5346"/>
                  </a:cubicBezTo>
                  <a:lnTo>
                    <a:pt x="914" y="998"/>
                  </a:lnTo>
                  <a:lnTo>
                    <a:pt x="945" y="998"/>
                  </a:lnTo>
                  <a:cubicBezTo>
                    <a:pt x="2111" y="1408"/>
                    <a:pt x="3434" y="1628"/>
                    <a:pt x="4694" y="1628"/>
                  </a:cubicBezTo>
                  <a:cubicBezTo>
                    <a:pt x="5954" y="1628"/>
                    <a:pt x="7246" y="1439"/>
                    <a:pt x="8412" y="998"/>
                  </a:cubicBezTo>
                  <a:close/>
                  <a:moveTo>
                    <a:pt x="13421" y="4369"/>
                  </a:moveTo>
                  <a:lnTo>
                    <a:pt x="13421" y="8654"/>
                  </a:lnTo>
                  <a:cubicBezTo>
                    <a:pt x="13421" y="10890"/>
                    <a:pt x="11846" y="12812"/>
                    <a:pt x="9672" y="13285"/>
                  </a:cubicBezTo>
                  <a:cubicBezTo>
                    <a:pt x="7530" y="12812"/>
                    <a:pt x="5986" y="10859"/>
                    <a:pt x="5986" y="8654"/>
                  </a:cubicBezTo>
                  <a:lnTo>
                    <a:pt x="5986" y="4369"/>
                  </a:lnTo>
                  <a:cubicBezTo>
                    <a:pt x="7215" y="4779"/>
                    <a:pt x="8475" y="4999"/>
                    <a:pt x="9672" y="4999"/>
                  </a:cubicBezTo>
                  <a:cubicBezTo>
                    <a:pt x="10932" y="4936"/>
                    <a:pt x="12192" y="4747"/>
                    <a:pt x="13421" y="4369"/>
                  </a:cubicBezTo>
                  <a:close/>
                  <a:moveTo>
                    <a:pt x="430" y="1"/>
                  </a:moveTo>
                  <a:cubicBezTo>
                    <a:pt x="348" y="1"/>
                    <a:pt x="263" y="16"/>
                    <a:pt x="189" y="53"/>
                  </a:cubicBezTo>
                  <a:cubicBezTo>
                    <a:pt x="95" y="147"/>
                    <a:pt x="0" y="273"/>
                    <a:pt x="0" y="431"/>
                  </a:cubicBezTo>
                  <a:lnTo>
                    <a:pt x="0" y="5346"/>
                  </a:lnTo>
                  <a:cubicBezTo>
                    <a:pt x="126" y="7929"/>
                    <a:pt x="2016" y="10260"/>
                    <a:pt x="4600" y="10764"/>
                  </a:cubicBezTo>
                  <a:lnTo>
                    <a:pt x="4757" y="10764"/>
                  </a:lnTo>
                  <a:cubicBezTo>
                    <a:pt x="5009" y="10733"/>
                    <a:pt x="5230" y="10670"/>
                    <a:pt x="5482" y="10575"/>
                  </a:cubicBezTo>
                  <a:cubicBezTo>
                    <a:pt x="6144" y="12340"/>
                    <a:pt x="7687" y="13726"/>
                    <a:pt x="9578" y="14072"/>
                  </a:cubicBezTo>
                  <a:lnTo>
                    <a:pt x="9735" y="14072"/>
                  </a:lnTo>
                  <a:cubicBezTo>
                    <a:pt x="12318" y="13568"/>
                    <a:pt x="14177" y="11237"/>
                    <a:pt x="14177" y="8622"/>
                  </a:cubicBezTo>
                  <a:lnTo>
                    <a:pt x="14177" y="3770"/>
                  </a:lnTo>
                  <a:cubicBezTo>
                    <a:pt x="14177" y="3644"/>
                    <a:pt x="14114" y="3487"/>
                    <a:pt x="13988" y="3424"/>
                  </a:cubicBezTo>
                  <a:cubicBezTo>
                    <a:pt x="13908" y="3364"/>
                    <a:pt x="13816" y="3342"/>
                    <a:pt x="13727" y="3342"/>
                  </a:cubicBezTo>
                  <a:cubicBezTo>
                    <a:pt x="13675" y="3342"/>
                    <a:pt x="13625" y="3349"/>
                    <a:pt x="13579" y="3361"/>
                  </a:cubicBezTo>
                  <a:cubicBezTo>
                    <a:pt x="12318" y="3896"/>
                    <a:pt x="10995" y="4117"/>
                    <a:pt x="9609" y="4117"/>
                  </a:cubicBezTo>
                  <a:lnTo>
                    <a:pt x="9231" y="4117"/>
                  </a:lnTo>
                  <a:lnTo>
                    <a:pt x="9231" y="431"/>
                  </a:lnTo>
                  <a:cubicBezTo>
                    <a:pt x="9231" y="305"/>
                    <a:pt x="9136" y="147"/>
                    <a:pt x="9010" y="53"/>
                  </a:cubicBezTo>
                  <a:cubicBezTo>
                    <a:pt x="8955" y="16"/>
                    <a:pt x="8878" y="1"/>
                    <a:pt x="8799" y="1"/>
                  </a:cubicBezTo>
                  <a:cubicBezTo>
                    <a:pt x="8742" y="1"/>
                    <a:pt x="8685" y="8"/>
                    <a:pt x="8632" y="21"/>
                  </a:cubicBezTo>
                  <a:cubicBezTo>
                    <a:pt x="7372" y="525"/>
                    <a:pt x="5986" y="777"/>
                    <a:pt x="4600" y="777"/>
                  </a:cubicBezTo>
                  <a:cubicBezTo>
                    <a:pt x="3245" y="777"/>
                    <a:pt x="1859" y="494"/>
                    <a:pt x="599" y="21"/>
                  </a:cubicBezTo>
                  <a:cubicBezTo>
                    <a:pt x="546" y="8"/>
                    <a:pt x="489" y="1"/>
                    <a:pt x="4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
            <p:cNvSpPr/>
            <p:nvPr/>
          </p:nvSpPr>
          <p:spPr>
            <a:xfrm>
              <a:off x="-13923375" y="1723125"/>
              <a:ext cx="64625" cy="40925"/>
            </a:xfrm>
            <a:custGeom>
              <a:rect b="b" l="l" r="r" t="t"/>
              <a:pathLst>
                <a:path extrusionOk="0" h="1637" w="2585">
                  <a:moveTo>
                    <a:pt x="2113" y="1"/>
                  </a:moveTo>
                  <a:cubicBezTo>
                    <a:pt x="2061" y="1"/>
                    <a:pt x="2008" y="9"/>
                    <a:pt x="1954" y="24"/>
                  </a:cubicBezTo>
                  <a:lnTo>
                    <a:pt x="284" y="843"/>
                  </a:lnTo>
                  <a:cubicBezTo>
                    <a:pt x="64" y="969"/>
                    <a:pt x="1" y="1221"/>
                    <a:pt x="64" y="1410"/>
                  </a:cubicBezTo>
                  <a:cubicBezTo>
                    <a:pt x="156" y="1548"/>
                    <a:pt x="316" y="1636"/>
                    <a:pt x="469" y="1636"/>
                  </a:cubicBezTo>
                  <a:cubicBezTo>
                    <a:pt x="525" y="1636"/>
                    <a:pt x="580" y="1624"/>
                    <a:pt x="631" y="1599"/>
                  </a:cubicBezTo>
                  <a:lnTo>
                    <a:pt x="2332" y="780"/>
                  </a:lnTo>
                  <a:cubicBezTo>
                    <a:pt x="2521" y="654"/>
                    <a:pt x="2584" y="433"/>
                    <a:pt x="2521" y="244"/>
                  </a:cubicBezTo>
                  <a:cubicBezTo>
                    <a:pt x="2426" y="77"/>
                    <a:pt x="2276" y="1"/>
                    <a:pt x="21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
            <p:cNvSpPr/>
            <p:nvPr/>
          </p:nvSpPr>
          <p:spPr>
            <a:xfrm>
              <a:off x="-13798125" y="1805500"/>
              <a:ext cx="66175" cy="41575"/>
            </a:xfrm>
            <a:custGeom>
              <a:rect b="b" l="l" r="r" t="t"/>
              <a:pathLst>
                <a:path extrusionOk="0" h="1663" w="2647">
                  <a:moveTo>
                    <a:pt x="504" y="0"/>
                  </a:moveTo>
                  <a:cubicBezTo>
                    <a:pt x="350" y="0"/>
                    <a:pt x="188" y="94"/>
                    <a:pt x="95" y="257"/>
                  </a:cubicBezTo>
                  <a:cubicBezTo>
                    <a:pt x="0" y="446"/>
                    <a:pt x="95" y="667"/>
                    <a:pt x="315" y="793"/>
                  </a:cubicBezTo>
                  <a:lnTo>
                    <a:pt x="1953" y="1612"/>
                  </a:lnTo>
                  <a:cubicBezTo>
                    <a:pt x="2006" y="1647"/>
                    <a:pt x="2064" y="1663"/>
                    <a:pt x="2122" y="1663"/>
                  </a:cubicBezTo>
                  <a:cubicBezTo>
                    <a:pt x="2273" y="1663"/>
                    <a:pt x="2430" y="1559"/>
                    <a:pt x="2521" y="1423"/>
                  </a:cubicBezTo>
                  <a:cubicBezTo>
                    <a:pt x="2647" y="1234"/>
                    <a:pt x="2521" y="982"/>
                    <a:pt x="2300" y="887"/>
                  </a:cubicBezTo>
                  <a:lnTo>
                    <a:pt x="662" y="37"/>
                  </a:lnTo>
                  <a:cubicBezTo>
                    <a:pt x="612" y="12"/>
                    <a:pt x="559" y="0"/>
                    <a:pt x="5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
            <p:cNvSpPr/>
            <p:nvPr/>
          </p:nvSpPr>
          <p:spPr>
            <a:xfrm>
              <a:off x="-13714650" y="1805825"/>
              <a:ext cx="63825" cy="41250"/>
            </a:xfrm>
            <a:custGeom>
              <a:rect b="b" l="l" r="r" t="t"/>
              <a:pathLst>
                <a:path extrusionOk="0" h="1650" w="2553">
                  <a:moveTo>
                    <a:pt x="2068" y="1"/>
                  </a:moveTo>
                  <a:cubicBezTo>
                    <a:pt x="2018" y="1"/>
                    <a:pt x="1968" y="9"/>
                    <a:pt x="1922" y="24"/>
                  </a:cubicBezTo>
                  <a:lnTo>
                    <a:pt x="284" y="874"/>
                  </a:lnTo>
                  <a:cubicBezTo>
                    <a:pt x="64" y="969"/>
                    <a:pt x="1" y="1221"/>
                    <a:pt x="64" y="1410"/>
                  </a:cubicBezTo>
                  <a:cubicBezTo>
                    <a:pt x="132" y="1546"/>
                    <a:pt x="298" y="1650"/>
                    <a:pt x="456" y="1650"/>
                  </a:cubicBezTo>
                  <a:cubicBezTo>
                    <a:pt x="518" y="1650"/>
                    <a:pt x="578" y="1634"/>
                    <a:pt x="631" y="1599"/>
                  </a:cubicBezTo>
                  <a:lnTo>
                    <a:pt x="2269" y="780"/>
                  </a:lnTo>
                  <a:cubicBezTo>
                    <a:pt x="2490" y="654"/>
                    <a:pt x="2553" y="433"/>
                    <a:pt x="2490" y="244"/>
                  </a:cubicBezTo>
                  <a:cubicBezTo>
                    <a:pt x="2394" y="77"/>
                    <a:pt x="2226" y="1"/>
                    <a:pt x="20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
          <p:cNvSpPr/>
          <p:nvPr/>
        </p:nvSpPr>
        <p:spPr>
          <a:xfrm>
            <a:off x="6145081" y="1164309"/>
            <a:ext cx="998400" cy="998400"/>
          </a:xfrm>
          <a:prstGeom prst="ellipse">
            <a:avLst/>
          </a:prstGeom>
          <a:solidFill>
            <a:srgbClr val="000000">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
          <p:cNvSpPr/>
          <p:nvPr/>
        </p:nvSpPr>
        <p:spPr>
          <a:xfrm>
            <a:off x="380800"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
          <p:cNvSpPr/>
          <p:nvPr/>
        </p:nvSpPr>
        <p:spPr>
          <a:xfrm>
            <a:off x="715100"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
          <p:cNvSpPr txBox="1"/>
          <p:nvPr>
            <p:ph type="title"/>
          </p:nvPr>
        </p:nvSpPr>
        <p:spPr>
          <a:xfrm>
            <a:off x="1039150" y="2190975"/>
            <a:ext cx="5106000" cy="146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About my project</a:t>
            </a:r>
            <a:endParaRPr/>
          </a:p>
        </p:txBody>
      </p:sp>
      <p:sp>
        <p:nvSpPr>
          <p:cNvPr id="512" name="Google Shape;512;p6"/>
          <p:cNvSpPr txBox="1"/>
          <p:nvPr>
            <p:ph idx="2" type="title"/>
          </p:nvPr>
        </p:nvSpPr>
        <p:spPr>
          <a:xfrm>
            <a:off x="1039142" y="1349167"/>
            <a:ext cx="18828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grpSp>
        <p:nvGrpSpPr>
          <p:cNvPr id="513" name="Google Shape;513;p6"/>
          <p:cNvGrpSpPr/>
          <p:nvPr/>
        </p:nvGrpSpPr>
        <p:grpSpPr>
          <a:xfrm rot="-5400000">
            <a:off x="328789" y="1830282"/>
            <a:ext cx="772605" cy="196301"/>
            <a:chOff x="2641350" y="846250"/>
            <a:chExt cx="413600" cy="105075"/>
          </a:xfrm>
        </p:grpSpPr>
        <p:sp>
          <p:nvSpPr>
            <p:cNvPr id="514" name="Google Shape;514;p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8" name="Google Shape;518;p6"/>
          <p:cNvCxnSpPr/>
          <p:nvPr/>
        </p:nvCxnSpPr>
        <p:spPr>
          <a:xfrm>
            <a:off x="453675" y="4411950"/>
            <a:ext cx="5442600" cy="54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
          <p:cNvSpPr txBox="1"/>
          <p:nvPr>
            <p:ph type="title"/>
          </p:nvPr>
        </p:nvSpPr>
        <p:spPr>
          <a:xfrm>
            <a:off x="2751525" y="364838"/>
            <a:ext cx="3164400" cy="38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4400"/>
              <a:t>About the project</a:t>
            </a:r>
            <a:endParaRPr sz="4700"/>
          </a:p>
        </p:txBody>
      </p:sp>
      <p:grpSp>
        <p:nvGrpSpPr>
          <p:cNvPr id="524" name="Google Shape;524;p7"/>
          <p:cNvGrpSpPr/>
          <p:nvPr/>
        </p:nvGrpSpPr>
        <p:grpSpPr>
          <a:xfrm>
            <a:off x="5978950" y="637742"/>
            <a:ext cx="3397850" cy="187275"/>
            <a:chOff x="-3237675" y="-1132050"/>
            <a:chExt cx="3397850" cy="187275"/>
          </a:xfrm>
        </p:grpSpPr>
        <p:sp>
          <p:nvSpPr>
            <p:cNvPr id="525" name="Google Shape;525;p7"/>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4" name="Google Shape;534;p7"/>
          <p:cNvSpPr txBox="1"/>
          <p:nvPr/>
        </p:nvSpPr>
        <p:spPr>
          <a:xfrm>
            <a:off x="1084175" y="1626250"/>
            <a:ext cx="7122600" cy="272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aleway Medium"/>
                <a:ea typeface="Raleway Medium"/>
                <a:cs typeface="Raleway Medium"/>
                <a:sym typeface="Raleway Medium"/>
              </a:rPr>
              <a:t>My project is a quiz </a:t>
            </a:r>
            <a:r>
              <a:rPr lang="en">
                <a:latin typeface="Raleway Medium"/>
                <a:ea typeface="Raleway Medium"/>
                <a:cs typeface="Raleway Medium"/>
                <a:sym typeface="Raleway Medium"/>
              </a:rPr>
              <a:t>generator</a:t>
            </a:r>
            <a:r>
              <a:rPr lang="en">
                <a:latin typeface="Raleway Medium"/>
                <a:ea typeface="Raleway Medium"/>
                <a:cs typeface="Raleway Medium"/>
                <a:sym typeface="Raleway Medium"/>
              </a:rPr>
              <a:t>.In this project I have to make a voice quiz generator App and I will use any educational theme which consist of three levels - Beginner Level, Intermediate Level and Advance Level..</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1400"/>
              <a:buFont typeface="Arial"/>
              <a:buNone/>
            </a:pPr>
            <a:r>
              <a:rPr lang="en">
                <a:latin typeface="Raleway Medium"/>
                <a:ea typeface="Raleway Medium"/>
                <a:cs typeface="Raleway Medium"/>
                <a:sym typeface="Raleway Medium"/>
              </a:rPr>
              <a:t>Library:- </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1400"/>
              <a:buFont typeface="Arial"/>
              <a:buNone/>
            </a:pPr>
            <a:r>
              <a:rPr lang="en">
                <a:latin typeface="Raleway Medium"/>
                <a:ea typeface="Raleway Medium"/>
                <a:cs typeface="Raleway Medium"/>
                <a:sym typeface="Raleway Medium"/>
              </a:rPr>
              <a:t>pip install SpeechRecognition </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1400"/>
              <a:buFont typeface="Arial"/>
              <a:buNone/>
            </a:pPr>
            <a:r>
              <a:rPr lang="en">
                <a:latin typeface="Raleway Medium"/>
                <a:ea typeface="Raleway Medium"/>
                <a:cs typeface="Raleway Medium"/>
                <a:sym typeface="Raleway Medium"/>
              </a:rPr>
              <a:t>pip install tkinter</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1400"/>
              <a:buFont typeface="Arial"/>
              <a:buNone/>
            </a:pPr>
            <a:r>
              <a:rPr lang="en">
                <a:latin typeface="Raleway Medium"/>
                <a:ea typeface="Raleway Medium"/>
                <a:cs typeface="Raleway Medium"/>
                <a:sym typeface="Raleway Medium"/>
              </a:rPr>
              <a:t>I </a:t>
            </a:r>
            <a:r>
              <a:rPr lang="en">
                <a:latin typeface="Raleway Medium"/>
                <a:ea typeface="Raleway Medium"/>
                <a:cs typeface="Raleway Medium"/>
                <a:sym typeface="Raleway Medium"/>
              </a:rPr>
              <a:t>have</a:t>
            </a:r>
            <a:r>
              <a:rPr lang="en">
                <a:latin typeface="Raleway Medium"/>
                <a:ea typeface="Raleway Medium"/>
                <a:cs typeface="Raleway Medium"/>
                <a:sym typeface="Raleway Medium"/>
              </a:rPr>
              <a:t> decided to make this project as I thought if any person wanted to test their skills in GK (</a:t>
            </a:r>
            <a:r>
              <a:rPr lang="en">
                <a:latin typeface="Raleway Medium"/>
                <a:ea typeface="Raleway Medium"/>
                <a:cs typeface="Raleway Medium"/>
                <a:sym typeface="Raleway Medium"/>
              </a:rPr>
              <a:t>General Knowledge</a:t>
            </a:r>
            <a:r>
              <a:rPr lang="en">
                <a:latin typeface="Raleway Medium"/>
                <a:ea typeface="Raleway Medium"/>
                <a:cs typeface="Raleway Medium"/>
                <a:sym typeface="Raleway Medium"/>
              </a:rPr>
              <a:t>) Questions they will get </a:t>
            </a:r>
            <a:endParaRPr b="0" i="0" sz="1400" u="none" cap="none" strike="noStrike">
              <a:solidFill>
                <a:schemeClr val="hlink"/>
              </a:solidFill>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2a3f3b64b3a_1_8"/>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2a3f3b64b3a_1_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41" name="Google Shape;541;g2a3f3b64b3a_1_8"/>
          <p:cNvPicPr preferRelativeResize="0"/>
          <p:nvPr/>
        </p:nvPicPr>
        <p:blipFill>
          <a:blip r:embed="rId3">
            <a:alphaModFix/>
          </a:blip>
          <a:stretch>
            <a:fillRect/>
          </a:stretch>
        </p:blipFill>
        <p:spPr>
          <a:xfrm>
            <a:off x="-201150" y="0"/>
            <a:ext cx="952555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
          <p:cNvSpPr/>
          <p:nvPr/>
        </p:nvSpPr>
        <p:spPr>
          <a:xfrm>
            <a:off x="1532631" y="3909809"/>
            <a:ext cx="998400" cy="998400"/>
          </a:xfrm>
          <a:prstGeom prst="ellipse">
            <a:avLst/>
          </a:prstGeom>
          <a:solidFill>
            <a:srgbClr val="000000">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8"/>
          <p:cNvSpPr/>
          <p:nvPr/>
        </p:nvSpPr>
        <p:spPr>
          <a:xfrm>
            <a:off x="2080775" y="535000"/>
            <a:ext cx="6261600" cy="4597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8"/>
          <p:cNvSpPr/>
          <p:nvPr/>
        </p:nvSpPr>
        <p:spPr>
          <a:xfrm>
            <a:off x="2415175"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8"/>
          <p:cNvSpPr txBox="1"/>
          <p:nvPr>
            <p:ph type="title"/>
          </p:nvPr>
        </p:nvSpPr>
        <p:spPr>
          <a:xfrm>
            <a:off x="2739225" y="2190975"/>
            <a:ext cx="4944900" cy="146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Experience</a:t>
            </a:r>
            <a:endParaRPr/>
          </a:p>
        </p:txBody>
      </p:sp>
      <p:sp>
        <p:nvSpPr>
          <p:cNvPr id="550" name="Google Shape;550;p8"/>
          <p:cNvSpPr txBox="1"/>
          <p:nvPr>
            <p:ph idx="2" type="title"/>
          </p:nvPr>
        </p:nvSpPr>
        <p:spPr>
          <a:xfrm>
            <a:off x="2736775" y="1349167"/>
            <a:ext cx="18828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cxnSp>
        <p:nvCxnSpPr>
          <p:cNvPr id="551" name="Google Shape;551;p8"/>
          <p:cNvCxnSpPr/>
          <p:nvPr/>
        </p:nvCxnSpPr>
        <p:spPr>
          <a:xfrm flipH="1" rot="10800000">
            <a:off x="2828575" y="4400742"/>
            <a:ext cx="5494200" cy="16500"/>
          </a:xfrm>
          <a:prstGeom prst="straightConnector1">
            <a:avLst/>
          </a:prstGeom>
          <a:noFill/>
          <a:ln cap="flat" cmpd="sng" w="19050">
            <a:solidFill>
              <a:schemeClr val="dk1"/>
            </a:solidFill>
            <a:prstDash val="solid"/>
            <a:round/>
            <a:headEnd len="sm" w="sm" type="none"/>
            <a:tailEnd len="sm" w="sm" type="none"/>
          </a:ln>
        </p:spPr>
      </p:cxnSp>
      <p:grpSp>
        <p:nvGrpSpPr>
          <p:cNvPr id="552" name="Google Shape;552;p8"/>
          <p:cNvGrpSpPr/>
          <p:nvPr/>
        </p:nvGrpSpPr>
        <p:grpSpPr>
          <a:xfrm rot="-5400000">
            <a:off x="7593664" y="1799657"/>
            <a:ext cx="772605" cy="196301"/>
            <a:chOff x="2641350" y="846250"/>
            <a:chExt cx="413600" cy="105075"/>
          </a:xfrm>
        </p:grpSpPr>
        <p:sp>
          <p:nvSpPr>
            <p:cNvPr id="553" name="Google Shape;553;p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7" name="Google Shape;557;p8"/>
          <p:cNvGrpSpPr/>
          <p:nvPr/>
        </p:nvGrpSpPr>
        <p:grpSpPr>
          <a:xfrm rot="5400000">
            <a:off x="-847462" y="1804154"/>
            <a:ext cx="3397850" cy="187275"/>
            <a:chOff x="-3237675" y="-1132050"/>
            <a:chExt cx="3397850" cy="187275"/>
          </a:xfrm>
        </p:grpSpPr>
        <p:sp>
          <p:nvSpPr>
            <p:cNvPr id="558" name="Google Shape;558;p8"/>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8"/>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8"/>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8"/>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8"/>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8"/>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8"/>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8"/>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8"/>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67" name="Google Shape;567;p8"/>
          <p:cNvCxnSpPr/>
          <p:nvPr/>
        </p:nvCxnSpPr>
        <p:spPr>
          <a:xfrm rot="10800000">
            <a:off x="524900" y="-25"/>
            <a:ext cx="0" cy="363360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