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hC7zS6Uhpqfbtd77ls93rzfv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9C685-EDC4-4B55-8646-574EF45783FA}" v="168" dt="2024-03-15T16:59:3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Internship@Clevered</a:t>
            </a:r>
            <a:b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App/ </a:t>
            </a:r>
            <a:r>
              <a:rPr lang="en-IN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Adventure game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571968" y="6072182"/>
            <a:ext cx="4572032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dk1"/>
              </a:buClr>
            </a:pPr>
            <a:r>
              <a:rPr lang="en-IN" b="1" dirty="0" err="1">
                <a:solidFill>
                  <a:schemeClr val="dk1"/>
                </a:solidFill>
              </a:rPr>
              <a:t>Author:Raphaël</a:t>
            </a:r>
            <a:r>
              <a:rPr lang="en-IN" b="1" dirty="0">
                <a:solidFill>
                  <a:schemeClr val="dk1"/>
                </a:solidFill>
              </a:rPr>
              <a:t> 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User Manual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Acknowledgment</a:t>
            </a:r>
            <a:endParaRPr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About 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My Intership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A small vote of thanks for all who have helped me in this journey of App Development – my parents, </a:t>
            </a:r>
            <a:r>
              <a:rPr lang="en-IN" b="1" dirty="0" err="1">
                <a:solidFill>
                  <a:schemeClr val="lt1"/>
                </a:solidFill>
              </a:rPr>
              <a:t>Clevered</a:t>
            </a:r>
            <a:r>
              <a:rPr lang="en-IN" b="1" dirty="0">
                <a:solidFill>
                  <a:schemeClr val="lt1"/>
                </a:solidFill>
              </a:rPr>
              <a:t>, Mentor, Group Members, Friends, </a:t>
            </a:r>
            <a:r>
              <a:rPr lang="en-IN" b="1" dirty="0" err="1">
                <a:solidFill>
                  <a:schemeClr val="lt1"/>
                </a:solidFill>
              </a:rPr>
              <a:t>Miss.Mani</a:t>
            </a:r>
            <a:endParaRPr lang="en-IN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259632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Me..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179512" y="1412776"/>
            <a:ext cx="8928992" cy="544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Student’s Introduction</a:t>
            </a:r>
            <a:endParaRPr dirty="0">
              <a:solidFill>
                <a:schemeClr val="lt1"/>
              </a:solidFill>
            </a:endParaRPr>
          </a:p>
          <a:p>
            <a:pPr marL="457200" marR="0" lvl="0" indent="-457200" algn="l">
              <a:lnSpc>
                <a:spcPct val="100000"/>
              </a:lnSpc>
              <a:spcAft>
                <a:spcPts val="0"/>
              </a:spcAft>
              <a:buClr>
                <a:srgbClr val="FFFFFF"/>
              </a:buClr>
              <a:buSzPts val="3200"/>
              <a:buChar char="•"/>
            </a:pPr>
            <a:r>
              <a:rPr lang="en-IN" sz="3200" b="1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Name:raphaël</a:t>
            </a:r>
            <a:endParaRPr lang="en-IN" sz="3200" b="1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457200" algn="l">
              <a:lnSpc>
                <a:spcPct val="100000"/>
              </a:lnSpc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IN" sz="32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Age:9</a:t>
            </a:r>
            <a:endParaRPr lang="en-IN"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IN" sz="3200" b="1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Libanon</a:t>
            </a:r>
            <a:r>
              <a:rPr lang="en-IN" sz="32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3200" b="1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bikfaya</a:t>
            </a:r>
            <a:endParaRPr lang="en-IN" sz="3200" b="1" i="0" u="none" strike="noStrike" cap="none" dirty="0" err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Clr>
                <a:srgbClr val="FFFFFF"/>
              </a:buClr>
              <a:buSzPts val="3200"/>
              <a:buChar char="•"/>
            </a:pPr>
            <a:endParaRPr lang="en-IN" sz="3200" b="1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>
              <a:spcBef>
                <a:spcPts val="640"/>
              </a:spcBef>
              <a:buClr>
                <a:schemeClr val="dk1"/>
              </a:buClr>
            </a:pPr>
            <a:endParaRPr lang="en-US" sz="32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32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32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My Internship with Clevered..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357F2-8B7B-6D8C-F374-3043B067B164}"/>
              </a:ext>
            </a:extLst>
          </p:cNvPr>
          <p:cNvSpPr txBox="1"/>
          <p:nvPr/>
        </p:nvSpPr>
        <p:spPr>
          <a:xfrm>
            <a:off x="1592921" y="2070798"/>
            <a:ext cx="53869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Easy </a:t>
            </a:r>
            <a:r>
              <a:rPr lang="en-US" sz="2400" dirty="0" err="1"/>
              <a:t>enjoyit</a:t>
            </a:r>
            <a:r>
              <a:rPr lang="en-US" sz="2400" dirty="0"/>
              <a:t> learn about snap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App..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 dirty="0">
                <a:solidFill>
                  <a:schemeClr val="lt1"/>
                </a:solidFill>
              </a:rPr>
              <a:t>App’s Main Menu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</a:t>
            </a:r>
            <a:endParaRPr dirty="0">
              <a:solidFill>
                <a:schemeClr val="lt1"/>
              </a:solidFill>
            </a:endParaRPr>
          </a:p>
          <a:p>
            <a:pPr marL="457200">
              <a:spcBef>
                <a:spcPts val="640"/>
              </a:spcBef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Adventure game</a:t>
            </a:r>
          </a:p>
          <a:p>
            <a:pPr marL="457200">
              <a:spcBef>
                <a:spcPts val="640"/>
              </a:spcBef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Using speech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recgnition</a:t>
            </a: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041DB-DE2E-3A27-774F-F1C89EF8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" y="2332816"/>
            <a:ext cx="4116598" cy="4564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1403648" y="332656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use the App?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54634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400" b="1">
                <a:solidFill>
                  <a:srgbClr val="4E5A66"/>
                </a:solidFill>
              </a:rPr>
              <a:t>Press green flag to start</a:t>
            </a:r>
            <a:endParaRPr lang="en-US" sz="2400" b="1" dirty="0">
              <a:solidFill>
                <a:srgbClr val="4E5A66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400" b="1" dirty="0">
                <a:solidFill>
                  <a:srgbClr val="4E5A66"/>
                </a:solidFill>
              </a:rPr>
              <a:t>say move and jump to move and </a:t>
            </a:r>
            <a:r>
              <a:rPr lang="en-US" sz="2400" b="1">
                <a:solidFill>
                  <a:srgbClr val="4E5A66"/>
                </a:solidFill>
              </a:rPr>
              <a:t>jump</a:t>
            </a:r>
            <a:endParaRPr lang="en-US" sz="2400" b="1" dirty="0">
              <a:solidFill>
                <a:srgbClr val="4E5A66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400" b="1" dirty="0">
                <a:solidFill>
                  <a:srgbClr val="4E5A66"/>
                </a:solidFill>
              </a:rPr>
              <a:t>collect the watermelon to increase the score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will be repeated for each option of the App)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15854" y="1546243"/>
            <a:ext cx="4920241" cy="53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 b="1">
                <a:solidFill>
                  <a:schemeClr val="lt1"/>
                </a:solidFill>
              </a:rPr>
              <a:t>Internet Connection Must Be  Good.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 b="1">
                <a:solidFill>
                  <a:schemeClr val="lt1"/>
                </a:solidFill>
              </a:rPr>
              <a:t>Mic should be proper/Good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Person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Please reach out to student name at student’s email address for any questions/ concerns/ suggestions on the App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</dc:creator>
  <cp:revision>77</cp:revision>
  <dcterms:created xsi:type="dcterms:W3CDTF">2021-09-17T13:31:27Z</dcterms:created>
  <dcterms:modified xsi:type="dcterms:W3CDTF">2024-04-25T15:56:08Z</dcterms:modified>
</cp:coreProperties>
</file>