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oWl+YgAb8uZC6j8KSb3fDKj8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>
                <a:solidFill>
                  <a:schemeClr val="lt1"/>
                </a:solidFill>
              </a:rPr>
              <a:t>Author: Ritika Bakkamanthala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AI App/ AI Quiz Generator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11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Ritika Bakkamanthala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ritiikaaa@gmail.com</a:t>
            </a:r>
            <a:endParaRPr b="1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12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 small vote of thanks for all who have helped me in this journey of App Development – my parents, Ns. Mani,Dr. Ken Khan. None of this would have been possible without them.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-5251850" y="5425519"/>
            <a:ext cx="3686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am Ritika Bakkamanthala, and I am currently in 11th grade. I’m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New Jersey, USA, and I am sixteen years old. 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25" y="1954999"/>
            <a:ext cx="3686098" cy="368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8112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659"/>
              <a:t>About My Internship Journey with Clevered..</a:t>
            </a:r>
            <a:endParaRPr sz="3659"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0086450" y="6541700"/>
            <a:ext cx="3686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908518" y="1784625"/>
            <a:ext cx="7479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have been learning with Clevered for almost two years now, and I have already gained a proficient skill set with coding python using artificial intelligence. My journey with Clevered has been amazing and I look forward to see how I can grow in the future.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app uses AI to generate quizzes, and uses speech recognition.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00" y="2771500"/>
            <a:ext cx="4822025" cy="29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1700380" y="408978"/>
            <a:ext cx="5760600" cy="936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3054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2306225" y="4268550"/>
            <a:ext cx="388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795725" y="2124150"/>
            <a:ext cx="7316700" cy="40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Import tkinter, json, and pttsx3 libraries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When you run the project, it gives you the questions based on the json file in use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There is a “Speak” button that allows you to hear the question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There is a “Quit” button that allows you to exit the quiz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There is a “Next” button that allows you to move to the next question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There are radio buttons that allow you to select the answer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Requires stable internet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IDLE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Tkinter, json, and pttsx3 libraries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50" y="2406913"/>
            <a:ext cx="4822025" cy="29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9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Demo Video</a:t>
            </a:r>
            <a:endParaRPr sz="2700"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Demo any 2 features/ functions/ options of your project. Make a recording of the same and attach here as a backup if needed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1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Conduct 1 minute quick walkthrough of App Development Toolkit Workbook and LinkedIn and Github launch of the App. Attach links here for quick access.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2023-09-28T05:19:05Z</dcterms:created>
  <dc:creator>Smita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