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61" r:id="rId6"/>
    <p:sldId id="259" r:id="rId7"/>
    <p:sldId id="262" r:id="rId8"/>
    <p:sldId id="260"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CCFFFF"/>
    <a:srgbClr val="F1ED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23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546573B-D158-4D7E-BDD4-E2C8AF9E6FAC}"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46573B-D158-4D7E-BDD4-E2C8AF9E6FAC}"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46573B-D158-4D7E-BDD4-E2C8AF9E6FAC}"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46573B-D158-4D7E-BDD4-E2C8AF9E6FAC}"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46573B-D158-4D7E-BDD4-E2C8AF9E6FAC}"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46573B-D158-4D7E-BDD4-E2C8AF9E6FAC}"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46573B-D158-4D7E-BDD4-E2C8AF9E6FAC}" type="datetimeFigureOut">
              <a:rPr lang="en-US" smtClean="0"/>
              <a:pPr/>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46573B-D158-4D7E-BDD4-E2C8AF9E6FAC}" type="datetimeFigureOut">
              <a:rPr lang="en-US" smtClean="0"/>
              <a:pPr/>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46573B-D158-4D7E-BDD4-E2C8AF9E6FAC}" type="datetimeFigureOut">
              <a:rPr lang="en-US" smtClean="0"/>
              <a:pPr/>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46573B-D158-4D7E-BDD4-E2C8AF9E6FAC}"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46573B-D158-4D7E-BDD4-E2C8AF9E6FAC}"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B0ACB-992F-4DC5-A95E-82F61D8080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6573B-D158-4D7E-BDD4-E2C8AF9E6FAC}" type="datetimeFigureOut">
              <a:rPr lang="en-US" smtClean="0"/>
              <a:pPr/>
              <a:t>11/23/2023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5B0ACB-992F-4DC5-A95E-82F61D8080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kaushik.sai1112@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B79D3E5-6133-4E7D-AEDB-ECB777B811DE}"/>
              </a:ext>
            </a:extLst>
          </p:cNvPr>
          <p:cNvSpPr/>
          <p:nvPr/>
        </p:nvSpPr>
        <p:spPr>
          <a:xfrm>
            <a:off x="571472" y="428604"/>
            <a:ext cx="8072494" cy="1360005"/>
          </a:xfrm>
          <a:prstGeom prst="rect">
            <a:avLst/>
          </a:prstGeom>
          <a:solidFill>
            <a:srgbClr val="F1ED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tx1"/>
                </a:solidFill>
              </a:rPr>
              <a:t>Advance </a:t>
            </a:r>
            <a:r>
              <a:rPr lang="en-IN" sz="4000" b="1" dirty="0" err="1">
                <a:solidFill>
                  <a:schemeClr val="tx1"/>
                </a:solidFill>
              </a:rPr>
              <a:t>Internship@Clevered</a:t>
            </a:r>
            <a:br>
              <a:rPr lang="en-IN" sz="4400" b="1" dirty="0">
                <a:solidFill>
                  <a:schemeClr val="tx1"/>
                </a:solidFill>
              </a:rPr>
            </a:br>
            <a:r>
              <a:rPr lang="en-IN" sz="4400" b="1" dirty="0">
                <a:solidFill>
                  <a:schemeClr val="tx1"/>
                </a:solidFill>
              </a:rPr>
              <a:t>AI App/ Project Name</a:t>
            </a:r>
            <a:endParaRPr lang="en-IN" sz="4400" dirty="0">
              <a:solidFill>
                <a:schemeClr val="tx1"/>
              </a:solidFill>
            </a:endParaRPr>
          </a:p>
        </p:txBody>
      </p:sp>
      <p:sp>
        <p:nvSpPr>
          <p:cNvPr id="3" name="Subtitle 2"/>
          <p:cNvSpPr>
            <a:spLocks noGrp="1"/>
          </p:cNvSpPr>
          <p:nvPr>
            <p:ph type="subTitle" idx="1"/>
          </p:nvPr>
        </p:nvSpPr>
        <p:spPr>
          <a:xfrm>
            <a:off x="4572000" y="6072206"/>
            <a:ext cx="4572032" cy="785818"/>
          </a:xfrm>
          <a:gradFill flip="none" rotWithShape="1">
            <a:gsLst>
              <a:gs pos="0">
                <a:srgbClr val="5E9EFF"/>
              </a:gs>
              <a:gs pos="39999">
                <a:srgbClr val="85C2FF"/>
              </a:gs>
              <a:gs pos="70000">
                <a:srgbClr val="C4D6EB"/>
              </a:gs>
              <a:gs pos="100000">
                <a:srgbClr val="FFEBFA"/>
              </a:gs>
            </a:gsLst>
            <a:lin ang="16200000" scaled="1"/>
            <a:tileRect/>
          </a:gradFill>
          <a:ln>
            <a:solidFill>
              <a:srgbClr val="0070C0"/>
            </a:solidFill>
          </a:ln>
        </p:spPr>
        <p:txBody>
          <a:bodyPr>
            <a:normAutofit fontScale="85000" lnSpcReduction="10000"/>
          </a:bodyPr>
          <a:lstStyle/>
          <a:p>
            <a:pPr algn="r"/>
            <a:r>
              <a:rPr lang="en-IN" b="1" dirty="0">
                <a:solidFill>
                  <a:schemeClr val="tx1"/>
                </a:solidFill>
              </a:rPr>
              <a:t>Author: Sai Kaushik Choppara</a:t>
            </a:r>
            <a:endParaRPr lang="en-US" b="1" dirty="0">
              <a:solidFill>
                <a:schemeClr val="tx1"/>
              </a:solidFill>
            </a:endParaRPr>
          </a:p>
        </p:txBody>
      </p:sp>
      <p:sp>
        <p:nvSpPr>
          <p:cNvPr id="4" name="Subtitle 2"/>
          <p:cNvSpPr txBox="1">
            <a:spLocks/>
          </p:cNvSpPr>
          <p:nvPr/>
        </p:nvSpPr>
        <p:spPr>
          <a:xfrm>
            <a:off x="1457348" y="2357430"/>
            <a:ext cx="6400800" cy="785818"/>
          </a:xfrm>
          <a:prstGeom prst="rect">
            <a:avLst/>
          </a:prstGeom>
          <a:gradFill>
            <a:gsLst>
              <a:gs pos="0">
                <a:srgbClr val="5E9EFF"/>
              </a:gs>
              <a:gs pos="39999">
                <a:srgbClr val="85C2FF"/>
              </a:gs>
              <a:gs pos="70000">
                <a:srgbClr val="C4D6EB"/>
              </a:gs>
              <a:gs pos="100000">
                <a:srgbClr val="FFEBFA"/>
              </a:gs>
            </a:gsLst>
            <a:lin ang="5400000" scaled="0"/>
          </a:gradFill>
          <a:ln>
            <a:solidFill>
              <a:srgbClr val="0070C0"/>
            </a:solidFill>
          </a:ln>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IN" sz="3600" b="1" dirty="0"/>
              <a:t>App User Manual</a:t>
            </a:r>
            <a:endParaRPr kumimoji="0" lang="en-US" sz="3600" b="1"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076" y="2786058"/>
            <a:ext cx="4258816" cy="1143000"/>
          </a:xfrm>
          <a:solidFill>
            <a:srgbClr val="F1EDA5"/>
          </a:solidFill>
          <a:ln>
            <a:noFill/>
          </a:ln>
        </p:spPr>
        <p:txBody>
          <a:bodyPr/>
          <a:lstStyle/>
          <a:p>
            <a:r>
              <a:rPr lang="en-IN" b="1" dirty="0"/>
              <a:t>Thank you!</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5C7CFC-5CFA-4C96-92CF-1ED5CCFDD23D}"/>
              </a:ext>
            </a:extLst>
          </p:cNvPr>
          <p:cNvSpPr/>
          <p:nvPr/>
        </p:nvSpPr>
        <p:spPr>
          <a:xfrm>
            <a:off x="1958622" y="404664"/>
            <a:ext cx="5256584" cy="936104"/>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dirty="0">
                <a:solidFill>
                  <a:schemeClr val="tx1"/>
                </a:solidFill>
              </a:rPr>
              <a:t>Table of Contents</a:t>
            </a:r>
          </a:p>
        </p:txBody>
      </p:sp>
      <p:sp>
        <p:nvSpPr>
          <p:cNvPr id="3" name="Content Placeholder 2"/>
          <p:cNvSpPr>
            <a:spLocks noGrp="1"/>
          </p:cNvSpPr>
          <p:nvPr>
            <p:ph idx="1"/>
          </p:nvPr>
        </p:nvSpPr>
        <p:spPr>
          <a:xfrm>
            <a:off x="457200" y="2071678"/>
            <a:ext cx="8229600" cy="4525963"/>
          </a:xfrm>
        </p:spPr>
        <p:txBody>
          <a:bodyPr/>
          <a:lstStyle/>
          <a:p>
            <a:r>
              <a:rPr lang="en-IN" b="1" dirty="0">
                <a:solidFill>
                  <a:schemeClr val="bg1"/>
                </a:solidFill>
              </a:rPr>
              <a:t>Graphical User Interface</a:t>
            </a:r>
          </a:p>
          <a:p>
            <a:r>
              <a:rPr lang="en-IN" b="1" dirty="0">
                <a:solidFill>
                  <a:schemeClr val="bg1"/>
                </a:solidFill>
              </a:rPr>
              <a:t>Start button</a:t>
            </a:r>
          </a:p>
          <a:p>
            <a:r>
              <a:rPr lang="en-IN" b="1" dirty="0">
                <a:solidFill>
                  <a:schemeClr val="bg1"/>
                </a:solidFill>
              </a:rPr>
              <a:t>Quit button</a:t>
            </a:r>
          </a:p>
          <a:p>
            <a:r>
              <a:rPr lang="en-IN" b="1" dirty="0">
                <a:solidFill>
                  <a:schemeClr val="bg1"/>
                </a:solidFill>
              </a:rPr>
              <a:t>Motion Detection logo</a:t>
            </a:r>
          </a:p>
          <a:p>
            <a:r>
              <a:rPr lang="en-IN" b="1" dirty="0">
                <a:solidFill>
                  <a:schemeClr val="bg1"/>
                </a:solidFill>
              </a:rPr>
              <a:t>Camera motion detection</a:t>
            </a:r>
          </a:p>
          <a:p>
            <a:r>
              <a:rPr lang="en-IN" b="1" dirty="0">
                <a:solidFill>
                  <a:schemeClr val="bg1"/>
                </a:solidFill>
              </a:rPr>
              <a:t>Alarm</a:t>
            </a:r>
          </a:p>
          <a:p>
            <a:endParaRPr lang="en-IN"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5C7CFC-5CFA-4C96-92CF-1ED5CCFDD23D}"/>
              </a:ext>
            </a:extLst>
          </p:cNvPr>
          <p:cNvSpPr/>
          <p:nvPr/>
        </p:nvSpPr>
        <p:spPr>
          <a:xfrm>
            <a:off x="1835696" y="404664"/>
            <a:ext cx="5256584" cy="936104"/>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chemeClr val="tx1"/>
                </a:solidFill>
              </a:rPr>
              <a:t>Acknowledgements</a:t>
            </a:r>
          </a:p>
        </p:txBody>
      </p:sp>
      <p:sp>
        <p:nvSpPr>
          <p:cNvPr id="3" name="Content Placeholder 2"/>
          <p:cNvSpPr>
            <a:spLocks noGrp="1"/>
          </p:cNvSpPr>
          <p:nvPr>
            <p:ph idx="1"/>
          </p:nvPr>
        </p:nvSpPr>
        <p:spPr>
          <a:xfrm>
            <a:off x="457200" y="1785926"/>
            <a:ext cx="8229600" cy="4525963"/>
          </a:xfrm>
        </p:spPr>
        <p:txBody>
          <a:bodyPr/>
          <a:lstStyle/>
          <a:p>
            <a:r>
              <a:rPr lang="en-IN" b="1" dirty="0">
                <a:solidFill>
                  <a:schemeClr val="bg1"/>
                </a:solidFill>
              </a:rPr>
              <a:t>A small vote of thanks for all who have helped me in this journey of App Development – my parents, Mr Ken, Clevered, Mentors, Group Members, Friends, Sites etc.</a:t>
            </a:r>
            <a:endParaRPr lang="en-US"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E9EAA8F-7C4A-411B-BADA-E3BAF12A73B3}"/>
              </a:ext>
            </a:extLst>
          </p:cNvPr>
          <p:cNvSpPr/>
          <p:nvPr/>
        </p:nvSpPr>
        <p:spPr>
          <a:xfrm>
            <a:off x="1835696" y="404664"/>
            <a:ext cx="5256584" cy="936104"/>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chemeClr val="tx1"/>
                </a:solidFill>
              </a:rPr>
              <a:t>About Me..</a:t>
            </a:r>
          </a:p>
        </p:txBody>
      </p:sp>
      <p:sp>
        <p:nvSpPr>
          <p:cNvPr id="3" name="Content Placeholder 2"/>
          <p:cNvSpPr>
            <a:spLocks noGrp="1"/>
          </p:cNvSpPr>
          <p:nvPr>
            <p:ph idx="1"/>
          </p:nvPr>
        </p:nvSpPr>
        <p:spPr>
          <a:xfrm>
            <a:off x="457200" y="1791669"/>
            <a:ext cx="3686172" cy="4525963"/>
          </a:xfrm>
        </p:spPr>
        <p:txBody>
          <a:bodyPr/>
          <a:lstStyle/>
          <a:p>
            <a:r>
              <a:rPr lang="en-IN" b="1" dirty="0">
                <a:solidFill>
                  <a:schemeClr val="bg1"/>
                </a:solidFill>
              </a:rPr>
              <a:t>Student’s Photograph</a:t>
            </a:r>
            <a:endParaRPr lang="en-US" b="1" dirty="0">
              <a:solidFill>
                <a:schemeClr val="bg1"/>
              </a:solidFill>
            </a:endParaRPr>
          </a:p>
        </p:txBody>
      </p:sp>
      <p:sp>
        <p:nvSpPr>
          <p:cNvPr id="4" name="Content Placeholder 2"/>
          <p:cNvSpPr txBox="1">
            <a:spLocks/>
          </p:cNvSpPr>
          <p:nvPr/>
        </p:nvSpPr>
        <p:spPr>
          <a:xfrm>
            <a:off x="5027811" y="1874837"/>
            <a:ext cx="3686172" cy="4525963"/>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3200" b="1" dirty="0">
                <a:solidFill>
                  <a:schemeClr val="bg1"/>
                </a:solidFill>
              </a:rPr>
              <a:t>I have done all my academics in the UAE. I currently study 12</a:t>
            </a:r>
            <a:r>
              <a:rPr lang="en-IN" sz="3200" b="1" baseline="30000" dirty="0">
                <a:solidFill>
                  <a:schemeClr val="bg1"/>
                </a:solidFill>
              </a:rPr>
              <a:t>th</a:t>
            </a:r>
            <a:r>
              <a:rPr lang="en-IN" sz="3200" b="1" dirty="0">
                <a:solidFill>
                  <a:schemeClr val="bg1"/>
                </a:solidFill>
              </a:rPr>
              <a:t> grade and am interested in sports such as cricket, badminton and biking. My interests outside sports are automobiles and computer science. My plan is to do my university in the USA and take up computer science as my major. </a:t>
            </a:r>
            <a:endParaRPr kumimoji="0" lang="en-US" sz="32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4D92B0-4273-463A-B636-ED045E8BEC79}"/>
              </a:ext>
            </a:extLst>
          </p:cNvPr>
          <p:cNvSpPr/>
          <p:nvPr/>
        </p:nvSpPr>
        <p:spPr>
          <a:xfrm>
            <a:off x="755576" y="404553"/>
            <a:ext cx="7632848" cy="936104"/>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a:solidFill>
                  <a:schemeClr val="tx1"/>
                </a:solidFill>
              </a:rPr>
              <a:t>About My Internship with Clevered..</a:t>
            </a:r>
            <a:endParaRPr lang="en-IN" sz="3600" b="1" dirty="0">
              <a:solidFill>
                <a:schemeClr val="tx1"/>
              </a:solidFill>
            </a:endParaRPr>
          </a:p>
        </p:txBody>
      </p:sp>
      <p:sp>
        <p:nvSpPr>
          <p:cNvPr id="3" name="Content Placeholder 2"/>
          <p:cNvSpPr>
            <a:spLocks noGrp="1"/>
          </p:cNvSpPr>
          <p:nvPr>
            <p:ph idx="1"/>
          </p:nvPr>
        </p:nvSpPr>
        <p:spPr>
          <a:xfrm>
            <a:off x="457200" y="1600200"/>
            <a:ext cx="3686172" cy="4525963"/>
          </a:xfrm>
        </p:spPr>
        <p:txBody>
          <a:bodyPr/>
          <a:lstStyle/>
          <a:p>
            <a:r>
              <a:rPr lang="en-IN" b="1" dirty="0">
                <a:solidFill>
                  <a:schemeClr val="bg1"/>
                </a:solidFill>
              </a:rPr>
              <a:t>Any photographs from sessions etc.</a:t>
            </a:r>
          </a:p>
          <a:p>
            <a:endParaRPr lang="en-IN" b="1" dirty="0">
              <a:solidFill>
                <a:schemeClr val="bg1"/>
              </a:solidFill>
            </a:endParaRPr>
          </a:p>
          <a:p>
            <a:endParaRPr lang="en-US" b="1" dirty="0">
              <a:solidFill>
                <a:schemeClr val="bg1"/>
              </a:solidFill>
            </a:endParaRPr>
          </a:p>
        </p:txBody>
      </p:sp>
      <p:sp>
        <p:nvSpPr>
          <p:cNvPr id="4" name="Content Placeholder 2"/>
          <p:cNvSpPr txBox="1">
            <a:spLocks/>
          </p:cNvSpPr>
          <p:nvPr/>
        </p:nvSpPr>
        <p:spPr>
          <a:xfrm>
            <a:off x="5029232" y="1571612"/>
            <a:ext cx="3686172" cy="4525963"/>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1" i="0" u="none" strike="noStrike" kern="1200" cap="none" spc="0" normalizeH="0" baseline="0" noProof="0">
                <a:ln>
                  <a:noFill/>
                </a:ln>
                <a:solidFill>
                  <a:schemeClr val="bg1"/>
                </a:solidFill>
                <a:effectLst/>
                <a:uLnTx/>
                <a:uFillTx/>
                <a:latin typeface="+mn-lt"/>
                <a:ea typeface="+mn-ea"/>
                <a:cs typeface="+mn-cs"/>
              </a:rPr>
              <a:t>During this internship I have learnt new skill sets and created my first motion detected application. Clevered and Miss Pratibha have guided me to embark on a new experience that I get to boast about. </a:t>
            </a:r>
            <a:endParaRPr kumimoji="0" lang="en-IN" sz="3200" b="1" i="0" u="none" strike="noStrike" kern="1200" cap="none" spc="0" normalizeH="0" baseline="0" noProof="0" dirty="0">
              <a:ln>
                <a:noFill/>
              </a:ln>
              <a:solidFill>
                <a:schemeClr val="bg1"/>
              </a:solidFill>
              <a:effectLst/>
              <a:uLnTx/>
              <a:uFillTx/>
              <a:latin typeface="+mn-lt"/>
              <a:ea typeface="+mn-ea"/>
              <a:cs typeface="+mn-cs"/>
            </a:endParaRPr>
          </a:p>
        </p:txBody>
      </p:sp>
      <p:pic>
        <p:nvPicPr>
          <p:cNvPr id="10" name="Picture 9">
            <a:extLst>
              <a:ext uri="{FF2B5EF4-FFF2-40B4-BE49-F238E27FC236}">
                <a16:creationId xmlns:a16="http://schemas.microsoft.com/office/drawing/2014/main" id="{F96148C4-082C-58DA-1BD9-B624973CC8B7}"/>
              </a:ext>
            </a:extLst>
          </p:cNvPr>
          <p:cNvPicPr>
            <a:picLocks noChangeAspect="1"/>
          </p:cNvPicPr>
          <p:nvPr/>
        </p:nvPicPr>
        <p:blipFill>
          <a:blip r:embed="rId2"/>
          <a:stretch>
            <a:fillRect/>
          </a:stretch>
        </p:blipFill>
        <p:spPr>
          <a:xfrm>
            <a:off x="0" y="2651876"/>
            <a:ext cx="5417545" cy="420612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DE7B93B-4255-4C82-BF91-AEE33F77CCB3}"/>
              </a:ext>
            </a:extLst>
          </p:cNvPr>
          <p:cNvSpPr/>
          <p:nvPr/>
        </p:nvSpPr>
        <p:spPr>
          <a:xfrm>
            <a:off x="1835696" y="404664"/>
            <a:ext cx="5256584" cy="936104"/>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chemeClr val="tx1"/>
                </a:solidFill>
              </a:rPr>
              <a:t>About App..</a:t>
            </a:r>
          </a:p>
        </p:txBody>
      </p:sp>
      <p:sp>
        <p:nvSpPr>
          <p:cNvPr id="3" name="Content Placeholder 2"/>
          <p:cNvSpPr>
            <a:spLocks noGrp="1"/>
          </p:cNvSpPr>
          <p:nvPr>
            <p:ph idx="1"/>
          </p:nvPr>
        </p:nvSpPr>
        <p:spPr>
          <a:xfrm>
            <a:off x="457200" y="1600200"/>
            <a:ext cx="3686172" cy="4525963"/>
          </a:xfrm>
        </p:spPr>
        <p:txBody>
          <a:bodyPr>
            <a:normAutofit/>
          </a:bodyPr>
          <a:lstStyle/>
          <a:p>
            <a:r>
              <a:rPr lang="en-IN" b="1" dirty="0">
                <a:solidFill>
                  <a:schemeClr val="bg1"/>
                </a:solidFill>
              </a:rPr>
              <a:t>App’s Main Menu</a:t>
            </a:r>
          </a:p>
          <a:p>
            <a:r>
              <a:rPr lang="en-IN" b="1" dirty="0">
                <a:solidFill>
                  <a:schemeClr val="bg1"/>
                </a:solidFill>
              </a:rPr>
              <a:t>App’s screenshot</a:t>
            </a:r>
          </a:p>
          <a:p>
            <a:endParaRPr lang="en-IN" b="1" dirty="0">
              <a:solidFill>
                <a:schemeClr val="bg1"/>
              </a:solidFill>
            </a:endParaRPr>
          </a:p>
        </p:txBody>
      </p:sp>
      <p:sp>
        <p:nvSpPr>
          <p:cNvPr id="4" name="Content Placeholder 2"/>
          <p:cNvSpPr txBox="1">
            <a:spLocks/>
          </p:cNvSpPr>
          <p:nvPr/>
        </p:nvSpPr>
        <p:spPr>
          <a:xfrm>
            <a:off x="5029232" y="1571612"/>
            <a:ext cx="3686172" cy="4525963"/>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1" i="0" u="none" strike="noStrike" kern="1200" cap="none" spc="0" normalizeH="0" baseline="0" noProof="0" dirty="0">
                <a:ln>
                  <a:noFill/>
                </a:ln>
                <a:solidFill>
                  <a:schemeClr val="bg1"/>
                </a:solidFill>
                <a:effectLst/>
                <a:uLnTx/>
                <a:uFillTx/>
                <a:latin typeface="+mn-lt"/>
                <a:ea typeface="+mn-ea"/>
                <a:cs typeface="+mn-cs"/>
              </a:rPr>
              <a:t>App</a:t>
            </a:r>
            <a:r>
              <a:rPr lang="en-US" sz="3200" b="1" dirty="0">
                <a:solidFill>
                  <a:schemeClr val="bg1"/>
                </a:solidFill>
              </a:rPr>
              <a:t>’s Introduction</a:t>
            </a:r>
          </a:p>
          <a:p>
            <a:pPr marL="342900" indent="-342900">
              <a:spcBef>
                <a:spcPct val="20000"/>
              </a:spcBef>
              <a:buFont typeface="Arial" pitchFamily="34" charset="0"/>
              <a:buChar char="•"/>
              <a:defRPr/>
            </a:pPr>
            <a:r>
              <a:rPr lang="en-IN" sz="4800" b="1" dirty="0">
                <a:solidFill>
                  <a:schemeClr val="bg1"/>
                </a:solidFill>
              </a:rPr>
              <a:t>The GUI or main menu consists of the label “motion detector” and consists of a text box that says, “click q to quit”. There is also a start button which when clicked, turns on the camera and detects the motion and alerts if the object is still or moving.</a:t>
            </a:r>
            <a:endParaRPr lang="en-US" sz="4800" b="1" dirty="0">
              <a:solidFill>
                <a:schemeClr val="bg1"/>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1" i="0" u="none" strike="noStrike" kern="1200" cap="none" spc="0" normalizeH="0" baseline="0" noProof="0" dirty="0">
              <a:ln>
                <a:noFill/>
              </a:ln>
              <a:solidFill>
                <a:schemeClr val="bg1"/>
              </a:solidFill>
              <a:effectLst/>
              <a:uLnTx/>
              <a:uFillTx/>
              <a:latin typeface="+mn-lt"/>
              <a:ea typeface="+mn-ea"/>
              <a:cs typeface="+mn-cs"/>
            </a:endParaRPr>
          </a:p>
        </p:txBody>
      </p:sp>
      <p:pic>
        <p:nvPicPr>
          <p:cNvPr id="6" name="Picture 5">
            <a:extLst>
              <a:ext uri="{FF2B5EF4-FFF2-40B4-BE49-F238E27FC236}">
                <a16:creationId xmlns:a16="http://schemas.microsoft.com/office/drawing/2014/main" id="{86F37414-4E6C-10BE-F1E4-3390DB3D16D5}"/>
              </a:ext>
            </a:extLst>
          </p:cNvPr>
          <p:cNvPicPr>
            <a:picLocks noChangeAspect="1"/>
          </p:cNvPicPr>
          <p:nvPr/>
        </p:nvPicPr>
        <p:blipFill>
          <a:blip r:embed="rId2"/>
          <a:stretch>
            <a:fillRect/>
          </a:stretch>
        </p:blipFill>
        <p:spPr>
          <a:xfrm>
            <a:off x="1" y="2708919"/>
            <a:ext cx="5364088" cy="34172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A4C19A-8D35-4CD9-8EC8-43FBD94EF392}"/>
              </a:ext>
            </a:extLst>
          </p:cNvPr>
          <p:cNvSpPr/>
          <p:nvPr/>
        </p:nvSpPr>
        <p:spPr>
          <a:xfrm>
            <a:off x="1954632" y="2850086"/>
            <a:ext cx="5760640" cy="936104"/>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chemeClr val="tx1"/>
                </a:solidFill>
              </a:rPr>
              <a:t>How do I use the App?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054DB8-149A-456B-8DF4-B508D5323785}"/>
              </a:ext>
            </a:extLst>
          </p:cNvPr>
          <p:cNvSpPr/>
          <p:nvPr/>
        </p:nvSpPr>
        <p:spPr>
          <a:xfrm>
            <a:off x="611560" y="140358"/>
            <a:ext cx="7920880" cy="1290871"/>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chemeClr val="tx1"/>
                </a:solidFill>
              </a:rPr>
              <a:t>Option Name</a:t>
            </a:r>
          </a:p>
          <a:p>
            <a:pPr algn="ctr"/>
            <a:r>
              <a:rPr lang="en-IN" sz="2800" b="1" dirty="0">
                <a:solidFill>
                  <a:schemeClr val="tx1"/>
                </a:solidFill>
              </a:rPr>
              <a:t>(This will be repeated for each option of the App)</a:t>
            </a:r>
          </a:p>
        </p:txBody>
      </p:sp>
      <p:sp>
        <p:nvSpPr>
          <p:cNvPr id="3" name="Content Placeholder 2"/>
          <p:cNvSpPr>
            <a:spLocks noGrp="1"/>
          </p:cNvSpPr>
          <p:nvPr>
            <p:ph idx="1"/>
          </p:nvPr>
        </p:nvSpPr>
        <p:spPr>
          <a:xfrm>
            <a:off x="457200" y="1600200"/>
            <a:ext cx="3471858" cy="4525963"/>
          </a:xfrm>
        </p:spPr>
        <p:txBody>
          <a:bodyPr>
            <a:normAutofit/>
          </a:bodyPr>
          <a:lstStyle/>
          <a:p>
            <a:r>
              <a:rPr lang="en-IN" sz="2400" b="1" dirty="0">
                <a:solidFill>
                  <a:schemeClr val="bg1"/>
                </a:solidFill>
              </a:rPr>
              <a:t>Screenshot/ Pic of each option/screen of the App.</a:t>
            </a:r>
          </a:p>
          <a:p>
            <a:endParaRPr lang="en-US" sz="2400" b="1" dirty="0">
              <a:solidFill>
                <a:schemeClr val="bg1"/>
              </a:solidFill>
            </a:endParaRPr>
          </a:p>
        </p:txBody>
      </p:sp>
      <p:sp>
        <p:nvSpPr>
          <p:cNvPr id="4" name="Content Placeholder 2"/>
          <p:cNvSpPr txBox="1">
            <a:spLocks/>
          </p:cNvSpPr>
          <p:nvPr/>
        </p:nvSpPr>
        <p:spPr>
          <a:xfrm>
            <a:off x="5100670" y="1546243"/>
            <a:ext cx="3757610" cy="4525963"/>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1" i="0" u="none" strike="noStrike" kern="1200" cap="none" spc="0" normalizeH="0" baseline="0" noProof="0" dirty="0">
                <a:ln>
                  <a:noFill/>
                </a:ln>
                <a:solidFill>
                  <a:schemeClr val="bg1"/>
                </a:solidFill>
                <a:effectLst/>
                <a:uLnTx/>
                <a:uFillTx/>
                <a:latin typeface="+mn-lt"/>
                <a:ea typeface="+mn-ea"/>
                <a:cs typeface="+mn-cs"/>
              </a:rPr>
              <a:t>Steps to use the same</a:t>
            </a:r>
            <a:endParaRPr lang="en-IN" sz="2400" b="1" dirty="0">
              <a:solidFill>
                <a:schemeClr val="bg1"/>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1" i="0" u="none" strike="noStrike" kern="1200" cap="none" spc="0" normalizeH="0" baseline="0" noProof="0" dirty="0">
                <a:ln>
                  <a:noFill/>
                </a:ln>
                <a:solidFill>
                  <a:schemeClr val="bg1"/>
                </a:solidFill>
                <a:effectLst/>
                <a:uLnTx/>
                <a:uFillTx/>
                <a:latin typeface="+mn-lt"/>
                <a:ea typeface="+mn-ea"/>
                <a:cs typeface="+mn-cs"/>
              </a:rPr>
              <a:t>To start the camera, click on the “Start” button. The camera detects the motion and alerts if the person or object is m</a:t>
            </a:r>
            <a:r>
              <a:rPr lang="en-IN" sz="2400" b="1" dirty="0" err="1">
                <a:solidFill>
                  <a:schemeClr val="bg1"/>
                </a:solidFill>
              </a:rPr>
              <a:t>oving</a:t>
            </a:r>
            <a:r>
              <a:rPr lang="en-IN" sz="2400" b="1" dirty="0">
                <a:solidFill>
                  <a:schemeClr val="bg1"/>
                </a:solidFill>
              </a:rPr>
              <a:t> or still. To exit or quit the camera, you press the ‘q’ button.</a:t>
            </a:r>
          </a:p>
          <a:p>
            <a:pPr marR="0" lvl="0" algn="l" defTabSz="914400" rtl="0" eaLnBrk="1" fontAlgn="auto" latinLnBrk="0" hangingPunct="1">
              <a:lnSpc>
                <a:spcPct val="100000"/>
              </a:lnSpc>
              <a:spcBef>
                <a:spcPct val="20000"/>
              </a:spcBef>
              <a:spcAft>
                <a:spcPts val="0"/>
              </a:spcAft>
              <a:buClrTx/>
              <a:buSzTx/>
              <a:tabLst/>
              <a:defRPr/>
            </a:pPr>
            <a:endParaRPr kumimoji="0" lang="en-IN" sz="2400" b="1"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2400" b="1" dirty="0">
                <a:solidFill>
                  <a:schemeClr val="bg1"/>
                </a:solidFill>
              </a:rPr>
              <a:t>Any special considerations/ dependencies/risks while using the option</a:t>
            </a:r>
            <a:endParaRPr kumimoji="0" lang="en-US" sz="2400" b="1" i="0" u="none" strike="noStrike" kern="1200" cap="none" spc="0" normalizeH="0" baseline="0" noProof="0" dirty="0">
              <a:ln>
                <a:noFill/>
              </a:ln>
              <a:solidFill>
                <a:schemeClr val="bg1"/>
              </a:solidFill>
              <a:effectLst/>
              <a:uLnTx/>
              <a:uFillTx/>
              <a:latin typeface="+mn-lt"/>
              <a:ea typeface="+mn-ea"/>
              <a:cs typeface="+mn-cs"/>
            </a:endParaRPr>
          </a:p>
        </p:txBody>
      </p:sp>
      <p:pic>
        <p:nvPicPr>
          <p:cNvPr id="5" name="Picture 4">
            <a:extLst>
              <a:ext uri="{FF2B5EF4-FFF2-40B4-BE49-F238E27FC236}">
                <a16:creationId xmlns:a16="http://schemas.microsoft.com/office/drawing/2014/main" id="{03B39328-4BE9-7710-C117-092C6E966001}"/>
              </a:ext>
            </a:extLst>
          </p:cNvPr>
          <p:cNvPicPr>
            <a:picLocks noChangeAspect="1"/>
          </p:cNvPicPr>
          <p:nvPr/>
        </p:nvPicPr>
        <p:blipFill>
          <a:blip r:embed="rId2"/>
          <a:stretch>
            <a:fillRect/>
          </a:stretch>
        </p:blipFill>
        <p:spPr>
          <a:xfrm>
            <a:off x="755576" y="2708920"/>
            <a:ext cx="3287755" cy="27089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BCD071-2603-4791-84F4-015236538A66}"/>
              </a:ext>
            </a:extLst>
          </p:cNvPr>
          <p:cNvSpPr/>
          <p:nvPr/>
        </p:nvSpPr>
        <p:spPr>
          <a:xfrm>
            <a:off x="1871700" y="200702"/>
            <a:ext cx="5400600" cy="1290871"/>
          </a:xfrm>
          <a:prstGeom prst="rect">
            <a:avLst/>
          </a:prstGeom>
          <a:solidFill>
            <a:srgbClr val="F1EDA5"/>
          </a:solidFill>
          <a:ln>
            <a:solidFill>
              <a:srgbClr val="F1ED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chemeClr val="tx1"/>
                </a:solidFill>
              </a:rPr>
              <a:t>Contact Person</a:t>
            </a:r>
          </a:p>
        </p:txBody>
      </p:sp>
      <p:sp>
        <p:nvSpPr>
          <p:cNvPr id="3" name="Content Placeholder 2"/>
          <p:cNvSpPr>
            <a:spLocks noGrp="1"/>
          </p:cNvSpPr>
          <p:nvPr>
            <p:ph idx="1"/>
          </p:nvPr>
        </p:nvSpPr>
        <p:spPr/>
        <p:txBody>
          <a:bodyPr/>
          <a:lstStyle/>
          <a:p>
            <a:r>
              <a:rPr lang="en-IN" b="1" dirty="0">
                <a:solidFill>
                  <a:schemeClr val="bg1"/>
                </a:solidFill>
              </a:rPr>
              <a:t>Please reach out to student name at student’s email address for any questions/ concerns/ suggestions on the App</a:t>
            </a:r>
          </a:p>
          <a:p>
            <a:r>
              <a:rPr lang="en-IN" b="1" dirty="0">
                <a:solidFill>
                  <a:schemeClr val="bg1"/>
                </a:solidFill>
              </a:rPr>
              <a:t>Email: </a:t>
            </a:r>
            <a:r>
              <a:rPr lang="en-IN" b="1" dirty="0">
                <a:solidFill>
                  <a:schemeClr val="bg1"/>
                </a:solidFill>
                <a:hlinkClick r:id="rId2"/>
              </a:rPr>
              <a:t>kaushik.sai1112@gmail.com</a:t>
            </a:r>
            <a:endParaRPr lang="en-IN" b="1" dirty="0">
              <a:solidFill>
                <a:schemeClr val="bg1"/>
              </a:solidFill>
            </a:endParaRPr>
          </a:p>
          <a:p>
            <a:endParaRPr lang="en-IN" b="1" dirty="0">
              <a:solidFill>
                <a:schemeClr val="bg1"/>
              </a:solidFill>
            </a:endParaRPr>
          </a:p>
          <a:p>
            <a:pPr>
              <a:buNone/>
            </a:pPr>
            <a:endParaRPr lang="en-US"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378</Words>
  <Application>Microsoft Office PowerPoint</Application>
  <PresentationFormat>On-screen Show (4:3)</PresentationFormat>
  <Paragraphs>35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App/ Project Name</dc:title>
  <dc:creator>Smita</dc:creator>
  <cp:lastModifiedBy>sai choppara</cp:lastModifiedBy>
  <cp:revision>12</cp:revision>
  <dcterms:created xsi:type="dcterms:W3CDTF">2021-09-17T13:31:27Z</dcterms:created>
  <dcterms:modified xsi:type="dcterms:W3CDTF">2023-11-23T14:17:19Z</dcterms:modified>
</cp:coreProperties>
</file>