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D/iMjG2GsXV77rdf8R0bb+mhu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0d204380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c0d204380b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0d204380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c0d204380b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0d20438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c0d204380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drive.google.com/file/d/1Bywyyh7rtzFA4Vj7d9b7zCbIuZ5MdnAO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IN">
                <a:solidFill>
                  <a:schemeClr val="lt1"/>
                </a:solidFill>
              </a:rPr>
              <a:t>Author: Visshwa Balasubramanian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AI Quiz Generator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65" name="Google Shape;165;g2c0d204380b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g2c0d204380b_1_10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c0d204380b_1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4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: Speak</a:t>
            </a:r>
            <a:endParaRPr sz="2700"/>
          </a:p>
        </p:txBody>
      </p:sp>
      <p:sp>
        <p:nvSpPr>
          <p:cNvPr id="168" name="Google Shape;168;g2c0d204380b_1_10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69" name="Google Shape;169;g2c0d204380b_1_10"/>
          <p:cNvSpPr txBox="1"/>
          <p:nvPr/>
        </p:nvSpPr>
        <p:spPr>
          <a:xfrm>
            <a:off x="5100670" y="154624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special considerations/ dependencies/risks while using the option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2c0d204380b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850" y="3119275"/>
            <a:ext cx="9906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75" name="Google Shape;175;g2c0d204380b_1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g2c0d204380b_1_23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c0d204380b_1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4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: Quit</a:t>
            </a:r>
            <a:endParaRPr sz="2700"/>
          </a:p>
        </p:txBody>
      </p:sp>
      <p:sp>
        <p:nvSpPr>
          <p:cNvPr id="178" name="Google Shape;178;g2c0d204380b_1_23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79" name="Google Shape;179;g2c0d204380b_1_23"/>
          <p:cNvSpPr txBox="1"/>
          <p:nvPr/>
        </p:nvSpPr>
        <p:spPr>
          <a:xfrm>
            <a:off x="5100670" y="154624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clicking this option the code will stop running and exit you from the interface.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c0d204380b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125" y="3182488"/>
            <a:ext cx="9620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9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/>
              <a:buNone/>
            </a:pPr>
            <a:r>
              <a:rPr lang="en-IN"/>
              <a:t>Demo Video</a:t>
            </a:r>
            <a:endParaRPr sz="2700"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u="sng">
                <a:solidFill>
                  <a:schemeClr val="hlink"/>
                </a:solidFill>
                <a:hlinkClick r:id="rId4"/>
              </a:rPr>
              <a:t>https://drive.google.com/file/d/1Bywyyh7rtzFA4Vj7d9b7zCbIuZ5MdnAO/view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10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/>
              <a:buNone/>
            </a:pPr>
            <a:r>
              <a:rPr lang="en-IN"/>
              <a:t>Toolkit Walkthrough</a:t>
            </a:r>
            <a:endParaRPr sz="2700"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FFFFFF"/>
                </a:solidFill>
              </a:rPr>
              <a:t>Conduct 1 minute quick walkthrough of App Development Toolkit Workbook and LinkedIn and Github launch of the App. Attach links here for quick access.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11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Please reach out to student name at student’s email address for any questions/ concerns/ suggestions on the App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09" name="Google Shape;2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12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3824" y="-1101574"/>
            <a:ext cx="6957402" cy="9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AutoNum type="arabicPeriod"/>
            </a:pPr>
            <a:r>
              <a:rPr b="1" lang="en-IN">
                <a:solidFill>
                  <a:schemeClr val="lt1"/>
                </a:solidFill>
              </a:rPr>
              <a:t>Acknowledgements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IN">
                <a:solidFill>
                  <a:schemeClr val="lt1"/>
                </a:solidFill>
              </a:rPr>
              <a:t>About Me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IN">
                <a:solidFill>
                  <a:schemeClr val="lt1"/>
                </a:solidFill>
              </a:rPr>
              <a:t>Internship Journey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IN">
                <a:solidFill>
                  <a:schemeClr val="lt1"/>
                </a:solidFill>
              </a:rPr>
              <a:t>About the app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IN">
                <a:solidFill>
                  <a:schemeClr val="lt1"/>
                </a:solidFill>
              </a:rPr>
              <a:t>How to use the app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IN">
                <a:solidFill>
                  <a:schemeClr val="lt1"/>
                </a:solidFill>
              </a:rPr>
              <a:t>Contact person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Thank you to Mrs. Mani for helping me through the planning and coding process of the app.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Thank you to Clevered for this opportunity to create this product!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Student’s Photograph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Visshwa Balasubramanian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Age: 17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Grade: 11th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Hobbies: Chess, Drawing, Basketball, and Programming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Favorite food: Pizza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39018" y="2935986"/>
            <a:ext cx="4233000" cy="346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8112" y="-12075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755575" y="48155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3659"/>
              <a:t>About My Internship Journey with Clevered..</a:t>
            </a:r>
            <a:endParaRPr sz="3659"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Any photographs from sessions etc.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029232" y="1617681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internship Journey with Clevered was very smooth and I had a great time learning how to create an app and deploy it!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14237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App’s Main Menu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App’s Introduction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a quiz app that offers a variety of features from Hints to your own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assistant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that reads out the questions for you.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9" y="2423950"/>
            <a:ext cx="4559749" cy="33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do I use the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4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: Hint </a:t>
            </a:r>
            <a:endParaRPr sz="2700"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special considerations/ dependencies/risks while using the option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390" y="3051753"/>
            <a:ext cx="2471450" cy="124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5" name="Google Shape;155;g2c0d204380b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g2c0d204380b_0_5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c0d204380b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4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: Read out Options </a:t>
            </a:r>
            <a:endParaRPr sz="2700"/>
          </a:p>
        </p:txBody>
      </p:sp>
      <p:sp>
        <p:nvSpPr>
          <p:cNvPr id="158" name="Google Shape;158;g2c0d204380b_0_5"/>
          <p:cNvSpPr txBox="1"/>
          <p:nvPr>
            <p:ph idx="1" type="body"/>
          </p:nvPr>
        </p:nvSpPr>
        <p:spPr>
          <a:xfrm>
            <a:off x="457200" y="1600200"/>
            <a:ext cx="34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59" name="Google Shape;159;g2c0d204380b_0_5"/>
          <p:cNvSpPr txBox="1"/>
          <p:nvPr/>
        </p:nvSpPr>
        <p:spPr>
          <a:xfrm>
            <a:off x="5100670" y="154624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special considerations/ dependencies/risks while using the option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2c0d204380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50" y="3094463"/>
            <a:ext cx="36861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2023-09-28T05:19:05Z</dcterms:created>
  <dc:creator>Smita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7EFB9437B86F47E8829B2138047527E3_12</vt:lpwstr>
  </property>
  <property fmtid="{D5CDD505-2E9C-101B-9397-08002B2CF9AE}" pid="3" name="KSOProductBuildVer">
    <vt:lpwstr>1033-12.2.0.13215</vt:lpwstr>
  </property>
</Properties>
</file>