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59" r:id="rId7"/>
    <p:sldId id="262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CFFFF"/>
    <a:srgbClr val="F1E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573B-D158-4D7E-BDD4-E2C8AF9E6FAC}" type="datetimeFigureOut">
              <a:rPr lang="en-US" smtClean="0"/>
              <a:pPr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ymadnani2800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79D3E5-6133-4E7D-AEDB-ECB777B811DE}"/>
              </a:ext>
            </a:extLst>
          </p:cNvPr>
          <p:cNvSpPr/>
          <p:nvPr/>
        </p:nvSpPr>
        <p:spPr>
          <a:xfrm>
            <a:off x="571472" y="428604"/>
            <a:ext cx="8072494" cy="1360005"/>
          </a:xfrm>
          <a:prstGeom prst="rect">
            <a:avLst/>
          </a:prstGeom>
          <a:solidFill>
            <a:srgbClr val="F1ED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</a:rPr>
              <a:t>Basic </a:t>
            </a:r>
            <a:r>
              <a:rPr lang="en-IN" sz="4000" b="1" dirty="0" err="1">
                <a:solidFill>
                  <a:schemeClr val="tx1"/>
                </a:solidFill>
              </a:rPr>
              <a:t>Internship@Clevered</a:t>
            </a:r>
            <a:br>
              <a:rPr lang="en-IN" sz="4400" b="1" dirty="0">
                <a:solidFill>
                  <a:schemeClr val="tx1"/>
                </a:solidFill>
              </a:rPr>
            </a:br>
            <a:r>
              <a:rPr lang="en-IN" sz="4400" b="1" dirty="0">
                <a:solidFill>
                  <a:schemeClr val="tx1"/>
                </a:solidFill>
              </a:rPr>
              <a:t>AI App/ Shape Detection System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6072206"/>
            <a:ext cx="4572032" cy="785818"/>
          </a:xfr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txBody>
          <a:bodyPr/>
          <a:lstStyle/>
          <a:p>
            <a:pPr algn="r"/>
            <a:r>
              <a:rPr lang="en-IN" b="1" dirty="0">
                <a:solidFill>
                  <a:schemeClr val="tx1"/>
                </a:solidFill>
              </a:rPr>
              <a:t>Author: Yash </a:t>
            </a:r>
            <a:r>
              <a:rPr lang="en-IN" b="1" dirty="0" err="1">
                <a:solidFill>
                  <a:schemeClr val="tx1"/>
                </a:solidFill>
              </a:rPr>
              <a:t>Madnani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57348" y="2357430"/>
            <a:ext cx="6400800" cy="78581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3600" b="1" dirty="0"/>
              <a:t>App User Manual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076" y="2786058"/>
            <a:ext cx="4258816" cy="1143000"/>
          </a:xfrm>
          <a:solidFill>
            <a:srgbClr val="F1EDA5"/>
          </a:solidFill>
          <a:ln>
            <a:noFill/>
          </a:ln>
        </p:spPr>
        <p:txBody>
          <a:bodyPr/>
          <a:lstStyle/>
          <a:p>
            <a:r>
              <a:rPr lang="en-IN" b="1" dirty="0"/>
              <a:t>Thank you!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5C7CFC-5CFA-4C96-92CF-1ED5CCFDD23D}"/>
              </a:ext>
            </a:extLst>
          </p:cNvPr>
          <p:cNvSpPr/>
          <p:nvPr/>
        </p:nvSpPr>
        <p:spPr>
          <a:xfrm>
            <a:off x="1958622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5259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IN" b="1" dirty="0" err="1">
                <a:solidFill>
                  <a:schemeClr val="bg1"/>
                </a:solidFill>
              </a:rPr>
              <a:t>cknowledgment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About me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5C7CFC-5CFA-4C96-92CF-1ED5CCFDD23D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25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 small vote of thanks for all who have helped you in this journey of App Development – My parents, My mentor and </a:t>
            </a:r>
            <a:r>
              <a:rPr lang="en-IN" b="1" dirty="0" err="1">
                <a:solidFill>
                  <a:schemeClr val="bg1"/>
                </a:solidFill>
              </a:rPr>
              <a:t>Clevered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9EAA8F-7C4A-411B-BADA-E3BAF12A73B3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About Me..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1669"/>
            <a:ext cx="3686172" cy="4525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Student’s Photograph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7811" y="1874837"/>
            <a:ext cx="36861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Student’s Introduction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4D92B0-4273-463A-B636-ED045E8BEC79}"/>
              </a:ext>
            </a:extLst>
          </p:cNvPr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About My Internship with Clevered..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Any photographs from sessions etc.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 internship experience with </a:t>
            </a:r>
            <a:r>
              <a:rPr kumimoji="0" lang="en-I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Clevered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Badges: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Completion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>
                <a:solidFill>
                  <a:schemeClr val="bg1"/>
                </a:solidFill>
              </a:rPr>
              <a:t>Attendance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E7B93B-4255-4C82-BF91-AEE33F77CCB3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About App..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App’s Main Menu: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</a:t>
            </a:r>
            <a:r>
              <a:rPr lang="en-US" sz="3200" b="1" dirty="0">
                <a:solidFill>
                  <a:schemeClr val="bg1"/>
                </a:solidFill>
              </a:rPr>
              <a:t>’s Introduction:</a:t>
            </a:r>
            <a:r>
              <a:rPr lang="en-IN" sz="3200" b="1" dirty="0">
                <a:solidFill>
                  <a:schemeClr val="bg1"/>
                </a:solidFill>
              </a:rPr>
              <a:t> This app allows you to upload an image and it will identify the shapes in the image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A group of red and green shapes&#10;&#10;Description automatically generated">
            <a:extLst>
              <a:ext uri="{FF2B5EF4-FFF2-40B4-BE49-F238E27FC236}">
                <a16:creationId xmlns:a16="http://schemas.microsoft.com/office/drawing/2014/main" id="{21B03088-1053-1991-1172-7D0D3034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" y="2278843"/>
            <a:ext cx="41148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A4C19A-8D35-4CD9-8EC8-43FBD94EF392}"/>
              </a:ext>
            </a:extLst>
          </p:cNvPr>
          <p:cNvSpPr/>
          <p:nvPr/>
        </p:nvSpPr>
        <p:spPr>
          <a:xfrm>
            <a:off x="1954632" y="2850086"/>
            <a:ext cx="5760640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How do I use the App?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054DB8-149A-456B-8DF4-B508D5323785}"/>
              </a:ext>
            </a:extLst>
          </p:cNvPr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Option Name</a:t>
            </a:r>
          </a:p>
          <a:p>
            <a:pPr algn="ctr"/>
            <a:r>
              <a:rPr lang="en-IN" sz="2800" b="1" dirty="0">
                <a:solidFill>
                  <a:schemeClr val="tx1"/>
                </a:solidFill>
              </a:rPr>
              <a:t>(This will be repeated for each option of the App)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71858" cy="452596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Screenshot/ </a:t>
            </a:r>
            <a:r>
              <a:rPr lang="en-IN" sz="2400" b="1" dirty="0" err="1">
                <a:solidFill>
                  <a:schemeClr val="bg1"/>
                </a:solidFill>
              </a:rPr>
              <a:t>Pic</a:t>
            </a:r>
            <a:r>
              <a:rPr lang="en-IN" sz="2400" b="1" dirty="0">
                <a:solidFill>
                  <a:schemeClr val="bg1"/>
                </a:solidFill>
              </a:rPr>
              <a:t> of each option/screen of the App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Steps to use the same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b="1" dirty="0">
                <a:solidFill>
                  <a:schemeClr val="bg1"/>
                </a:solidFill>
              </a:rPr>
              <a:t>Any special considerations/ dependencies/risks while using the option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B8D7EB5-6120-AC57-1225-0684083FB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5328592" cy="40050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BCD071-2603-4791-84F4-015236538A66}"/>
              </a:ext>
            </a:extLst>
          </p:cNvPr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Contact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Please reach out to Yash </a:t>
            </a:r>
            <a:r>
              <a:rPr lang="en-IN" b="1" dirty="0" err="1">
                <a:solidFill>
                  <a:schemeClr val="bg1"/>
                </a:solidFill>
              </a:rPr>
              <a:t>Madnani</a:t>
            </a:r>
            <a:r>
              <a:rPr lang="en-IN" b="1" dirty="0">
                <a:solidFill>
                  <a:schemeClr val="bg1"/>
                </a:solidFill>
              </a:rPr>
              <a:t> at </a:t>
            </a:r>
            <a:r>
              <a:rPr lang="en-IN" b="1" dirty="0">
                <a:solidFill>
                  <a:schemeClr val="bg1"/>
                </a:solidFill>
                <a:hlinkClick r:id="rId2"/>
              </a:rPr>
              <a:t>ymadnani2800@gmail.com</a:t>
            </a:r>
            <a:r>
              <a:rPr lang="en-IN" b="1" dirty="0">
                <a:solidFill>
                  <a:schemeClr val="bg1"/>
                </a:solidFill>
              </a:rPr>
              <a:t> for any questions/ concerns/ suggestions on the App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183</Words>
  <Application>Microsoft Macintosh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App/ Project Name</dc:title>
  <dc:creator>Smita</dc:creator>
  <cp:lastModifiedBy>yash madnani</cp:lastModifiedBy>
  <cp:revision>12</cp:revision>
  <dcterms:created xsi:type="dcterms:W3CDTF">2021-09-17T13:31:27Z</dcterms:created>
  <dcterms:modified xsi:type="dcterms:W3CDTF">2023-12-22T13:18:59Z</dcterms:modified>
</cp:coreProperties>
</file>