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 Black"/>
      <p:bold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Bebas Neue"/>
      <p:regular r:id="rId28"/>
    </p:embeddedFont>
    <p:embeddedFont>
      <p:font typeface="P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Black-bold.fntdata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2d7fe5254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2d7fe5254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2d7fe5254e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2d7fe5254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d7fe5254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d7fe5254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d7fe5254e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2d7fe5254e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d7fe5254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d7fe5254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327165ae9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327165ae9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32720c53a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32720c53a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326964c74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326964c74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326964c7495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326964c7495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326964c7495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326964c7495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32720c53a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32720c53a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326964c749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326964c749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acest caz putem identifica vizual care sunt clusterele, dar daca vorbim despre seturi mai mari de date nu o sa mai putem clusteriza noi de mana. De-asta avem algoritmi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26964c749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326964c749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326964c7495_3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326964c7495_3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26964c7495_3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326964c7495_3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2d7fe5254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2d7fe5254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"/>
          <p:cNvSpPr txBox="1"/>
          <p:nvPr>
            <p:ph hasCustomPrompt="1" type="title"/>
          </p:nvPr>
        </p:nvSpPr>
        <p:spPr>
          <a:xfrm>
            <a:off x="1284000" y="1707525"/>
            <a:ext cx="6576000" cy="15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6" name="Google Shape;446;p11"/>
          <p:cNvSpPr txBox="1"/>
          <p:nvPr>
            <p:ph idx="1" type="subTitle"/>
          </p:nvPr>
        </p:nvSpPr>
        <p:spPr>
          <a:xfrm>
            <a:off x="1284000" y="3259075"/>
            <a:ext cx="6576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47" name="Google Shape;447;p11"/>
          <p:cNvGrpSpPr/>
          <p:nvPr/>
        </p:nvGrpSpPr>
        <p:grpSpPr>
          <a:xfrm rot="10800000">
            <a:off x="4305914" y="3662226"/>
            <a:ext cx="5036265" cy="4113315"/>
            <a:chOff x="4780389" y="2513201"/>
            <a:chExt cx="5036265" cy="4113315"/>
          </a:xfrm>
        </p:grpSpPr>
        <p:grpSp>
          <p:nvGrpSpPr>
            <p:cNvPr id="448" name="Google Shape;448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49" name="Google Shape;449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0" name="Google Shape;450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51" name="Google Shape;451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52" name="Google Shape;452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" name="Google Shape;453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Google Shape;454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4" name="Google Shape;464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0" name="Google Shape;480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88" name="Google Shape;488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1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492" name="Google Shape;492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93" name="Google Shape;493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95" name="Google Shape;495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96" name="Google Shape;496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9" name="Google Shape;499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Google Shape;500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9" name="Google Shape;509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0" name="Google Shape;510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Google Shape;514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5" name="Google Shape;515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8" name="Google Shape;518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24" name="Google Shape;524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2" name="Google Shape;532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8" name="Google Shape;538;p13"/>
          <p:cNvSpPr txBox="1"/>
          <p:nvPr>
            <p:ph idx="1" type="subTitle"/>
          </p:nvPr>
        </p:nvSpPr>
        <p:spPr>
          <a:xfrm>
            <a:off x="5784713" y="1520950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13"/>
          <p:cNvSpPr txBox="1"/>
          <p:nvPr>
            <p:ph hasCustomPrompt="1" idx="2" type="title"/>
          </p:nvPr>
        </p:nvSpPr>
        <p:spPr>
          <a:xfrm>
            <a:off x="890575" y="1520950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/>
          <p:nvPr>
            <p:ph idx="3" type="subTitle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1" name="Google Shape;541;p13"/>
          <p:cNvSpPr txBox="1"/>
          <p:nvPr>
            <p:ph idx="4" type="subTitle"/>
          </p:nvPr>
        </p:nvSpPr>
        <p:spPr>
          <a:xfrm>
            <a:off x="5784713" y="2154035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3"/>
          <p:cNvSpPr txBox="1"/>
          <p:nvPr>
            <p:ph hasCustomPrompt="1" idx="5" type="title"/>
          </p:nvPr>
        </p:nvSpPr>
        <p:spPr>
          <a:xfrm>
            <a:off x="890575" y="2154035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/>
          <p:nvPr>
            <p:ph idx="6" type="subTitle"/>
          </p:nvPr>
        </p:nvSpPr>
        <p:spPr>
          <a:xfrm>
            <a:off x="1954644" y="2154035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4" name="Google Shape;544;p13"/>
          <p:cNvSpPr txBox="1"/>
          <p:nvPr>
            <p:ph idx="7" type="subTitle"/>
          </p:nvPr>
        </p:nvSpPr>
        <p:spPr>
          <a:xfrm>
            <a:off x="5784713" y="2787120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3"/>
          <p:cNvSpPr txBox="1"/>
          <p:nvPr>
            <p:ph hasCustomPrompt="1" idx="8" type="title"/>
          </p:nvPr>
        </p:nvSpPr>
        <p:spPr>
          <a:xfrm>
            <a:off x="890575" y="2787120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/>
          <p:nvPr>
            <p:ph idx="9" type="subTitle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7" name="Google Shape;547;p13"/>
          <p:cNvSpPr txBox="1"/>
          <p:nvPr>
            <p:ph idx="13" type="subTitle"/>
          </p:nvPr>
        </p:nvSpPr>
        <p:spPr>
          <a:xfrm>
            <a:off x="5784713" y="3420205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13"/>
          <p:cNvSpPr txBox="1"/>
          <p:nvPr>
            <p:ph hasCustomPrompt="1" idx="14" type="title"/>
          </p:nvPr>
        </p:nvSpPr>
        <p:spPr>
          <a:xfrm>
            <a:off x="890575" y="3420205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/>
          <p:nvPr>
            <p:ph idx="15" type="subTitle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16" type="subTitle"/>
          </p:nvPr>
        </p:nvSpPr>
        <p:spPr>
          <a:xfrm>
            <a:off x="5784713" y="4053290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3"/>
          <p:cNvSpPr txBox="1"/>
          <p:nvPr>
            <p:ph hasCustomPrompt="1" idx="17" type="title"/>
          </p:nvPr>
        </p:nvSpPr>
        <p:spPr>
          <a:xfrm>
            <a:off x="890575" y="4053290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2" name="Google Shape;552;p13"/>
          <p:cNvSpPr txBox="1"/>
          <p:nvPr>
            <p:ph idx="18" type="subTitle"/>
          </p:nvPr>
        </p:nvSpPr>
        <p:spPr>
          <a:xfrm>
            <a:off x="1954644" y="4053290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53" name="Google Shape;553;p13"/>
          <p:cNvGrpSpPr/>
          <p:nvPr/>
        </p:nvGrpSpPr>
        <p:grpSpPr>
          <a:xfrm>
            <a:off x="-3773061" y="-978862"/>
            <a:ext cx="5036265" cy="4113315"/>
            <a:chOff x="4780389" y="2513201"/>
            <a:chExt cx="5036265" cy="4113315"/>
          </a:xfrm>
        </p:grpSpPr>
        <p:grpSp>
          <p:nvGrpSpPr>
            <p:cNvPr id="554" name="Google Shape;554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55" name="Google Shape;555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558" name="Google Shape;558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2" name="Google Shape;572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6" name="Google Shape;576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4" name="Google Shape;584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6" name="Google Shape;586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94" name="Google Shape;594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"/>
          <p:cNvSpPr txBox="1"/>
          <p:nvPr>
            <p:ph type="title"/>
          </p:nvPr>
        </p:nvSpPr>
        <p:spPr>
          <a:xfrm>
            <a:off x="3424066" y="3475500"/>
            <a:ext cx="5006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9" name="Google Shape;599;p14"/>
          <p:cNvSpPr txBox="1"/>
          <p:nvPr>
            <p:ph idx="1" type="subTitle"/>
          </p:nvPr>
        </p:nvSpPr>
        <p:spPr>
          <a:xfrm>
            <a:off x="3423950" y="1025400"/>
            <a:ext cx="5006700" cy="24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00" name="Google Shape;600;p14"/>
          <p:cNvGrpSpPr/>
          <p:nvPr/>
        </p:nvGrpSpPr>
        <p:grpSpPr>
          <a:xfrm>
            <a:off x="7107962" y="-355553"/>
            <a:ext cx="1934332" cy="1332011"/>
            <a:chOff x="7107962" y="-355553"/>
            <a:chExt cx="1934332" cy="1332011"/>
          </a:xfrm>
        </p:grpSpPr>
        <p:sp>
          <p:nvSpPr>
            <p:cNvPr id="601" name="Google Shape;601;p14"/>
            <p:cNvSpPr/>
            <p:nvPr/>
          </p:nvSpPr>
          <p:spPr>
            <a:xfrm flipH="1" rot="-157512">
              <a:off x="7124135" y="209124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 flipH="1" rot="-157512">
              <a:off x="7112323" y="35256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 flipH="1" rot="-157512">
              <a:off x="7729061" y="729798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 flipH="1" rot="-157512">
              <a:off x="7756527" y="-35427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 flipH="1" rot="-157512">
              <a:off x="8076682" y="-309131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 flipH="1" rot="-157512">
              <a:off x="7450823" y="-324986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 flipH="1" rot="-157512">
              <a:off x="8375904" y="240832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 flipH="1" rot="-157512">
              <a:off x="7750020" y="224978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4"/>
          <p:cNvGrpSpPr/>
          <p:nvPr/>
        </p:nvGrpSpPr>
        <p:grpSpPr>
          <a:xfrm>
            <a:off x="108580" y="3475490"/>
            <a:ext cx="1961773" cy="2399979"/>
            <a:chOff x="108580" y="3135490"/>
            <a:chExt cx="1961773" cy="2399979"/>
          </a:xfrm>
        </p:grpSpPr>
        <p:sp>
          <p:nvSpPr>
            <p:cNvPr id="610" name="Google Shape;610;p14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14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615" name="Google Shape;615;p14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5"/>
          <p:cNvGrpSpPr/>
          <p:nvPr/>
        </p:nvGrpSpPr>
        <p:grpSpPr>
          <a:xfrm rot="10800000">
            <a:off x="5530217" y="3662226"/>
            <a:ext cx="3811962" cy="1913484"/>
            <a:chOff x="4673664" y="4413931"/>
            <a:chExt cx="3811962" cy="1913484"/>
          </a:xfrm>
        </p:grpSpPr>
        <p:grpSp>
          <p:nvGrpSpPr>
            <p:cNvPr id="626" name="Google Shape;626;p15"/>
            <p:cNvGrpSpPr/>
            <p:nvPr/>
          </p:nvGrpSpPr>
          <p:grpSpPr>
            <a:xfrm>
              <a:off x="4673664" y="4413931"/>
              <a:ext cx="3811962" cy="1913484"/>
              <a:chOff x="3825164" y="2626856"/>
              <a:chExt cx="3811962" cy="1913484"/>
            </a:xfrm>
          </p:grpSpPr>
          <p:sp>
            <p:nvSpPr>
              <p:cNvPr id="627" name="Google Shape;627;p15"/>
              <p:cNvSpPr/>
              <p:nvPr/>
            </p:nvSpPr>
            <p:spPr>
              <a:xfrm rot="157512">
                <a:off x="3841337" y="272066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0" y="6321"/>
                    </a:lnTo>
                    <a:lnTo>
                      <a:pt x="11975" y="0"/>
                    </a:lnTo>
                    <a:lnTo>
                      <a:pt x="0" y="8102"/>
                    </a:lnTo>
                    <a:lnTo>
                      <a:pt x="1029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 rot="157512">
                <a:off x="3868779" y="3804714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4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2"/>
                    </a:lnTo>
                    <a:lnTo>
                      <a:pt x="1030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 rot="157512">
                <a:off x="4494689" y="3788860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 rot="157512">
                <a:off x="5120574" y="3773006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15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rot="157512">
              <a:off x="5957267" y="608075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5"/>
          <p:cNvSpPr txBox="1"/>
          <p:nvPr>
            <p:ph type="title"/>
          </p:nvPr>
        </p:nvSpPr>
        <p:spPr>
          <a:xfrm>
            <a:off x="720000" y="1354363"/>
            <a:ext cx="35940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5" name="Google Shape;645;p15"/>
          <p:cNvSpPr txBox="1"/>
          <p:nvPr>
            <p:ph idx="1" type="subTitle"/>
          </p:nvPr>
        </p:nvSpPr>
        <p:spPr>
          <a:xfrm>
            <a:off x="720000" y="2986350"/>
            <a:ext cx="35940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15"/>
          <p:cNvSpPr/>
          <p:nvPr>
            <p:ph idx="2" type="pic"/>
          </p:nvPr>
        </p:nvSpPr>
        <p:spPr>
          <a:xfrm>
            <a:off x="4627875" y="778125"/>
            <a:ext cx="3627900" cy="376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subTitle"/>
          </p:nvPr>
        </p:nvSpPr>
        <p:spPr>
          <a:xfrm>
            <a:off x="720000" y="1448250"/>
            <a:ext cx="4466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◆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 rot="10800000">
            <a:off x="5530217" y="3471726"/>
            <a:ext cx="3811962" cy="1913484"/>
            <a:chOff x="4673664" y="4413931"/>
            <a:chExt cx="3811962" cy="1913484"/>
          </a:xfrm>
        </p:grpSpPr>
        <p:grpSp>
          <p:nvGrpSpPr>
            <p:cNvPr id="651" name="Google Shape;651;p16"/>
            <p:cNvGrpSpPr/>
            <p:nvPr/>
          </p:nvGrpSpPr>
          <p:grpSpPr>
            <a:xfrm>
              <a:off x="4673664" y="4413931"/>
              <a:ext cx="3811962" cy="1913484"/>
              <a:chOff x="3825164" y="2626856"/>
              <a:chExt cx="3811962" cy="1913484"/>
            </a:xfrm>
          </p:grpSpPr>
          <p:sp>
            <p:nvSpPr>
              <p:cNvPr id="652" name="Google Shape;652;p16"/>
              <p:cNvSpPr/>
              <p:nvPr/>
            </p:nvSpPr>
            <p:spPr>
              <a:xfrm rot="157512">
                <a:off x="3841337" y="272066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0" y="6321"/>
                    </a:lnTo>
                    <a:lnTo>
                      <a:pt x="11975" y="0"/>
                    </a:lnTo>
                    <a:lnTo>
                      <a:pt x="0" y="8102"/>
                    </a:lnTo>
                    <a:lnTo>
                      <a:pt x="1029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 rot="157512">
                <a:off x="3868779" y="3804714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4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2"/>
                    </a:lnTo>
                    <a:lnTo>
                      <a:pt x="1030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 rot="157512">
                <a:off x="4494689" y="3788860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 rot="157512">
                <a:off x="5120574" y="3773006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16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57512">
              <a:off x="5957267" y="608075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7"/>
          <p:cNvSpPr txBox="1"/>
          <p:nvPr>
            <p:ph type="title"/>
          </p:nvPr>
        </p:nvSpPr>
        <p:spPr>
          <a:xfrm>
            <a:off x="5026800" y="1720586"/>
            <a:ext cx="3157500" cy="10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1" name="Google Shape;671;p17"/>
          <p:cNvSpPr txBox="1"/>
          <p:nvPr>
            <p:ph idx="1" type="subTitle"/>
          </p:nvPr>
        </p:nvSpPr>
        <p:spPr>
          <a:xfrm>
            <a:off x="5027018" y="2799063"/>
            <a:ext cx="3157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2" name="Google Shape;672;p17"/>
          <p:cNvGrpSpPr/>
          <p:nvPr/>
        </p:nvGrpSpPr>
        <p:grpSpPr>
          <a:xfrm>
            <a:off x="-958305" y="3475515"/>
            <a:ext cx="1961773" cy="2399979"/>
            <a:chOff x="108580" y="3135490"/>
            <a:chExt cx="1961773" cy="2399979"/>
          </a:xfrm>
        </p:grpSpPr>
        <p:sp>
          <p:nvSpPr>
            <p:cNvPr id="673" name="Google Shape;673;p17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7" name="Google Shape;677;p17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678" name="Google Shape;678;p17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17"/>
          <p:cNvGrpSpPr/>
          <p:nvPr/>
        </p:nvGrpSpPr>
        <p:grpSpPr>
          <a:xfrm>
            <a:off x="7250837" y="-355553"/>
            <a:ext cx="1934332" cy="1332011"/>
            <a:chOff x="7107962" y="-355553"/>
            <a:chExt cx="1934332" cy="1332011"/>
          </a:xfrm>
        </p:grpSpPr>
        <p:sp>
          <p:nvSpPr>
            <p:cNvPr id="688" name="Google Shape;688;p17"/>
            <p:cNvSpPr/>
            <p:nvPr/>
          </p:nvSpPr>
          <p:spPr>
            <a:xfrm flipH="1" rot="-157512">
              <a:off x="7124135" y="209124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 flipH="1" rot="-157512">
              <a:off x="7112323" y="35256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 flipH="1" rot="-157512">
              <a:off x="7729061" y="729798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 flipH="1" rot="-157512">
              <a:off x="7756527" y="-35427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 flipH="1" rot="-157512">
              <a:off x="8076682" y="-309131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 flipH="1" rot="-157512">
              <a:off x="7450823" y="-324986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 flipH="1" rot="-157512">
              <a:off x="8375904" y="240832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 flipH="1" rot="-157512">
              <a:off x="7750020" y="224978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18"/>
          <p:cNvGrpSpPr/>
          <p:nvPr/>
        </p:nvGrpSpPr>
        <p:grpSpPr>
          <a:xfrm flipH="1">
            <a:off x="7223396" y="3475515"/>
            <a:ext cx="1961773" cy="2399979"/>
            <a:chOff x="108580" y="3135490"/>
            <a:chExt cx="1961773" cy="2399979"/>
          </a:xfrm>
        </p:grpSpPr>
        <p:sp>
          <p:nvSpPr>
            <p:cNvPr id="698" name="Google Shape;698;p18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2" name="Google Shape;702;p18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703" name="Google Shape;703;p18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18"/>
          <p:cNvGrpSpPr/>
          <p:nvPr/>
        </p:nvGrpSpPr>
        <p:grpSpPr>
          <a:xfrm flipH="1">
            <a:off x="-253943" y="-355553"/>
            <a:ext cx="1934332" cy="1332011"/>
            <a:chOff x="7107962" y="-355553"/>
            <a:chExt cx="1934332" cy="1332011"/>
          </a:xfrm>
        </p:grpSpPr>
        <p:sp>
          <p:nvSpPr>
            <p:cNvPr id="713" name="Google Shape;713;p18"/>
            <p:cNvSpPr/>
            <p:nvPr/>
          </p:nvSpPr>
          <p:spPr>
            <a:xfrm flipH="1" rot="-157512">
              <a:off x="7124135" y="209124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 flipH="1" rot="-157512">
              <a:off x="7112323" y="35256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 flipH="1" rot="-157512">
              <a:off x="7729061" y="729798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 flipH="1" rot="-157512">
              <a:off x="7756527" y="-35427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 flipH="1" rot="-157512">
              <a:off x="8076682" y="-309131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 flipH="1" rot="-157512">
              <a:off x="7450823" y="-324986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 flipH="1" rot="-157512">
              <a:off x="8375904" y="240832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 flipH="1" rot="-157512">
              <a:off x="7750020" y="224978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18"/>
          <p:cNvSpPr txBox="1"/>
          <p:nvPr>
            <p:ph type="title"/>
          </p:nvPr>
        </p:nvSpPr>
        <p:spPr>
          <a:xfrm>
            <a:off x="720000" y="1673500"/>
            <a:ext cx="446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720000" y="2246200"/>
            <a:ext cx="44664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◆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9"/>
          <p:cNvSpPr txBox="1"/>
          <p:nvPr>
            <p:ph type="title"/>
          </p:nvPr>
        </p:nvSpPr>
        <p:spPr>
          <a:xfrm>
            <a:off x="5026800" y="2001148"/>
            <a:ext cx="315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5" name="Google Shape;725;p19"/>
          <p:cNvSpPr txBox="1"/>
          <p:nvPr>
            <p:ph idx="1" type="subTitle"/>
          </p:nvPr>
        </p:nvSpPr>
        <p:spPr>
          <a:xfrm>
            <a:off x="5027025" y="2577134"/>
            <a:ext cx="31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6" name="Google Shape;726;p19"/>
          <p:cNvGrpSpPr/>
          <p:nvPr/>
        </p:nvGrpSpPr>
        <p:grpSpPr>
          <a:xfrm>
            <a:off x="6950792" y="-147006"/>
            <a:ext cx="2532725" cy="1881750"/>
            <a:chOff x="7221517" y="-507956"/>
            <a:chExt cx="2532725" cy="1881750"/>
          </a:xfrm>
        </p:grpSpPr>
        <p:sp>
          <p:nvSpPr>
            <p:cNvPr id="727" name="Google Shape;727;p19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19"/>
          <p:cNvGrpSpPr/>
          <p:nvPr/>
        </p:nvGrpSpPr>
        <p:grpSpPr>
          <a:xfrm>
            <a:off x="6399342" y="3763244"/>
            <a:ext cx="2532725" cy="1881750"/>
            <a:chOff x="7221517" y="-507956"/>
            <a:chExt cx="2532725" cy="1881750"/>
          </a:xfrm>
        </p:grpSpPr>
        <p:sp>
          <p:nvSpPr>
            <p:cNvPr id="738" name="Google Shape;738;p19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0" name="Google Shape;750;p20"/>
          <p:cNvSpPr txBox="1"/>
          <p:nvPr>
            <p:ph idx="1" type="subTitle"/>
          </p:nvPr>
        </p:nvSpPr>
        <p:spPr>
          <a:xfrm>
            <a:off x="4236935" y="3459222"/>
            <a:ext cx="2505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0"/>
          <p:cNvSpPr txBox="1"/>
          <p:nvPr>
            <p:ph idx="2" type="subTitle"/>
          </p:nvPr>
        </p:nvSpPr>
        <p:spPr>
          <a:xfrm>
            <a:off x="2401463" y="2055647"/>
            <a:ext cx="2505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20"/>
          <p:cNvSpPr txBox="1"/>
          <p:nvPr>
            <p:ph idx="3" type="subTitle"/>
          </p:nvPr>
        </p:nvSpPr>
        <p:spPr>
          <a:xfrm>
            <a:off x="2401463" y="1598450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3" name="Google Shape;753;p20"/>
          <p:cNvSpPr txBox="1"/>
          <p:nvPr>
            <p:ph idx="4" type="subTitle"/>
          </p:nvPr>
        </p:nvSpPr>
        <p:spPr>
          <a:xfrm>
            <a:off x="4236938" y="3002025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4" name="Google Shape;754;p20"/>
          <p:cNvGrpSpPr/>
          <p:nvPr/>
        </p:nvGrpSpPr>
        <p:grpSpPr>
          <a:xfrm rot="-121718">
            <a:off x="7509504" y="-374087"/>
            <a:ext cx="1961826" cy="2400044"/>
            <a:chOff x="108580" y="3135490"/>
            <a:chExt cx="1961773" cy="2399979"/>
          </a:xfrm>
        </p:grpSpPr>
        <p:sp>
          <p:nvSpPr>
            <p:cNvPr id="755" name="Google Shape;755;p20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20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760" name="Google Shape;760;p20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9" name="Google Shape;769;p20"/>
          <p:cNvGrpSpPr/>
          <p:nvPr/>
        </p:nvGrpSpPr>
        <p:grpSpPr>
          <a:xfrm rot="-121718">
            <a:off x="-186696" y="3321613"/>
            <a:ext cx="1961826" cy="2400044"/>
            <a:chOff x="108580" y="3135490"/>
            <a:chExt cx="1961773" cy="2399979"/>
          </a:xfrm>
        </p:grpSpPr>
        <p:sp>
          <p:nvSpPr>
            <p:cNvPr id="770" name="Google Shape;770;p20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4" name="Google Shape;774;p20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775" name="Google Shape;775;p20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3"/>
          <p:cNvSpPr txBox="1"/>
          <p:nvPr>
            <p:ph hasCustomPrompt="1" idx="2" type="title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" name="Google Shape;103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" name="Google Shape;105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7" name="Google Shape;107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8" name="Google Shape;108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Google Shape;110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6" name="Google Shape;136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4" name="Google Shape;144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9" name="Google Shape;149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" name="Google Shape;150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1" name="Google Shape;151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52" name="Google Shape;152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0" name="Google Shape;180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8" name="Google Shape;188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6" name="Google Shape;786;p21"/>
          <p:cNvSpPr txBox="1"/>
          <p:nvPr>
            <p:ph idx="1" type="subTitle"/>
          </p:nvPr>
        </p:nvSpPr>
        <p:spPr>
          <a:xfrm>
            <a:off x="5046298" y="1571625"/>
            <a:ext cx="33834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7" name="Google Shape;787;p21"/>
          <p:cNvSpPr txBox="1"/>
          <p:nvPr>
            <p:ph idx="2" type="subTitle"/>
          </p:nvPr>
        </p:nvSpPr>
        <p:spPr>
          <a:xfrm>
            <a:off x="714475" y="1571625"/>
            <a:ext cx="33834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8" name="Google Shape;788;p21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789" name="Google Shape;789;p21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1"/>
          <p:cNvGrpSpPr/>
          <p:nvPr/>
        </p:nvGrpSpPr>
        <p:grpSpPr>
          <a:xfrm flipH="1">
            <a:off x="-969983" y="-507956"/>
            <a:ext cx="2532725" cy="1881750"/>
            <a:chOff x="7221517" y="-507956"/>
            <a:chExt cx="2532725" cy="1881750"/>
          </a:xfrm>
        </p:grpSpPr>
        <p:sp>
          <p:nvSpPr>
            <p:cNvPr id="800" name="Google Shape;800;p21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2" name="Google Shape;812;p22"/>
          <p:cNvSpPr txBox="1"/>
          <p:nvPr>
            <p:ph idx="1" type="subTitle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22"/>
          <p:cNvSpPr txBox="1"/>
          <p:nvPr>
            <p:ph idx="2" type="subTitle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22"/>
          <p:cNvSpPr txBox="1"/>
          <p:nvPr>
            <p:ph idx="3" type="subTitle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22"/>
          <p:cNvSpPr txBox="1"/>
          <p:nvPr>
            <p:ph idx="4" type="subTitle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6" name="Google Shape;816;p22"/>
          <p:cNvSpPr txBox="1"/>
          <p:nvPr>
            <p:ph idx="5" type="subTitle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7" name="Google Shape;817;p22"/>
          <p:cNvSpPr txBox="1"/>
          <p:nvPr>
            <p:ph idx="6" type="subTitle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42" name="Google Shape;842;p23"/>
          <p:cNvSpPr txBox="1"/>
          <p:nvPr>
            <p:ph idx="1" type="subTitle"/>
          </p:nvPr>
        </p:nvSpPr>
        <p:spPr>
          <a:xfrm>
            <a:off x="1755325" y="22047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23"/>
          <p:cNvSpPr txBox="1"/>
          <p:nvPr>
            <p:ph idx="2" type="subTitle"/>
          </p:nvPr>
        </p:nvSpPr>
        <p:spPr>
          <a:xfrm>
            <a:off x="4793684" y="22047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23"/>
          <p:cNvSpPr txBox="1"/>
          <p:nvPr>
            <p:ph idx="3" type="subTitle"/>
          </p:nvPr>
        </p:nvSpPr>
        <p:spPr>
          <a:xfrm>
            <a:off x="1755325" y="36381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23"/>
          <p:cNvSpPr txBox="1"/>
          <p:nvPr>
            <p:ph idx="4" type="subTitle"/>
          </p:nvPr>
        </p:nvSpPr>
        <p:spPr>
          <a:xfrm>
            <a:off x="4793684" y="36381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3"/>
          <p:cNvSpPr txBox="1"/>
          <p:nvPr>
            <p:ph idx="5" type="subTitle"/>
          </p:nvPr>
        </p:nvSpPr>
        <p:spPr>
          <a:xfrm>
            <a:off x="1755325" y="17475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7" name="Google Shape;847;p23"/>
          <p:cNvSpPr txBox="1"/>
          <p:nvPr>
            <p:ph idx="6" type="subTitle"/>
          </p:nvPr>
        </p:nvSpPr>
        <p:spPr>
          <a:xfrm>
            <a:off x="1755325" y="31809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8" name="Google Shape;848;p23"/>
          <p:cNvSpPr txBox="1"/>
          <p:nvPr>
            <p:ph idx="7" type="subTitle"/>
          </p:nvPr>
        </p:nvSpPr>
        <p:spPr>
          <a:xfrm>
            <a:off x="4793680" y="17475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9" name="Google Shape;849;p23"/>
          <p:cNvSpPr txBox="1"/>
          <p:nvPr>
            <p:ph idx="8" type="subTitle"/>
          </p:nvPr>
        </p:nvSpPr>
        <p:spPr>
          <a:xfrm>
            <a:off x="4793680" y="31809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50" name="Google Shape;850;p23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51" name="Google Shape;851;p23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3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62" name="Google Shape;862;p23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24"/>
          <p:cNvPicPr preferRelativeResize="0"/>
          <p:nvPr/>
        </p:nvPicPr>
        <p:blipFill rotWithShape="1">
          <a:blip r:embed="rId2">
            <a:alphaModFix/>
          </a:blip>
          <a:srcRect b="4591" l="24331" r="23342" t="572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5" name="Google Shape;875;p24"/>
          <p:cNvSpPr txBox="1"/>
          <p:nvPr>
            <p:ph idx="1" type="subTitle"/>
          </p:nvPr>
        </p:nvSpPr>
        <p:spPr>
          <a:xfrm>
            <a:off x="1110205" y="21931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4"/>
          <p:cNvSpPr txBox="1"/>
          <p:nvPr>
            <p:ph idx="2" type="subTitle"/>
          </p:nvPr>
        </p:nvSpPr>
        <p:spPr>
          <a:xfrm>
            <a:off x="3580050" y="21931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24"/>
          <p:cNvSpPr txBox="1"/>
          <p:nvPr>
            <p:ph idx="3" type="subTitle"/>
          </p:nvPr>
        </p:nvSpPr>
        <p:spPr>
          <a:xfrm>
            <a:off x="1110205" y="3702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24"/>
          <p:cNvSpPr txBox="1"/>
          <p:nvPr>
            <p:ph idx="4" type="subTitle"/>
          </p:nvPr>
        </p:nvSpPr>
        <p:spPr>
          <a:xfrm>
            <a:off x="3580050" y="3702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24"/>
          <p:cNvSpPr txBox="1"/>
          <p:nvPr>
            <p:ph idx="5" type="subTitle"/>
          </p:nvPr>
        </p:nvSpPr>
        <p:spPr>
          <a:xfrm>
            <a:off x="6049895" y="21931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24"/>
          <p:cNvSpPr txBox="1"/>
          <p:nvPr>
            <p:ph idx="6" type="subTitle"/>
          </p:nvPr>
        </p:nvSpPr>
        <p:spPr>
          <a:xfrm>
            <a:off x="6049895" y="3702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24"/>
          <p:cNvSpPr txBox="1"/>
          <p:nvPr>
            <p:ph idx="7" type="subTitle"/>
          </p:nvPr>
        </p:nvSpPr>
        <p:spPr>
          <a:xfrm>
            <a:off x="1111105" y="1735963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2" name="Google Shape;882;p24"/>
          <p:cNvSpPr txBox="1"/>
          <p:nvPr>
            <p:ph idx="8" type="subTitle"/>
          </p:nvPr>
        </p:nvSpPr>
        <p:spPr>
          <a:xfrm>
            <a:off x="3580950" y="1735963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3" name="Google Shape;883;p24"/>
          <p:cNvSpPr txBox="1"/>
          <p:nvPr>
            <p:ph idx="9" type="subTitle"/>
          </p:nvPr>
        </p:nvSpPr>
        <p:spPr>
          <a:xfrm>
            <a:off x="6050795" y="1735963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4" name="Google Shape;884;p24"/>
          <p:cNvSpPr txBox="1"/>
          <p:nvPr>
            <p:ph idx="13" type="subTitle"/>
          </p:nvPr>
        </p:nvSpPr>
        <p:spPr>
          <a:xfrm>
            <a:off x="1111105" y="3245575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5" name="Google Shape;885;p24"/>
          <p:cNvSpPr txBox="1"/>
          <p:nvPr>
            <p:ph idx="14" type="subTitle"/>
          </p:nvPr>
        </p:nvSpPr>
        <p:spPr>
          <a:xfrm>
            <a:off x="3580950" y="3245575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6" name="Google Shape;886;p24"/>
          <p:cNvSpPr txBox="1"/>
          <p:nvPr>
            <p:ph idx="15" type="subTitle"/>
          </p:nvPr>
        </p:nvSpPr>
        <p:spPr>
          <a:xfrm>
            <a:off x="6050795" y="3245575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87" name="Google Shape;887;p24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88" name="Google Shape;888;p24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24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99" name="Google Shape;899;p24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911" name="Google Shape;911;p25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912" name="Google Shape;912;p2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924" name="Google Shape;924;p26"/>
          <p:cNvGrpSpPr/>
          <p:nvPr/>
        </p:nvGrpSpPr>
        <p:grpSpPr>
          <a:xfrm rot="10800000">
            <a:off x="7221517" y="-1342256"/>
            <a:ext cx="2532725" cy="1881750"/>
            <a:chOff x="7221517" y="-507956"/>
            <a:chExt cx="2532725" cy="1881750"/>
          </a:xfrm>
        </p:grpSpPr>
        <p:sp>
          <p:nvSpPr>
            <p:cNvPr id="925" name="Google Shape;925;p26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6"/>
          <p:cNvGrpSpPr/>
          <p:nvPr/>
        </p:nvGrpSpPr>
        <p:grpSpPr>
          <a:xfrm flipH="1" rot="10800000">
            <a:off x="-465158" y="-1342256"/>
            <a:ext cx="2532725" cy="1881750"/>
            <a:chOff x="7221517" y="-507956"/>
            <a:chExt cx="2532725" cy="1881750"/>
          </a:xfrm>
        </p:grpSpPr>
        <p:sp>
          <p:nvSpPr>
            <p:cNvPr id="936" name="Google Shape;936;p26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7"/>
          <p:cNvSpPr txBox="1"/>
          <p:nvPr>
            <p:ph hasCustomPrompt="1" type="title"/>
          </p:nvPr>
        </p:nvSpPr>
        <p:spPr>
          <a:xfrm>
            <a:off x="713213" y="67022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8" name="Google Shape;948;p27"/>
          <p:cNvSpPr txBox="1"/>
          <p:nvPr>
            <p:ph idx="1" type="subTitle"/>
          </p:nvPr>
        </p:nvSpPr>
        <p:spPr>
          <a:xfrm>
            <a:off x="713213" y="1439127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49" name="Google Shape;949;p27"/>
          <p:cNvSpPr txBox="1"/>
          <p:nvPr>
            <p:ph hasCustomPrompt="1" idx="2" type="title"/>
          </p:nvPr>
        </p:nvSpPr>
        <p:spPr>
          <a:xfrm>
            <a:off x="3733963" y="2069800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0" name="Google Shape;950;p27"/>
          <p:cNvSpPr txBox="1"/>
          <p:nvPr>
            <p:ph idx="3" type="subTitle"/>
          </p:nvPr>
        </p:nvSpPr>
        <p:spPr>
          <a:xfrm>
            <a:off x="3733963" y="2838708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51" name="Google Shape;951;p27"/>
          <p:cNvSpPr txBox="1"/>
          <p:nvPr>
            <p:ph hasCustomPrompt="1" idx="4" type="title"/>
          </p:nvPr>
        </p:nvSpPr>
        <p:spPr>
          <a:xfrm>
            <a:off x="713213" y="346937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2" name="Google Shape;952;p27"/>
          <p:cNvSpPr txBox="1"/>
          <p:nvPr>
            <p:ph idx="5" type="subTitle"/>
          </p:nvPr>
        </p:nvSpPr>
        <p:spPr>
          <a:xfrm>
            <a:off x="713213" y="4238290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953" name="Google Shape;953;p27"/>
          <p:cNvGrpSpPr/>
          <p:nvPr/>
        </p:nvGrpSpPr>
        <p:grpSpPr>
          <a:xfrm rot="10800000">
            <a:off x="6611267" y="3525019"/>
            <a:ext cx="2532725" cy="1881750"/>
            <a:chOff x="7221517" y="-507956"/>
            <a:chExt cx="2532725" cy="1881750"/>
          </a:xfrm>
        </p:grpSpPr>
        <p:sp>
          <p:nvSpPr>
            <p:cNvPr id="954" name="Google Shape;954;p27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27"/>
          <p:cNvGrpSpPr/>
          <p:nvPr/>
        </p:nvGrpSpPr>
        <p:grpSpPr>
          <a:xfrm>
            <a:off x="7078642" y="-256406"/>
            <a:ext cx="2532725" cy="1881750"/>
            <a:chOff x="7221517" y="-507956"/>
            <a:chExt cx="2532725" cy="1881750"/>
          </a:xfrm>
        </p:grpSpPr>
        <p:sp>
          <p:nvSpPr>
            <p:cNvPr id="965" name="Google Shape;965;p27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8"/>
          <p:cNvSpPr txBox="1"/>
          <p:nvPr>
            <p:ph hasCustomPrompt="1" type="title"/>
          </p:nvPr>
        </p:nvSpPr>
        <p:spPr>
          <a:xfrm>
            <a:off x="1200575" y="2456174"/>
            <a:ext cx="139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7" name="Google Shape;977;p28"/>
          <p:cNvSpPr txBox="1"/>
          <p:nvPr>
            <p:ph idx="1" type="subTitle"/>
          </p:nvPr>
        </p:nvSpPr>
        <p:spPr>
          <a:xfrm>
            <a:off x="713225" y="3812476"/>
            <a:ext cx="2373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78" name="Google Shape;978;p28"/>
          <p:cNvSpPr txBox="1"/>
          <p:nvPr>
            <p:ph idx="2" type="subTitle"/>
          </p:nvPr>
        </p:nvSpPr>
        <p:spPr>
          <a:xfrm>
            <a:off x="713225" y="3411134"/>
            <a:ext cx="2373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9" name="Google Shape;979;p28"/>
          <p:cNvSpPr txBox="1"/>
          <p:nvPr>
            <p:ph hasCustomPrompt="1" idx="3" type="title"/>
          </p:nvPr>
        </p:nvSpPr>
        <p:spPr>
          <a:xfrm>
            <a:off x="3869735" y="2456174"/>
            <a:ext cx="1397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0" name="Google Shape;980;p28"/>
          <p:cNvSpPr txBox="1"/>
          <p:nvPr>
            <p:ph idx="4" type="subTitle"/>
          </p:nvPr>
        </p:nvSpPr>
        <p:spPr>
          <a:xfrm>
            <a:off x="3381787" y="3812476"/>
            <a:ext cx="2373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1" name="Google Shape;981;p28"/>
          <p:cNvSpPr txBox="1"/>
          <p:nvPr>
            <p:ph idx="5" type="subTitle"/>
          </p:nvPr>
        </p:nvSpPr>
        <p:spPr>
          <a:xfrm>
            <a:off x="3381785" y="3411134"/>
            <a:ext cx="2373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2" name="Google Shape;982;p28"/>
          <p:cNvSpPr txBox="1"/>
          <p:nvPr>
            <p:ph hasCustomPrompt="1" idx="6" type="title"/>
          </p:nvPr>
        </p:nvSpPr>
        <p:spPr>
          <a:xfrm>
            <a:off x="6538296" y="2456174"/>
            <a:ext cx="1397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3" name="Google Shape;983;p28"/>
          <p:cNvSpPr txBox="1"/>
          <p:nvPr>
            <p:ph idx="7" type="subTitle"/>
          </p:nvPr>
        </p:nvSpPr>
        <p:spPr>
          <a:xfrm>
            <a:off x="6050349" y="3812476"/>
            <a:ext cx="2373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4" name="Google Shape;984;p28"/>
          <p:cNvSpPr txBox="1"/>
          <p:nvPr>
            <p:ph idx="8" type="subTitle"/>
          </p:nvPr>
        </p:nvSpPr>
        <p:spPr>
          <a:xfrm>
            <a:off x="6050346" y="3411134"/>
            <a:ext cx="2373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5" name="Google Shape;985;p28"/>
          <p:cNvSpPr txBox="1"/>
          <p:nvPr>
            <p:ph idx="9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986" name="Google Shape;986;p28"/>
          <p:cNvGrpSpPr/>
          <p:nvPr/>
        </p:nvGrpSpPr>
        <p:grpSpPr>
          <a:xfrm rot="-10638711">
            <a:off x="-2374723" y="-345865"/>
            <a:ext cx="3485299" cy="1363521"/>
            <a:chOff x="5000328" y="4413931"/>
            <a:chExt cx="3485298" cy="1363521"/>
          </a:xfrm>
        </p:grpSpPr>
        <p:grpSp>
          <p:nvGrpSpPr>
            <p:cNvPr id="987" name="Google Shape;987;p28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988" name="Google Shape;988;p28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28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9"/>
          <p:cNvSpPr txBox="1"/>
          <p:nvPr>
            <p:ph type="title"/>
          </p:nvPr>
        </p:nvSpPr>
        <p:spPr>
          <a:xfrm>
            <a:off x="2347938" y="7878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02" name="Google Shape;1002;p29"/>
          <p:cNvSpPr txBox="1"/>
          <p:nvPr>
            <p:ph idx="1" type="subTitle"/>
          </p:nvPr>
        </p:nvSpPr>
        <p:spPr>
          <a:xfrm>
            <a:off x="2347900" y="18465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29"/>
          <p:cNvSpPr txBox="1"/>
          <p:nvPr/>
        </p:nvSpPr>
        <p:spPr>
          <a:xfrm>
            <a:off x="1691450" y="3611950"/>
            <a:ext cx="5760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4" name="Google Shape;1004;p29"/>
          <p:cNvGrpSpPr/>
          <p:nvPr/>
        </p:nvGrpSpPr>
        <p:grpSpPr>
          <a:xfrm>
            <a:off x="7372789" y="1086026"/>
            <a:ext cx="5036265" cy="4113315"/>
            <a:chOff x="4780389" y="2513201"/>
            <a:chExt cx="5036265" cy="4113315"/>
          </a:xfrm>
        </p:grpSpPr>
        <p:grpSp>
          <p:nvGrpSpPr>
            <p:cNvPr id="1005" name="Google Shape;1005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06" name="Google Shape;1006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7" name="Google Shape;1007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08" name="Google Shape;1008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09" name="Google Shape;1009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0" name="Google Shape;1010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1" name="Google Shape;1011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2" name="Google Shape;1012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3" name="Google Shape;1013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4" name="Google Shape;1014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5" name="Google Shape;1015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7" name="Google Shape;1017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8" name="Google Shape;1018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9" name="Google Shape;1019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0" name="Google Shape;1020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1" name="Google Shape;1021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2" name="Google Shape;1022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3" name="Google Shape;1023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4" name="Google Shape;1024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5" name="Google Shape;1025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6" name="Google Shape;1026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7" name="Google Shape;1027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8" name="Google Shape;1028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9" name="Google Shape;1029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0" name="Google Shape;1030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1" name="Google Shape;1031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2" name="Google Shape;1032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3" name="Google Shape;1033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4" name="Google Shape;1034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5" name="Google Shape;1035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37" name="Google Shape;1037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5" name="Google Shape;1045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29"/>
          <p:cNvGrpSpPr/>
          <p:nvPr/>
        </p:nvGrpSpPr>
        <p:grpSpPr>
          <a:xfrm>
            <a:off x="-2544736" y="-950637"/>
            <a:ext cx="5036265" cy="4113315"/>
            <a:chOff x="4780389" y="2513201"/>
            <a:chExt cx="5036265" cy="4113315"/>
          </a:xfrm>
        </p:grpSpPr>
        <p:grpSp>
          <p:nvGrpSpPr>
            <p:cNvPr id="1049" name="Google Shape;1049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0" name="Google Shape;1050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1" name="Google Shape;1051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52" name="Google Shape;1052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53" name="Google Shape;1053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4" name="Google Shape;1054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5" name="Google Shape;1065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6" name="Google Shape;1066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7" name="Google Shape;1067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8" name="Google Shape;1068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0" name="Google Shape;1070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1" name="Google Shape;1071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2" name="Google Shape;1072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3" name="Google Shape;1073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7" name="Google Shape;1077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8" name="Google Shape;1078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9" name="Google Shape;1079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81" name="Google Shape;1081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9" name="Google Shape;1089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b="4591" l="24331" r="23342" t="572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b="0" l="15236" r="10474" t="0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720000" y="1215750"/>
            <a:ext cx="39759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◆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4" name="Google Shape;194;p4"/>
          <p:cNvGrpSpPr/>
          <p:nvPr/>
        </p:nvGrpSpPr>
        <p:grpSpPr>
          <a:xfrm>
            <a:off x="8354016" y="-383869"/>
            <a:ext cx="1346076" cy="1863864"/>
            <a:chOff x="8354016" y="-383869"/>
            <a:chExt cx="1346076" cy="1863864"/>
          </a:xfrm>
        </p:grpSpPr>
        <p:sp>
          <p:nvSpPr>
            <p:cNvPr id="195" name="Google Shape;195;p4"/>
            <p:cNvSpPr/>
            <p:nvPr/>
          </p:nvSpPr>
          <p:spPr>
            <a:xfrm flipH="1" rot="10515695">
              <a:off x="8395243" y="733309"/>
              <a:ext cx="650146" cy="721066"/>
            </a:xfrm>
            <a:custGeom>
              <a:rect b="b" l="l" r="r" t="t"/>
              <a:pathLst>
                <a:path extrusionOk="0" fill="none" h="28845" w="26008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 rot="10515695">
              <a:off x="9021249" y="726033"/>
              <a:ext cx="650171" cy="721091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 rot="10515695">
              <a:off x="8701969" y="187519"/>
              <a:ext cx="650171" cy="721066"/>
            </a:xfrm>
            <a:custGeom>
              <a:rect b="b" l="l" r="r" t="t"/>
              <a:pathLst>
                <a:path extrusionOk="0" fill="none" h="28845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 rot="10515695">
              <a:off x="8382688" y="-351019"/>
              <a:ext cx="650146" cy="721066"/>
            </a:xfrm>
            <a:custGeom>
              <a:rect b="b" l="l" r="r" t="t"/>
              <a:pathLst>
                <a:path extrusionOk="0" fill="none" h="28845" w="26008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 rot="10515695">
              <a:off x="9008695" y="-358246"/>
              <a:ext cx="650196" cy="721041"/>
            </a:xfrm>
            <a:custGeom>
              <a:rect b="b" l="l" r="r" t="t"/>
              <a:pathLst>
                <a:path extrusionOk="0" fill="none" h="28844" w="2601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 rot="10515695">
              <a:off x="8988036" y="-202011"/>
              <a:ext cx="57070" cy="57045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flipH="1" rot="10515695">
              <a:off x="9613745" y="157614"/>
              <a:ext cx="57045" cy="57070"/>
            </a:xfrm>
            <a:custGeom>
              <a:rect b="b" l="l" r="r" t="t"/>
              <a:pathLst>
                <a:path extrusionOk="0" h="2283" w="2282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flipH="1" rot="10515695">
              <a:off x="9310934" y="707797"/>
              <a:ext cx="57020" cy="57070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b="4591" l="24331" r="23342" t="572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b="8336" l="18647" r="8852" t="7960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b="5838" l="25537" r="23467" t="7152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b="0" l="15236" r="10474" t="0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b="0" l="22009" r="18455" t="0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5" name="Google Shape;205;p5"/>
          <p:cNvSpPr txBox="1"/>
          <p:nvPr>
            <p:ph idx="1" type="subTitle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5"/>
          <p:cNvSpPr txBox="1"/>
          <p:nvPr>
            <p:ph idx="2" type="subTitle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5"/>
          <p:cNvSpPr txBox="1"/>
          <p:nvPr>
            <p:ph idx="3" type="subTitle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5"/>
          <p:cNvSpPr txBox="1"/>
          <p:nvPr>
            <p:ph idx="4" type="subTitle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9" name="Google Shape;209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210" name="Google Shape;210;p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221" name="Google Shape;221;p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3" name="Google Shape;233;p6"/>
          <p:cNvGrpSpPr/>
          <p:nvPr/>
        </p:nvGrpSpPr>
        <p:grpSpPr>
          <a:xfrm>
            <a:off x="8353997" y="-383894"/>
            <a:ext cx="1346103" cy="1863890"/>
            <a:chOff x="8353997" y="-383894"/>
            <a:chExt cx="1346103" cy="1863890"/>
          </a:xfrm>
        </p:grpSpPr>
        <p:sp>
          <p:nvSpPr>
            <p:cNvPr id="234" name="Google Shape;234;p6"/>
            <p:cNvSpPr/>
            <p:nvPr/>
          </p:nvSpPr>
          <p:spPr>
            <a:xfrm flipH="1" rot="10515604">
              <a:off x="8395233" y="733291"/>
              <a:ext cx="650155" cy="721075"/>
            </a:xfrm>
            <a:custGeom>
              <a:rect b="b" l="l" r="r" t="t"/>
              <a:pathLst>
                <a:path extrusionOk="0" fill="none" h="28845" w="26008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flipH="1" rot="10515604">
              <a:off x="9021238" y="726016"/>
              <a:ext cx="650180" cy="721100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flipH="1" rot="10515604">
              <a:off x="8701958" y="187502"/>
              <a:ext cx="650180" cy="721075"/>
            </a:xfrm>
            <a:custGeom>
              <a:rect b="b" l="l" r="r" t="t"/>
              <a:pathLst>
                <a:path extrusionOk="0" fill="none" h="28845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flipH="1" rot="10515604">
              <a:off x="8382677" y="-351036"/>
              <a:ext cx="650155" cy="721075"/>
            </a:xfrm>
            <a:custGeom>
              <a:rect b="b" l="l" r="r" t="t"/>
              <a:pathLst>
                <a:path extrusionOk="0" fill="none" h="28845" w="26008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flipH="1" rot="10515604">
              <a:off x="9008685" y="-358263"/>
              <a:ext cx="650205" cy="721050"/>
            </a:xfrm>
            <a:custGeom>
              <a:rect b="b" l="l" r="r" t="t"/>
              <a:pathLst>
                <a:path extrusionOk="0" fill="none" h="28844" w="2601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flipH="1" rot="10515604">
              <a:off x="8988035" y="-202012"/>
              <a:ext cx="57071" cy="57046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flipH="1" rot="10515604">
              <a:off x="9613745" y="157612"/>
              <a:ext cx="57046" cy="57071"/>
            </a:xfrm>
            <a:custGeom>
              <a:rect b="b" l="l" r="r" t="t"/>
              <a:pathLst>
                <a:path extrusionOk="0" h="2283" w="2282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flipH="1" rot="10515604">
              <a:off x="9310934" y="707795"/>
              <a:ext cx="57021" cy="57071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 flipH="1" rot="10515604">
            <a:off x="8362734" y="-200629"/>
            <a:ext cx="57046" cy="57046"/>
          </a:xfrm>
          <a:custGeom>
            <a:rect b="b" l="l" r="r" t="t"/>
            <a:pathLst>
              <a:path extrusionOk="0" h="2282" w="2282">
                <a:moveTo>
                  <a:pt x="1141" y="0"/>
                </a:moveTo>
                <a:cubicBezTo>
                  <a:pt x="511" y="0"/>
                  <a:pt x="0" y="511"/>
                  <a:pt x="0" y="1141"/>
                </a:cubicBezTo>
                <a:cubicBezTo>
                  <a:pt x="0" y="1770"/>
                  <a:pt x="511" y="2281"/>
                  <a:pt x="1141" y="2281"/>
                </a:cubicBezTo>
                <a:cubicBezTo>
                  <a:pt x="1772" y="2281"/>
                  <a:pt x="2281" y="1770"/>
                  <a:pt x="2281" y="1141"/>
                </a:cubicBezTo>
                <a:cubicBezTo>
                  <a:pt x="2281" y="511"/>
                  <a:pt x="1772" y="0"/>
                  <a:pt x="1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5" name="Google Shape;245;p7"/>
          <p:cNvSpPr txBox="1"/>
          <p:nvPr>
            <p:ph idx="1" type="subTitle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46" name="Google Shape;246;p7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247" name="Google Shape;247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48" name="Google Shape;248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50" name="Google Shape;250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51" name="Google Shape;251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" name="Google Shape;252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Google Shape;254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" name="Google Shape;255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" name="Google Shape;256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Google Shape;257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" name="Google Shape;259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" name="Google Shape;261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" name="Google Shape;262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3" name="Google Shape;263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" name="Google Shape;277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Google Shape;278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9" name="Google Shape;279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7" name="Google Shape;287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7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291" name="Google Shape;291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92" name="Google Shape;292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3" name="Google Shape;293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94" name="Google Shape;294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95" name="Google Shape;295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" name="Google Shape;298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" name="Google Shape;299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" name="Google Shape;300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" name="Google Shape;301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" name="Google Shape;302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" name="Google Shape;303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" name="Google Shape;316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Google Shape;318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23" name="Google Shape;323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36" name="Google Shape;336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337" name="Google Shape;337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38" name="Google Shape;338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0" name="Google Shape;340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1" name="Google Shape;341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2" name="Google Shape;342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Google Shape;343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" name="Google Shape;347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" name="Google Shape;348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" name="Google Shape;349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" name="Google Shape;354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" name="Google Shape;355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" name="Google Shape;356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" name="Google Shape;357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" name="Google Shape;358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" name="Google Shape;359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" name="Google Shape;360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" name="Google Shape;361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" name="Google Shape;362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3" name="Google Shape;363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" name="Google Shape;364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69" name="Google Shape;369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7" name="Google Shape;377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1" name="Google Shape;381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2" name="Google Shape;382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4" name="Google Shape;384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5" name="Google Shape;385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Google Shape;386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" name="Google Shape;387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" name="Google Shape;388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1" name="Google Shape;391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Google Shape;392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" name="Google Shape;393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" name="Google Shape;394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" name="Google Shape;395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" name="Google Shape;396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7" name="Google Shape;397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" name="Google Shape;398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" name="Google Shape;399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Google Shape;400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" name="Google Shape;401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" name="Google Shape;402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Google Shape;403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3" name="Google Shape;413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1" name="Google Shape;421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6" name="Google Shape;42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10"/>
          <p:cNvSpPr txBox="1"/>
          <p:nvPr>
            <p:ph type="title"/>
          </p:nvPr>
        </p:nvSpPr>
        <p:spPr>
          <a:xfrm>
            <a:off x="713225" y="3502900"/>
            <a:ext cx="5202300" cy="1045200"/>
          </a:xfrm>
          <a:prstGeom prst="rect">
            <a:avLst/>
          </a:prstGeom>
          <a:solidFill>
            <a:srgbClr val="002E8A">
              <a:alpha val="3300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430" name="Google Shape;430;p10"/>
          <p:cNvGrpSpPr/>
          <p:nvPr/>
        </p:nvGrpSpPr>
        <p:grpSpPr>
          <a:xfrm rot="10800000">
            <a:off x="6825617" y="-226461"/>
            <a:ext cx="3485298" cy="1363521"/>
            <a:chOff x="5000328" y="4413931"/>
            <a:chExt cx="3485298" cy="1363521"/>
          </a:xfrm>
        </p:grpSpPr>
        <p:grpSp>
          <p:nvGrpSpPr>
            <p:cNvPr id="431" name="Google Shape;431;p10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432" name="Google Shape;432;p10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" name="Google Shape;441;p10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3.gif"/><Relationship Id="rId9" Type="http://schemas.openxmlformats.org/officeDocument/2006/relationships/image" Target="../media/image7.gif"/><Relationship Id="rId5" Type="http://schemas.openxmlformats.org/officeDocument/2006/relationships/image" Target="../media/image4.gif"/><Relationship Id="rId6" Type="http://schemas.openxmlformats.org/officeDocument/2006/relationships/image" Target="../media/image10.png"/><Relationship Id="rId7" Type="http://schemas.openxmlformats.org/officeDocument/2006/relationships/image" Target="../media/image2.gif"/><Relationship Id="rId8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32"/>
          <p:cNvPicPr preferRelativeResize="0"/>
          <p:nvPr/>
        </p:nvPicPr>
        <p:blipFill rotWithShape="1">
          <a:blip r:embed="rId3">
            <a:alphaModFix/>
          </a:blip>
          <a:srcRect b="5838" l="25537" r="23467" t="7152"/>
          <a:stretch/>
        </p:blipFill>
        <p:spPr>
          <a:xfrm>
            <a:off x="5198299" y="7085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32"/>
          <p:cNvPicPr preferRelativeResize="0"/>
          <p:nvPr/>
        </p:nvPicPr>
        <p:blipFill rotWithShape="1">
          <a:blip r:embed="rId4">
            <a:alphaModFix/>
          </a:blip>
          <a:srcRect b="0" l="22009" r="18455" t="0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5" name="Google Shape;1235;p32"/>
          <p:cNvGrpSpPr/>
          <p:nvPr/>
        </p:nvGrpSpPr>
        <p:grpSpPr>
          <a:xfrm>
            <a:off x="7905475" y="1913575"/>
            <a:ext cx="76825" cy="76800"/>
            <a:chOff x="3104875" y="1099400"/>
            <a:chExt cx="76825" cy="76800"/>
          </a:xfrm>
        </p:grpSpPr>
        <p:sp>
          <p:nvSpPr>
            <p:cNvPr id="1236" name="Google Shape;1236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32"/>
          <p:cNvGrpSpPr/>
          <p:nvPr/>
        </p:nvGrpSpPr>
        <p:grpSpPr>
          <a:xfrm>
            <a:off x="4400275" y="699350"/>
            <a:ext cx="76825" cy="76800"/>
            <a:chOff x="3104875" y="1099400"/>
            <a:chExt cx="76825" cy="76800"/>
          </a:xfrm>
        </p:grpSpPr>
        <p:sp>
          <p:nvSpPr>
            <p:cNvPr id="1239" name="Google Shape;1239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32"/>
          <p:cNvPicPr preferRelativeResize="0"/>
          <p:nvPr/>
        </p:nvPicPr>
        <p:blipFill rotWithShape="1">
          <a:blip r:embed="rId5">
            <a:alphaModFix/>
          </a:blip>
          <a:srcRect b="8336" l="18647" r="8852" t="7960"/>
          <a:stretch/>
        </p:blipFill>
        <p:spPr>
          <a:xfrm rot="-1152297">
            <a:off x="6577050" y="457137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32"/>
          <p:cNvSpPr txBox="1"/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K-Nearest Neighbor</a:t>
            </a:r>
            <a:endParaRPr sz="52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32"/>
          <p:cNvSpPr txBox="1"/>
          <p:nvPr>
            <p:ph idx="1" type="subTitle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Moldovan Laura</a:t>
            </a:r>
            <a:endParaRPr/>
          </a:p>
        </p:txBody>
      </p:sp>
      <p:sp>
        <p:nvSpPr>
          <p:cNvPr id="1244" name="Google Shape;1244;p32"/>
          <p:cNvSpPr txBox="1"/>
          <p:nvPr/>
        </p:nvSpPr>
        <p:spPr>
          <a:xfrm>
            <a:off x="713225" y="37899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Nitro AI Workshop </a:t>
            </a: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19.01.2025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41"/>
          <p:cNvPicPr preferRelativeResize="0"/>
          <p:nvPr/>
        </p:nvPicPr>
        <p:blipFill rotWithShape="1">
          <a:blip r:embed="rId3">
            <a:alphaModFix/>
          </a:blip>
          <a:srcRect b="5838" l="25537" r="23467" t="7152"/>
          <a:stretch/>
        </p:blipFill>
        <p:spPr>
          <a:xfrm>
            <a:off x="12" y="12"/>
            <a:ext cx="1920000" cy="18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41"/>
          <p:cNvSpPr txBox="1"/>
          <p:nvPr>
            <p:ph type="title"/>
          </p:nvPr>
        </p:nvSpPr>
        <p:spPr>
          <a:xfrm>
            <a:off x="0" y="377725"/>
            <a:ext cx="91440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Parametrul K</a:t>
            </a:r>
            <a:endParaRPr/>
          </a:p>
        </p:txBody>
      </p:sp>
      <p:grpSp>
        <p:nvGrpSpPr>
          <p:cNvPr id="1398" name="Google Shape;1398;p41"/>
          <p:cNvGrpSpPr/>
          <p:nvPr/>
        </p:nvGrpSpPr>
        <p:grpSpPr>
          <a:xfrm>
            <a:off x="1762300" y="370900"/>
            <a:ext cx="76825" cy="76800"/>
            <a:chOff x="3104875" y="1099400"/>
            <a:chExt cx="76825" cy="76800"/>
          </a:xfrm>
        </p:grpSpPr>
        <p:sp>
          <p:nvSpPr>
            <p:cNvPr id="1399" name="Google Shape;1399;p4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1" name="Google Shape;1401;p41"/>
          <p:cNvGrpSpPr/>
          <p:nvPr/>
        </p:nvGrpSpPr>
        <p:grpSpPr>
          <a:xfrm>
            <a:off x="7078475" y="1158525"/>
            <a:ext cx="76825" cy="76800"/>
            <a:chOff x="3104875" y="1099400"/>
            <a:chExt cx="76825" cy="76800"/>
          </a:xfrm>
        </p:grpSpPr>
        <p:sp>
          <p:nvSpPr>
            <p:cNvPr id="1402" name="Google Shape;1402;p4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4" name="Google Shape;1404;p41"/>
          <p:cNvSpPr txBox="1"/>
          <p:nvPr/>
        </p:nvSpPr>
        <p:spPr>
          <a:xfrm>
            <a:off x="753125" y="1685425"/>
            <a:ext cx="29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 MIC</a:t>
            </a:r>
            <a:endParaRPr sz="21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05" name="Google Shape;1405;p41"/>
          <p:cNvSpPr txBox="1"/>
          <p:nvPr/>
        </p:nvSpPr>
        <p:spPr>
          <a:xfrm>
            <a:off x="5076500" y="1685425"/>
            <a:ext cx="29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 Mare</a:t>
            </a:r>
            <a:endParaRPr sz="21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06" name="Google Shape;14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550" y="2343163"/>
            <a:ext cx="24098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688" y="2357438"/>
            <a:ext cx="24003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42"/>
          <p:cNvPicPr preferRelativeResize="0"/>
          <p:nvPr/>
        </p:nvPicPr>
        <p:blipFill rotWithShape="1">
          <a:blip r:embed="rId3">
            <a:alphaModFix/>
          </a:blip>
          <a:srcRect b="5838" l="25537" r="23467" t="7152"/>
          <a:stretch/>
        </p:blipFill>
        <p:spPr>
          <a:xfrm>
            <a:off x="12" y="12"/>
            <a:ext cx="1920000" cy="18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3" name="Google Shape;1413;p42"/>
          <p:cNvSpPr txBox="1"/>
          <p:nvPr>
            <p:ph type="title"/>
          </p:nvPr>
        </p:nvSpPr>
        <p:spPr>
          <a:xfrm>
            <a:off x="0" y="377725"/>
            <a:ext cx="91440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Parametrul K</a:t>
            </a:r>
            <a:endParaRPr/>
          </a:p>
        </p:txBody>
      </p:sp>
      <p:grpSp>
        <p:nvGrpSpPr>
          <p:cNvPr id="1414" name="Google Shape;1414;p42"/>
          <p:cNvGrpSpPr/>
          <p:nvPr/>
        </p:nvGrpSpPr>
        <p:grpSpPr>
          <a:xfrm>
            <a:off x="1762300" y="370900"/>
            <a:ext cx="76825" cy="76800"/>
            <a:chOff x="3104875" y="1099400"/>
            <a:chExt cx="76825" cy="76800"/>
          </a:xfrm>
        </p:grpSpPr>
        <p:sp>
          <p:nvSpPr>
            <p:cNvPr id="1415" name="Google Shape;1415;p4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42"/>
          <p:cNvGrpSpPr/>
          <p:nvPr/>
        </p:nvGrpSpPr>
        <p:grpSpPr>
          <a:xfrm>
            <a:off x="7078475" y="1158525"/>
            <a:ext cx="76825" cy="76800"/>
            <a:chOff x="3104875" y="1099400"/>
            <a:chExt cx="76825" cy="76800"/>
          </a:xfrm>
        </p:grpSpPr>
        <p:sp>
          <p:nvSpPr>
            <p:cNvPr id="1418" name="Google Shape;1418;p4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42"/>
          <p:cNvSpPr txBox="1"/>
          <p:nvPr/>
        </p:nvSpPr>
        <p:spPr>
          <a:xfrm>
            <a:off x="753125" y="2066425"/>
            <a:ext cx="29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Grid Search</a:t>
            </a:r>
            <a:endParaRPr sz="27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1" name="Google Shape;1421;p42"/>
          <p:cNvSpPr txBox="1"/>
          <p:nvPr/>
        </p:nvSpPr>
        <p:spPr>
          <a:xfrm>
            <a:off x="697475" y="2591175"/>
            <a:ext cx="30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Ex: K=29, 30, 31, 32, 33</a:t>
            </a:r>
            <a:endParaRPr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2" name="Google Shape;1422;p42"/>
          <p:cNvSpPr txBox="1"/>
          <p:nvPr/>
        </p:nvSpPr>
        <p:spPr>
          <a:xfrm>
            <a:off x="4940975" y="2066425"/>
            <a:ext cx="3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Cross-Validation</a:t>
            </a:r>
            <a:endParaRPr sz="27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23" name="Google Shape;1423;p42"/>
          <p:cNvSpPr txBox="1"/>
          <p:nvPr/>
        </p:nvSpPr>
        <p:spPr>
          <a:xfrm>
            <a:off x="4940975" y="2591175"/>
            <a:ext cx="3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 impart datele  în mai multe subseturi (folds) și se testeaza fiecăre valoare k pe datele de test din fiecare fold, pentru a obține o estimare  performanței.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43"/>
          <p:cNvSpPr txBox="1"/>
          <p:nvPr>
            <p:ph type="title"/>
          </p:nvPr>
        </p:nvSpPr>
        <p:spPr>
          <a:xfrm>
            <a:off x="789350" y="1214675"/>
            <a:ext cx="7257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curse of dimensionality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4"/>
          <p:cNvSpPr txBox="1"/>
          <p:nvPr>
            <p:ph type="title"/>
          </p:nvPr>
        </p:nvSpPr>
        <p:spPr>
          <a:xfrm>
            <a:off x="720000" y="6919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curse of dimensionality</a:t>
            </a:r>
            <a:endParaRPr sz="2700"/>
          </a:p>
        </p:txBody>
      </p:sp>
      <p:sp>
        <p:nvSpPr>
          <p:cNvPr id="1434" name="Google Shape;1434;p44"/>
          <p:cNvSpPr txBox="1"/>
          <p:nvPr>
            <p:ph idx="1" type="subTitle"/>
          </p:nvPr>
        </p:nvSpPr>
        <p:spPr>
          <a:xfrm>
            <a:off x="241175" y="2571153"/>
            <a:ext cx="4298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Vecinii apropiați devin îndepărtați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Unele puncte care sunt complet diferite pot fi considerate „vecini” doar pentru că distanțele sunt înșelătoare.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 Algoritmul nu mai poate diferenția ce puncte sunt cu adevărat vecini.</a:t>
            </a:r>
            <a:endParaRPr/>
          </a:p>
        </p:txBody>
      </p:sp>
      <p:sp>
        <p:nvSpPr>
          <p:cNvPr id="1435" name="Google Shape;1435;p44"/>
          <p:cNvSpPr txBox="1"/>
          <p:nvPr>
            <p:ph idx="4" type="subTitle"/>
          </p:nvPr>
        </p:nvSpPr>
        <p:spPr>
          <a:xfrm>
            <a:off x="241175" y="2100275"/>
            <a:ext cx="429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dimensiuni mari</a:t>
            </a:r>
            <a:endParaRPr/>
          </a:p>
        </p:txBody>
      </p:sp>
      <p:grpSp>
        <p:nvGrpSpPr>
          <p:cNvPr id="1436" name="Google Shape;1436;p44"/>
          <p:cNvGrpSpPr/>
          <p:nvPr/>
        </p:nvGrpSpPr>
        <p:grpSpPr>
          <a:xfrm>
            <a:off x="6810100" y="553763"/>
            <a:ext cx="76825" cy="76800"/>
            <a:chOff x="3104875" y="1099400"/>
            <a:chExt cx="76825" cy="76800"/>
          </a:xfrm>
        </p:grpSpPr>
        <p:sp>
          <p:nvSpPr>
            <p:cNvPr id="1437" name="Google Shape;1437;p4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9" name="Google Shape;1439;p44"/>
          <p:cNvSpPr txBox="1"/>
          <p:nvPr>
            <p:ph idx="1" type="subTitle"/>
          </p:nvPr>
        </p:nvSpPr>
        <p:spPr>
          <a:xfrm>
            <a:off x="4622975" y="2571153"/>
            <a:ext cx="4298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(Principal Component Analysis)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Normalizarea datelor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Creșterea volumului de 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4"/>
          <p:cNvSpPr txBox="1"/>
          <p:nvPr>
            <p:ph idx="4" type="subTitle"/>
          </p:nvPr>
        </p:nvSpPr>
        <p:spPr>
          <a:xfrm>
            <a:off x="4622975" y="2100275"/>
            <a:ext cx="429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Reducerea dimensionalitatii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5"/>
          <p:cNvSpPr txBox="1"/>
          <p:nvPr>
            <p:ph type="title"/>
          </p:nvPr>
        </p:nvSpPr>
        <p:spPr>
          <a:xfrm>
            <a:off x="6438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Outliers</a:t>
            </a:r>
            <a:endParaRPr sz="3900"/>
          </a:p>
        </p:txBody>
      </p:sp>
      <p:grpSp>
        <p:nvGrpSpPr>
          <p:cNvPr id="1446" name="Google Shape;1446;p45"/>
          <p:cNvGrpSpPr/>
          <p:nvPr/>
        </p:nvGrpSpPr>
        <p:grpSpPr>
          <a:xfrm>
            <a:off x="6810100" y="553763"/>
            <a:ext cx="76825" cy="76800"/>
            <a:chOff x="3104875" y="1099400"/>
            <a:chExt cx="76825" cy="76800"/>
          </a:xfrm>
        </p:grpSpPr>
        <p:sp>
          <p:nvSpPr>
            <p:cNvPr id="1447" name="Google Shape;1447;p4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45"/>
          <p:cNvSpPr txBox="1"/>
          <p:nvPr>
            <p:ph idx="1" type="subTitle"/>
          </p:nvPr>
        </p:nvSpPr>
        <p:spPr>
          <a:xfrm>
            <a:off x="4470575" y="2571153"/>
            <a:ext cx="4298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Outlierii sunt puncte de date care diferă semnificativ de celelalte. Într-un spațiu de date, aceștia sunt puncte izolate sau la marginea „norului” principal de date.</a:t>
            </a:r>
            <a:endParaRPr/>
          </a:p>
        </p:txBody>
      </p:sp>
      <p:sp>
        <p:nvSpPr>
          <p:cNvPr id="1450" name="Google Shape;1450;p45"/>
          <p:cNvSpPr txBox="1"/>
          <p:nvPr>
            <p:ph idx="4" type="subTitle"/>
          </p:nvPr>
        </p:nvSpPr>
        <p:spPr>
          <a:xfrm>
            <a:off x="4470575" y="2100275"/>
            <a:ext cx="4298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Zgomot sau Erori de Masurare</a:t>
            </a:r>
            <a:endParaRPr sz="1900"/>
          </a:p>
        </p:txBody>
      </p:sp>
      <p:pic>
        <p:nvPicPr>
          <p:cNvPr id="1451" name="Google Shape;14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5" y="1803747"/>
            <a:ext cx="3040650" cy="24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45"/>
          <p:cNvSpPr txBox="1"/>
          <p:nvPr/>
        </p:nvSpPr>
        <p:spPr>
          <a:xfrm>
            <a:off x="4470575" y="3979475"/>
            <a:ext cx="16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Curatarea datelor</a:t>
            </a:r>
            <a:endParaRPr sz="19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53" name="Google Shape;1453;p45"/>
          <p:cNvSpPr txBox="1"/>
          <p:nvPr/>
        </p:nvSpPr>
        <p:spPr>
          <a:xfrm>
            <a:off x="6994075" y="3979475"/>
            <a:ext cx="16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Cresterea K</a:t>
            </a:r>
            <a:endParaRPr sz="19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6"/>
          <p:cNvSpPr txBox="1"/>
          <p:nvPr>
            <p:ph type="title"/>
          </p:nvPr>
        </p:nvSpPr>
        <p:spPr>
          <a:xfrm>
            <a:off x="720000" y="463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</a:t>
            </a:r>
            <a:r>
              <a:rPr lang="en"/>
              <a:t>distanțe</a:t>
            </a:r>
            <a:endParaRPr/>
          </a:p>
        </p:txBody>
      </p:sp>
      <p:sp>
        <p:nvSpPr>
          <p:cNvPr id="1459" name="Google Shape;1459;p46"/>
          <p:cNvSpPr txBox="1"/>
          <p:nvPr>
            <p:ph idx="1" type="subTitle"/>
          </p:nvPr>
        </p:nvSpPr>
        <p:spPr>
          <a:xfrm>
            <a:off x="241187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Cea mai comună și intuitivă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6"/>
          <p:cNvSpPr txBox="1"/>
          <p:nvPr>
            <p:ph idx="2" type="subTitle"/>
          </p:nvPr>
        </p:nvSpPr>
        <p:spPr>
          <a:xfrm>
            <a:off x="2533799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Utilă în spații discrete sau grid-uri</a:t>
            </a:r>
            <a:endParaRPr/>
          </a:p>
        </p:txBody>
      </p:sp>
      <p:sp>
        <p:nvSpPr>
          <p:cNvPr id="1461" name="Google Shape;1461;p46"/>
          <p:cNvSpPr txBox="1"/>
          <p:nvPr>
            <p:ph idx="3" type="subTitle"/>
          </p:nvPr>
        </p:nvSpPr>
        <p:spPr>
          <a:xfrm>
            <a:off x="4661275" y="3180750"/>
            <a:ext cx="2225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generalizare a distanțelor Euclidiană și Manhattan</a:t>
            </a:r>
            <a:endParaRPr/>
          </a:p>
        </p:txBody>
      </p:sp>
      <p:sp>
        <p:nvSpPr>
          <p:cNvPr id="1462" name="Google Shape;1462;p46"/>
          <p:cNvSpPr txBox="1"/>
          <p:nvPr>
            <p:ph idx="4" type="subTitle"/>
          </p:nvPr>
        </p:nvSpPr>
        <p:spPr>
          <a:xfrm>
            <a:off x="241187" y="2709863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Euclidiana</a:t>
            </a:r>
            <a:endParaRPr/>
          </a:p>
        </p:txBody>
      </p:sp>
      <p:sp>
        <p:nvSpPr>
          <p:cNvPr id="1463" name="Google Shape;1463;p46"/>
          <p:cNvSpPr txBox="1"/>
          <p:nvPr>
            <p:ph idx="5" type="subTitle"/>
          </p:nvPr>
        </p:nvSpPr>
        <p:spPr>
          <a:xfrm>
            <a:off x="2533799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Manhattan</a:t>
            </a:r>
            <a:endParaRPr/>
          </a:p>
        </p:txBody>
      </p:sp>
      <p:sp>
        <p:nvSpPr>
          <p:cNvPr id="1464" name="Google Shape;1464;p46"/>
          <p:cNvSpPr txBox="1"/>
          <p:nvPr>
            <p:ph idx="6" type="subTitle"/>
          </p:nvPr>
        </p:nvSpPr>
        <p:spPr>
          <a:xfrm>
            <a:off x="4750211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Minkowski</a:t>
            </a:r>
            <a:endParaRPr/>
          </a:p>
        </p:txBody>
      </p:sp>
      <p:grpSp>
        <p:nvGrpSpPr>
          <p:cNvPr id="1465" name="Google Shape;1465;p46"/>
          <p:cNvGrpSpPr/>
          <p:nvPr/>
        </p:nvGrpSpPr>
        <p:grpSpPr>
          <a:xfrm>
            <a:off x="6810100" y="553763"/>
            <a:ext cx="76825" cy="76800"/>
            <a:chOff x="3104875" y="1099400"/>
            <a:chExt cx="76825" cy="76800"/>
          </a:xfrm>
        </p:grpSpPr>
        <p:sp>
          <p:nvSpPr>
            <p:cNvPr id="1466" name="Google Shape;1466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46"/>
          <p:cNvSpPr txBox="1"/>
          <p:nvPr>
            <p:ph idx="1" type="subTitle"/>
          </p:nvPr>
        </p:nvSpPr>
        <p:spPr>
          <a:xfrm>
            <a:off x="6870587" y="34855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Măsoară unghiul dintre vectori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Utilă pentru date de înaltă dimensionalitate</a:t>
            </a:r>
            <a:endParaRPr/>
          </a:p>
        </p:txBody>
      </p:sp>
      <p:sp>
        <p:nvSpPr>
          <p:cNvPr id="1469" name="Google Shape;1469;p46"/>
          <p:cNvSpPr txBox="1"/>
          <p:nvPr>
            <p:ph idx="4" type="subTitle"/>
          </p:nvPr>
        </p:nvSpPr>
        <p:spPr>
          <a:xfrm>
            <a:off x="6870587" y="30309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Similaritate Cosinus</a:t>
            </a:r>
            <a:endParaRPr/>
          </a:p>
        </p:txBody>
      </p:sp>
      <p:cxnSp>
        <p:nvCxnSpPr>
          <p:cNvPr id="1470" name="Google Shape;1470;p46"/>
          <p:cNvCxnSpPr/>
          <p:nvPr/>
        </p:nvCxnSpPr>
        <p:spPr>
          <a:xfrm>
            <a:off x="573175" y="2391375"/>
            <a:ext cx="1508400" cy="2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46"/>
          <p:cNvCxnSpPr/>
          <p:nvPr/>
        </p:nvCxnSpPr>
        <p:spPr>
          <a:xfrm flipH="1" rot="10800000">
            <a:off x="573175" y="1493825"/>
            <a:ext cx="1493400" cy="905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2" name="Google Shape;1472;p46"/>
          <p:cNvCxnSpPr/>
          <p:nvPr/>
        </p:nvCxnSpPr>
        <p:spPr>
          <a:xfrm flipH="1" rot="10800000">
            <a:off x="2051375" y="1516525"/>
            <a:ext cx="7500" cy="9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46"/>
          <p:cNvSpPr txBox="1"/>
          <p:nvPr/>
        </p:nvSpPr>
        <p:spPr>
          <a:xfrm>
            <a:off x="490225" y="3776075"/>
            <a:ext cx="1659300" cy="83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Formula: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 = √((xA - xB)²+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(yC - yB)²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/>
          </a:p>
        </p:txBody>
      </p:sp>
      <p:sp>
        <p:nvSpPr>
          <p:cNvPr id="1474" name="Google Shape;1474;p46"/>
          <p:cNvSpPr txBox="1"/>
          <p:nvPr/>
        </p:nvSpPr>
        <p:spPr>
          <a:xfrm>
            <a:off x="128225" y="2371650"/>
            <a:ext cx="101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(xA, yA)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5" name="Google Shape;1475;p46"/>
          <p:cNvSpPr txBox="1"/>
          <p:nvPr/>
        </p:nvSpPr>
        <p:spPr>
          <a:xfrm>
            <a:off x="1909650" y="2402400"/>
            <a:ext cx="101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(xB, yB)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1909650" y="1133663"/>
            <a:ext cx="101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(xC, yC)</a:t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46"/>
          <p:cNvSpPr txBox="1"/>
          <p:nvPr/>
        </p:nvSpPr>
        <p:spPr>
          <a:xfrm>
            <a:off x="1070275" y="2357500"/>
            <a:ext cx="87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xB - xA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8" name="Google Shape;1478;p46"/>
          <p:cNvSpPr txBox="1"/>
          <p:nvPr/>
        </p:nvSpPr>
        <p:spPr>
          <a:xfrm rot="5400000">
            <a:off x="1903175" y="1856925"/>
            <a:ext cx="63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yC - yB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9" name="Google Shape;14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138" y="1295125"/>
            <a:ext cx="1302525" cy="13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46"/>
          <p:cNvSpPr txBox="1"/>
          <p:nvPr/>
        </p:nvSpPr>
        <p:spPr>
          <a:xfrm>
            <a:off x="2751763" y="3830425"/>
            <a:ext cx="1659300" cy="61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Formula: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 = |x1-x2|+|y1-y2|</a:t>
            </a:r>
            <a:endParaRPr/>
          </a:p>
        </p:txBody>
      </p:sp>
      <p:sp>
        <p:nvSpPr>
          <p:cNvPr id="1481" name="Google Shape;1481;p46"/>
          <p:cNvSpPr txBox="1"/>
          <p:nvPr/>
        </p:nvSpPr>
        <p:spPr>
          <a:xfrm>
            <a:off x="4920125" y="3991775"/>
            <a:ext cx="1659300" cy="61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Formula: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 = (Σ|xi - yi|^p)^(1/p)</a:t>
            </a:r>
            <a:endParaRPr/>
          </a:p>
        </p:txBody>
      </p:sp>
      <p:pic>
        <p:nvPicPr>
          <p:cNvPr id="1482" name="Google Shape;14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949" y="1365185"/>
            <a:ext cx="1302525" cy="12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Google Shape;148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511" y="1334986"/>
            <a:ext cx="2003336" cy="12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 folosim KNN?</a:t>
            </a:r>
            <a:endParaRPr/>
          </a:p>
        </p:txBody>
      </p:sp>
      <p:sp>
        <p:nvSpPr>
          <p:cNvPr id="1489" name="Google Shape;1489;p47"/>
          <p:cNvSpPr txBox="1"/>
          <p:nvPr>
            <p:ph idx="7" type="subTitle"/>
          </p:nvPr>
        </p:nvSpPr>
        <p:spPr>
          <a:xfrm>
            <a:off x="4668375" y="1747575"/>
            <a:ext cx="3823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Dimensiuni reduse ale caracteristicilor</a:t>
            </a:r>
            <a:endParaRPr/>
          </a:p>
        </p:txBody>
      </p:sp>
      <p:sp>
        <p:nvSpPr>
          <p:cNvPr id="1490" name="Google Shape;1490;p47"/>
          <p:cNvSpPr txBox="1"/>
          <p:nvPr>
            <p:ph idx="6" type="subTitle"/>
          </p:nvPr>
        </p:nvSpPr>
        <p:spPr>
          <a:xfrm>
            <a:off x="1755325" y="33333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numerice sau categorice</a:t>
            </a:r>
            <a:endParaRPr/>
          </a:p>
        </p:txBody>
      </p:sp>
      <p:sp>
        <p:nvSpPr>
          <p:cNvPr id="1491" name="Google Shape;1491;p47"/>
          <p:cNvSpPr txBox="1"/>
          <p:nvPr>
            <p:ph idx="5" type="subTitle"/>
          </p:nvPr>
        </p:nvSpPr>
        <p:spPr>
          <a:xfrm>
            <a:off x="1755325" y="17475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de Date Mic</a:t>
            </a:r>
            <a:endParaRPr/>
          </a:p>
        </p:txBody>
      </p:sp>
      <p:sp>
        <p:nvSpPr>
          <p:cNvPr id="1492" name="Google Shape;1492;p47"/>
          <p:cNvSpPr txBox="1"/>
          <p:nvPr>
            <p:ph idx="1" type="subTitle"/>
          </p:nvPr>
        </p:nvSpPr>
        <p:spPr>
          <a:xfrm>
            <a:off x="1755325" y="22047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ăutarea vecinilor devine ineficientă pe seturi mari.</a:t>
            </a:r>
            <a:endParaRPr/>
          </a:p>
        </p:txBody>
      </p:sp>
      <p:sp>
        <p:nvSpPr>
          <p:cNvPr id="1493" name="Google Shape;1493;p47"/>
          <p:cNvSpPr txBox="1"/>
          <p:nvPr>
            <p:ph idx="2" type="subTitle"/>
          </p:nvPr>
        </p:nvSpPr>
        <p:spPr>
          <a:xfrm>
            <a:off x="4793671" y="2128575"/>
            <a:ext cx="3630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Performanța este mai bună când setul de date are un număr mic sau moderat de caracteristici</a:t>
            </a:r>
            <a:endParaRPr/>
          </a:p>
        </p:txBody>
      </p:sp>
      <p:sp>
        <p:nvSpPr>
          <p:cNvPr id="1494" name="Google Shape;1494;p47"/>
          <p:cNvSpPr txBox="1"/>
          <p:nvPr>
            <p:ph idx="3" type="subTitle"/>
          </p:nvPr>
        </p:nvSpPr>
        <p:spPr>
          <a:xfrm>
            <a:off x="1755325" y="37905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flexibil și poate fi aplicat pentru ambele tipuri de date.</a:t>
            </a:r>
            <a:endParaRPr/>
          </a:p>
        </p:txBody>
      </p:sp>
      <p:grpSp>
        <p:nvGrpSpPr>
          <p:cNvPr id="1495" name="Google Shape;1495;p47"/>
          <p:cNvGrpSpPr/>
          <p:nvPr/>
        </p:nvGrpSpPr>
        <p:grpSpPr>
          <a:xfrm>
            <a:off x="971350" y="1328513"/>
            <a:ext cx="76825" cy="76800"/>
            <a:chOff x="3104875" y="1099400"/>
            <a:chExt cx="76825" cy="76800"/>
          </a:xfrm>
        </p:grpSpPr>
        <p:sp>
          <p:nvSpPr>
            <p:cNvPr id="1496" name="Google Shape;1496;p4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47"/>
          <p:cNvGrpSpPr/>
          <p:nvPr/>
        </p:nvGrpSpPr>
        <p:grpSpPr>
          <a:xfrm>
            <a:off x="1235150" y="4006963"/>
            <a:ext cx="76825" cy="76800"/>
            <a:chOff x="3104875" y="1099400"/>
            <a:chExt cx="76825" cy="76800"/>
          </a:xfrm>
        </p:grpSpPr>
        <p:sp>
          <p:nvSpPr>
            <p:cNvPr id="1499" name="Google Shape;1499;p4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7"/>
          <p:cNvGrpSpPr/>
          <p:nvPr/>
        </p:nvGrpSpPr>
        <p:grpSpPr>
          <a:xfrm>
            <a:off x="8074025" y="2689263"/>
            <a:ext cx="76825" cy="76800"/>
            <a:chOff x="3104875" y="1099400"/>
            <a:chExt cx="76825" cy="76800"/>
          </a:xfrm>
        </p:grpSpPr>
        <p:sp>
          <p:nvSpPr>
            <p:cNvPr id="1502" name="Google Shape;1502;p4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4" name="Google Shape;1504;p47"/>
          <p:cNvPicPr preferRelativeResize="0"/>
          <p:nvPr/>
        </p:nvPicPr>
        <p:blipFill rotWithShape="1">
          <a:blip r:embed="rId3">
            <a:alphaModFix/>
          </a:blip>
          <a:srcRect b="0" l="22009" r="18455" t="0"/>
          <a:stretch/>
        </p:blipFill>
        <p:spPr>
          <a:xfrm rot="-1020103">
            <a:off x="7502688" y="835489"/>
            <a:ext cx="652201" cy="6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47"/>
          <p:cNvPicPr preferRelativeResize="0"/>
          <p:nvPr/>
        </p:nvPicPr>
        <p:blipFill rotWithShape="1">
          <a:blip r:embed="rId4">
            <a:alphaModFix/>
          </a:blip>
          <a:srcRect b="0" l="15236" r="10474" t="0"/>
          <a:stretch/>
        </p:blipFill>
        <p:spPr>
          <a:xfrm rot="1220421">
            <a:off x="233474" y="2300022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smiley face with a hand pointing to it (Provided by Tenor)" id="1506" name="Google Shape;150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875" y="3012525"/>
            <a:ext cx="1410025" cy="1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48"/>
          <p:cNvSpPr txBox="1"/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Coding Time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3"/>
          <p:cNvSpPr txBox="1"/>
          <p:nvPr>
            <p:ph type="title"/>
          </p:nvPr>
        </p:nvSpPr>
        <p:spPr>
          <a:xfrm>
            <a:off x="837475" y="1246750"/>
            <a:ext cx="7257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Recap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4"/>
          <p:cNvSpPr txBox="1"/>
          <p:nvPr>
            <p:ph type="title"/>
          </p:nvPr>
        </p:nvSpPr>
        <p:spPr>
          <a:xfrm>
            <a:off x="0" y="377725"/>
            <a:ext cx="91440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1255" name="Google Shape;1255;p34"/>
          <p:cNvSpPr txBox="1"/>
          <p:nvPr>
            <p:ph idx="1" type="subTitle"/>
          </p:nvPr>
        </p:nvSpPr>
        <p:spPr>
          <a:xfrm>
            <a:off x="1236850" y="1044700"/>
            <a:ext cx="68178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învățare</a:t>
            </a:r>
            <a:r>
              <a:rPr lang="en" sz="2300"/>
              <a:t> </a:t>
            </a:r>
            <a:r>
              <a:rPr lang="en" sz="2300"/>
              <a:t>automată</a:t>
            </a:r>
            <a:r>
              <a:rPr lang="en" sz="2300"/>
              <a:t> = învățare algoritmică</a:t>
            </a:r>
            <a:endParaRPr sz="2300"/>
          </a:p>
        </p:txBody>
      </p:sp>
      <p:grpSp>
        <p:nvGrpSpPr>
          <p:cNvPr id="1256" name="Google Shape;1256;p34"/>
          <p:cNvGrpSpPr/>
          <p:nvPr/>
        </p:nvGrpSpPr>
        <p:grpSpPr>
          <a:xfrm>
            <a:off x="1936300" y="496200"/>
            <a:ext cx="76825" cy="76800"/>
            <a:chOff x="3104875" y="1099400"/>
            <a:chExt cx="76825" cy="76800"/>
          </a:xfrm>
        </p:grpSpPr>
        <p:sp>
          <p:nvSpPr>
            <p:cNvPr id="1257" name="Google Shape;1257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4"/>
          <p:cNvGrpSpPr/>
          <p:nvPr/>
        </p:nvGrpSpPr>
        <p:grpSpPr>
          <a:xfrm>
            <a:off x="7078475" y="853725"/>
            <a:ext cx="76825" cy="76800"/>
            <a:chOff x="3104875" y="1099400"/>
            <a:chExt cx="76825" cy="76800"/>
          </a:xfrm>
        </p:grpSpPr>
        <p:sp>
          <p:nvSpPr>
            <p:cNvPr id="1260" name="Google Shape;1260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34"/>
          <p:cNvSpPr txBox="1"/>
          <p:nvPr>
            <p:ph idx="1" type="subTitle"/>
          </p:nvPr>
        </p:nvSpPr>
        <p:spPr>
          <a:xfrm>
            <a:off x="230775" y="2874025"/>
            <a:ext cx="1379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Etape</a:t>
            </a:r>
            <a:endParaRPr sz="1500"/>
          </a:p>
        </p:txBody>
      </p:sp>
      <p:sp>
        <p:nvSpPr>
          <p:cNvPr id="1263" name="Google Shape;1263;p34"/>
          <p:cNvSpPr txBox="1"/>
          <p:nvPr>
            <p:ph idx="1" type="subTitle"/>
          </p:nvPr>
        </p:nvSpPr>
        <p:spPr>
          <a:xfrm>
            <a:off x="1961100" y="2154475"/>
            <a:ext cx="1379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Pregatire Date</a:t>
            </a:r>
            <a:endParaRPr sz="1500"/>
          </a:p>
        </p:txBody>
      </p:sp>
      <p:sp>
        <p:nvSpPr>
          <p:cNvPr id="1264" name="Google Shape;1264;p34"/>
          <p:cNvSpPr txBox="1"/>
          <p:nvPr>
            <p:ph idx="1" type="subTitle"/>
          </p:nvPr>
        </p:nvSpPr>
        <p:spPr>
          <a:xfrm>
            <a:off x="1961100" y="2874025"/>
            <a:ext cx="1379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Antrenarea</a:t>
            </a:r>
            <a:endParaRPr sz="1500"/>
          </a:p>
        </p:txBody>
      </p:sp>
      <p:sp>
        <p:nvSpPr>
          <p:cNvPr id="1265" name="Google Shape;1265;p34"/>
          <p:cNvSpPr txBox="1"/>
          <p:nvPr>
            <p:ph idx="1" type="subTitle"/>
          </p:nvPr>
        </p:nvSpPr>
        <p:spPr>
          <a:xfrm>
            <a:off x="1961100" y="3666750"/>
            <a:ext cx="1379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Utilizare</a:t>
            </a:r>
            <a:endParaRPr sz="1500"/>
          </a:p>
        </p:txBody>
      </p:sp>
      <p:cxnSp>
        <p:nvCxnSpPr>
          <p:cNvPr id="1266" name="Google Shape;1266;p34"/>
          <p:cNvCxnSpPr>
            <a:stCxn id="1262" idx="3"/>
            <a:endCxn id="1265" idx="1"/>
          </p:cNvCxnSpPr>
          <p:nvPr/>
        </p:nvCxnSpPr>
        <p:spPr>
          <a:xfrm>
            <a:off x="1610175" y="3081775"/>
            <a:ext cx="351000" cy="79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34"/>
          <p:cNvCxnSpPr>
            <a:stCxn id="1262" idx="3"/>
            <a:endCxn id="1264" idx="1"/>
          </p:cNvCxnSpPr>
          <p:nvPr/>
        </p:nvCxnSpPr>
        <p:spPr>
          <a:xfrm>
            <a:off x="1610175" y="3081775"/>
            <a:ext cx="35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34"/>
          <p:cNvCxnSpPr>
            <a:stCxn id="1262" idx="3"/>
            <a:endCxn id="1263" idx="1"/>
          </p:cNvCxnSpPr>
          <p:nvPr/>
        </p:nvCxnSpPr>
        <p:spPr>
          <a:xfrm flipH="1" rot="10800000">
            <a:off x="1610175" y="2477875"/>
            <a:ext cx="351000" cy="60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34"/>
          <p:cNvSpPr txBox="1"/>
          <p:nvPr>
            <p:ph idx="1" type="subTitle"/>
          </p:nvPr>
        </p:nvSpPr>
        <p:spPr>
          <a:xfrm>
            <a:off x="3895275" y="1846563"/>
            <a:ext cx="2119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Colectarea datelor</a:t>
            </a:r>
            <a:endParaRPr sz="1500"/>
          </a:p>
        </p:txBody>
      </p:sp>
      <p:sp>
        <p:nvSpPr>
          <p:cNvPr id="1270" name="Google Shape;1270;p34"/>
          <p:cNvSpPr txBox="1"/>
          <p:nvPr>
            <p:ph idx="1" type="subTitle"/>
          </p:nvPr>
        </p:nvSpPr>
        <p:spPr>
          <a:xfrm>
            <a:off x="3895275" y="2154475"/>
            <a:ext cx="21192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Preprocesare</a:t>
            </a:r>
            <a:endParaRPr sz="1500"/>
          </a:p>
        </p:txBody>
      </p:sp>
      <p:sp>
        <p:nvSpPr>
          <p:cNvPr id="1271" name="Google Shape;1271;p34"/>
          <p:cNvSpPr txBox="1"/>
          <p:nvPr>
            <p:ph idx="1" type="subTitle"/>
          </p:nvPr>
        </p:nvSpPr>
        <p:spPr>
          <a:xfrm>
            <a:off x="3895275" y="2465450"/>
            <a:ext cx="2784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Selectarea Caracteristicilor</a:t>
            </a:r>
            <a:endParaRPr sz="1500"/>
          </a:p>
        </p:txBody>
      </p:sp>
      <p:sp>
        <p:nvSpPr>
          <p:cNvPr id="1272" name="Google Shape;1272;p34"/>
          <p:cNvSpPr txBox="1"/>
          <p:nvPr>
            <p:ph idx="1" type="subTitle"/>
          </p:nvPr>
        </p:nvSpPr>
        <p:spPr>
          <a:xfrm>
            <a:off x="6950250" y="2038975"/>
            <a:ext cx="2119200" cy="64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Datele de antrenare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Datele de testare</a:t>
            </a:r>
            <a:endParaRPr sz="1500"/>
          </a:p>
        </p:txBody>
      </p:sp>
      <p:sp>
        <p:nvSpPr>
          <p:cNvPr id="1273" name="Google Shape;1273;p34"/>
          <p:cNvSpPr txBox="1"/>
          <p:nvPr>
            <p:ph idx="1" type="subTitle"/>
          </p:nvPr>
        </p:nvSpPr>
        <p:spPr>
          <a:xfrm>
            <a:off x="5912450" y="1962025"/>
            <a:ext cx="1500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+</a:t>
            </a:r>
            <a:endParaRPr sz="4000"/>
          </a:p>
        </p:txBody>
      </p:sp>
      <p:cxnSp>
        <p:nvCxnSpPr>
          <p:cNvPr id="1274" name="Google Shape;1274;p34"/>
          <p:cNvCxnSpPr>
            <a:stCxn id="1263" idx="3"/>
            <a:endCxn id="1269" idx="1"/>
          </p:cNvCxnSpPr>
          <p:nvPr/>
        </p:nvCxnSpPr>
        <p:spPr>
          <a:xfrm flipH="1" rot="10800000">
            <a:off x="3340500" y="2054425"/>
            <a:ext cx="554700" cy="42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34"/>
          <p:cNvCxnSpPr>
            <a:stCxn id="1263" idx="3"/>
            <a:endCxn id="1270" idx="1"/>
          </p:cNvCxnSpPr>
          <p:nvPr/>
        </p:nvCxnSpPr>
        <p:spPr>
          <a:xfrm flipH="1" rot="10800000">
            <a:off x="3340500" y="2362225"/>
            <a:ext cx="554700" cy="11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34"/>
          <p:cNvCxnSpPr>
            <a:stCxn id="1263" idx="3"/>
            <a:endCxn id="1271" idx="1"/>
          </p:cNvCxnSpPr>
          <p:nvPr/>
        </p:nvCxnSpPr>
        <p:spPr>
          <a:xfrm>
            <a:off x="3340500" y="2477725"/>
            <a:ext cx="554700" cy="19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7" name="Google Shape;1277;p34"/>
          <p:cNvSpPr txBox="1"/>
          <p:nvPr>
            <p:ph idx="1" type="subTitle"/>
          </p:nvPr>
        </p:nvSpPr>
        <p:spPr>
          <a:xfrm>
            <a:off x="3895275" y="2874025"/>
            <a:ext cx="2405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Antrenarea modelelor</a:t>
            </a:r>
            <a:endParaRPr sz="1500"/>
          </a:p>
        </p:txBody>
      </p:sp>
      <p:cxnSp>
        <p:nvCxnSpPr>
          <p:cNvPr id="1278" name="Google Shape;1278;p34"/>
          <p:cNvCxnSpPr>
            <a:stCxn id="1264" idx="3"/>
            <a:endCxn id="1277" idx="1"/>
          </p:cNvCxnSpPr>
          <p:nvPr/>
        </p:nvCxnSpPr>
        <p:spPr>
          <a:xfrm>
            <a:off x="3340500" y="3081775"/>
            <a:ext cx="554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34"/>
          <p:cNvSpPr txBox="1"/>
          <p:nvPr>
            <p:ph idx="1" type="subTitle"/>
          </p:nvPr>
        </p:nvSpPr>
        <p:spPr>
          <a:xfrm>
            <a:off x="3895200" y="3458875"/>
            <a:ext cx="2405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Modelul final</a:t>
            </a:r>
            <a:endParaRPr sz="1500"/>
          </a:p>
        </p:txBody>
      </p:sp>
      <p:cxnSp>
        <p:nvCxnSpPr>
          <p:cNvPr id="1280" name="Google Shape;1280;p34"/>
          <p:cNvCxnSpPr>
            <a:stCxn id="1265" idx="3"/>
            <a:endCxn id="1279" idx="1"/>
          </p:cNvCxnSpPr>
          <p:nvPr/>
        </p:nvCxnSpPr>
        <p:spPr>
          <a:xfrm flipH="1" rot="10800000">
            <a:off x="3340500" y="3666600"/>
            <a:ext cx="554700" cy="20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1" name="Google Shape;1281;p34"/>
          <p:cNvSpPr txBox="1"/>
          <p:nvPr>
            <p:ph idx="1" type="subTitle"/>
          </p:nvPr>
        </p:nvSpPr>
        <p:spPr>
          <a:xfrm>
            <a:off x="3895200" y="3901475"/>
            <a:ext cx="24054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Predictii</a:t>
            </a:r>
            <a:endParaRPr sz="1500"/>
          </a:p>
        </p:txBody>
      </p:sp>
      <p:cxnSp>
        <p:nvCxnSpPr>
          <p:cNvPr id="1282" name="Google Shape;1282;p34"/>
          <p:cNvCxnSpPr>
            <a:stCxn id="1265" idx="3"/>
            <a:endCxn id="1281" idx="1"/>
          </p:cNvCxnSpPr>
          <p:nvPr/>
        </p:nvCxnSpPr>
        <p:spPr>
          <a:xfrm>
            <a:off x="3340500" y="3874500"/>
            <a:ext cx="554700" cy="23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trawberry with a green stem and leaves on a white background (Provided by Tenor)" id="1287" name="Google Shape;1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222" y="3844862"/>
            <a:ext cx="614302" cy="679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unch of purple grapes on a white background (Provided by Tenor)" id="1288" name="Google Shape;12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389" y="3813972"/>
            <a:ext cx="614302" cy="679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lice of kiwi fruit with a white center and black seeds (Provided by Tenor)" id="1289" name="Google Shape;128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376" y="3342028"/>
            <a:ext cx="487000" cy="53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35"/>
          <p:cNvPicPr preferRelativeResize="0"/>
          <p:nvPr/>
        </p:nvPicPr>
        <p:blipFill rotWithShape="1">
          <a:blip r:embed="rId6">
            <a:alphaModFix/>
          </a:blip>
          <a:srcRect b="5838" l="25537" r="23467" t="7152"/>
          <a:stretch/>
        </p:blipFill>
        <p:spPr>
          <a:xfrm>
            <a:off x="12" y="12"/>
            <a:ext cx="1920000" cy="18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35"/>
          <p:cNvSpPr txBox="1"/>
          <p:nvPr>
            <p:ph type="title"/>
          </p:nvPr>
        </p:nvSpPr>
        <p:spPr>
          <a:xfrm>
            <a:off x="0" y="682525"/>
            <a:ext cx="91440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un algoritm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clasificare?</a:t>
            </a:r>
            <a:endParaRPr/>
          </a:p>
        </p:txBody>
      </p:sp>
      <p:sp>
        <p:nvSpPr>
          <p:cNvPr id="1292" name="Google Shape;1292;p35"/>
          <p:cNvSpPr txBox="1"/>
          <p:nvPr>
            <p:ph idx="1" type="subTitle"/>
          </p:nvPr>
        </p:nvSpPr>
        <p:spPr>
          <a:xfrm>
            <a:off x="935175" y="1490798"/>
            <a:ext cx="72402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algoritm de clasificare este o metodă de învățare automată utilizată pentru a atribui unei instanțe (obiect, date) una dintre mai multe clase predefinite, pe baza caracteristicilor sale. Acesta analizează un set de date de antrenament cu etichete cunoscute pentru a construi un model care poate face predicții pentru noi date necunoscute.</a:t>
            </a:r>
            <a:endParaRPr/>
          </a:p>
        </p:txBody>
      </p:sp>
      <p:grpSp>
        <p:nvGrpSpPr>
          <p:cNvPr id="1293" name="Google Shape;1293;p35"/>
          <p:cNvGrpSpPr/>
          <p:nvPr/>
        </p:nvGrpSpPr>
        <p:grpSpPr>
          <a:xfrm>
            <a:off x="1762300" y="370900"/>
            <a:ext cx="76825" cy="76800"/>
            <a:chOff x="3104875" y="1099400"/>
            <a:chExt cx="76825" cy="76800"/>
          </a:xfrm>
        </p:grpSpPr>
        <p:sp>
          <p:nvSpPr>
            <p:cNvPr id="1294" name="Google Shape;1294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35"/>
          <p:cNvGrpSpPr/>
          <p:nvPr/>
        </p:nvGrpSpPr>
        <p:grpSpPr>
          <a:xfrm>
            <a:off x="7078475" y="1158525"/>
            <a:ext cx="76825" cy="76800"/>
            <a:chOff x="3104875" y="1099400"/>
            <a:chExt cx="76825" cy="76800"/>
          </a:xfrm>
        </p:grpSpPr>
        <p:sp>
          <p:nvSpPr>
            <p:cNvPr id="1297" name="Google Shape;1297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 tomato with a green stem and leaves on a white background (Provided by Tenor)" id="1299" name="Google Shape;129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9528" y="3101959"/>
            <a:ext cx="487004" cy="487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rot with a green stem and leaves on a white background (Provided by Tenor)" id="1300" name="Google Shape;130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0920" y="3379762"/>
            <a:ext cx="552516" cy="566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illustration of a broccoli head with a white background (Provided by Tenor)" id="1301" name="Google Shape;1301;p35"/>
          <p:cNvPicPr preferRelativeResize="0"/>
          <p:nvPr/>
        </p:nvPicPr>
        <p:blipFill rotWithShape="1">
          <a:blip r:embed="rId9">
            <a:alphaModFix/>
          </a:blip>
          <a:srcRect b="0" l="11350" r="-11350" t="0"/>
          <a:stretch/>
        </p:blipFill>
        <p:spPr>
          <a:xfrm>
            <a:off x="1613400" y="4093042"/>
            <a:ext cx="552526" cy="5709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tomato with a green stem and leaves on a white background (Provided by Tenor)" id="1302" name="Google Shape;130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6296" y="4075393"/>
            <a:ext cx="487004" cy="487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rot with a green stem and leaves on a white background (Provided by Tenor)" id="1303" name="Google Shape;130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1656" y="3532162"/>
            <a:ext cx="552516" cy="566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illustration of a broccoli head with a white background (Provided by Tenor)" id="1304" name="Google Shape;1304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1656" y="3035175"/>
            <a:ext cx="552509" cy="570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trawberry with a green stem and leaves on a white background (Provided by Tenor)" id="1305" name="Google Shape;1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350" y="3045359"/>
            <a:ext cx="447086" cy="494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unch of purple grapes on a white background (Provided by Tenor)" id="1306" name="Google Shape;13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464" y="4165021"/>
            <a:ext cx="447086" cy="494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lice of kiwi fruit with a white center and black seeds (Provided by Tenor)" id="1307" name="Google Shape;130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555" y="3613486"/>
            <a:ext cx="447086" cy="4946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8" name="Google Shape;1308;p35"/>
          <p:cNvCxnSpPr/>
          <p:nvPr/>
        </p:nvCxnSpPr>
        <p:spPr>
          <a:xfrm>
            <a:off x="5905225" y="2774450"/>
            <a:ext cx="15000" cy="196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35"/>
          <p:cNvCxnSpPr/>
          <p:nvPr/>
        </p:nvCxnSpPr>
        <p:spPr>
          <a:xfrm>
            <a:off x="2865588" y="3769775"/>
            <a:ext cx="1772700" cy="1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0" name="Google Shape;1310;p35"/>
          <p:cNvSpPr txBox="1"/>
          <p:nvPr>
            <p:ph idx="4294967295" type="subTitle"/>
          </p:nvPr>
        </p:nvSpPr>
        <p:spPr>
          <a:xfrm>
            <a:off x="2865350" y="3064075"/>
            <a:ext cx="1297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</a:t>
            </a:r>
            <a:r>
              <a:rPr lang="en">
                <a:solidFill>
                  <a:schemeClr val="dk2"/>
                </a:solidFill>
              </a:rPr>
              <a:t> de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Clasificare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5" name="Google Shape;1315;p36"/>
          <p:cNvPicPr preferRelativeResize="0"/>
          <p:nvPr/>
        </p:nvPicPr>
        <p:blipFill rotWithShape="1">
          <a:blip r:embed="rId3">
            <a:alphaModFix/>
          </a:blip>
          <a:srcRect b="5838" l="25537" r="23467" t="7152"/>
          <a:stretch/>
        </p:blipFill>
        <p:spPr>
          <a:xfrm>
            <a:off x="12" y="12"/>
            <a:ext cx="1920000" cy="18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36"/>
          <p:cNvSpPr txBox="1"/>
          <p:nvPr>
            <p:ph type="title"/>
          </p:nvPr>
        </p:nvSpPr>
        <p:spPr>
          <a:xfrm>
            <a:off x="0" y="377725"/>
            <a:ext cx="91440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clustering-ul?</a:t>
            </a:r>
            <a:endParaRPr/>
          </a:p>
        </p:txBody>
      </p:sp>
      <p:sp>
        <p:nvSpPr>
          <p:cNvPr id="1317" name="Google Shape;1317;p36"/>
          <p:cNvSpPr txBox="1"/>
          <p:nvPr>
            <p:ph idx="1" type="subTitle"/>
          </p:nvPr>
        </p:nvSpPr>
        <p:spPr>
          <a:xfrm>
            <a:off x="1314000" y="1490788"/>
            <a:ext cx="65160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Clusteringul este o tehnică de machine learning, în care </a:t>
            </a:r>
            <a:r>
              <a:rPr lang="en"/>
              <a:t>mașina </a:t>
            </a:r>
            <a:r>
              <a:rPr lang="en"/>
              <a:t>(calculatorul </a:t>
            </a:r>
            <a:r>
              <a:rPr lang="en"/>
              <a:t>în</a:t>
            </a:r>
            <a:r>
              <a:rPr lang="en"/>
              <a:t> cazul nostru) aplică un algoritm în mod repetat până când sunt îndeplinite anumite condiții stabilite în prealabil.</a:t>
            </a:r>
            <a:endParaRPr/>
          </a:p>
        </p:txBody>
      </p:sp>
      <p:grpSp>
        <p:nvGrpSpPr>
          <p:cNvPr id="1318" name="Google Shape;1318;p36"/>
          <p:cNvGrpSpPr/>
          <p:nvPr/>
        </p:nvGrpSpPr>
        <p:grpSpPr>
          <a:xfrm>
            <a:off x="1762300" y="370900"/>
            <a:ext cx="76825" cy="76800"/>
            <a:chOff x="3104875" y="1099400"/>
            <a:chExt cx="76825" cy="76800"/>
          </a:xfrm>
        </p:grpSpPr>
        <p:sp>
          <p:nvSpPr>
            <p:cNvPr id="1319" name="Google Shape;1319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36"/>
          <p:cNvGrpSpPr/>
          <p:nvPr/>
        </p:nvGrpSpPr>
        <p:grpSpPr>
          <a:xfrm>
            <a:off x="7078475" y="1158525"/>
            <a:ext cx="76825" cy="76800"/>
            <a:chOff x="3104875" y="1099400"/>
            <a:chExt cx="76825" cy="76800"/>
          </a:xfrm>
        </p:grpSpPr>
        <p:sp>
          <p:nvSpPr>
            <p:cNvPr id="1322" name="Google Shape;1322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4" name="Google Shape;13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950" y="2728829"/>
            <a:ext cx="1686600" cy="1691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325" name="Google Shape;132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925" y="2728825"/>
            <a:ext cx="1686600" cy="1691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vs Classification</a:t>
            </a:r>
            <a:endParaRPr/>
          </a:p>
        </p:txBody>
      </p:sp>
      <p:sp>
        <p:nvSpPr>
          <p:cNvPr id="1331" name="Google Shape;1331;p37"/>
          <p:cNvSpPr txBox="1"/>
          <p:nvPr>
            <p:ph idx="1" type="subTitle"/>
          </p:nvPr>
        </p:nvSpPr>
        <p:spPr>
          <a:xfrm>
            <a:off x="1704700" y="2482000"/>
            <a:ext cx="2514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 </a:t>
            </a:r>
            <a:r>
              <a:rPr b="1" lang="en">
                <a:solidFill>
                  <a:schemeClr val="accent2"/>
                </a:solidFill>
              </a:rPr>
              <a:t>NU</a:t>
            </a:r>
            <a:r>
              <a:rPr lang="en"/>
              <a:t> sunt etichetate</a:t>
            </a:r>
            <a:endParaRPr/>
          </a:p>
        </p:txBody>
      </p:sp>
      <p:grpSp>
        <p:nvGrpSpPr>
          <p:cNvPr id="1332" name="Google Shape;1332;p37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33" name="Google Shape;1333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37"/>
          <p:cNvGrpSpPr/>
          <p:nvPr/>
        </p:nvGrpSpPr>
        <p:grpSpPr>
          <a:xfrm rot="1891135">
            <a:off x="2771537" y="4334818"/>
            <a:ext cx="76828" cy="76803"/>
            <a:chOff x="3104875" y="1099400"/>
            <a:chExt cx="76825" cy="76800"/>
          </a:xfrm>
        </p:grpSpPr>
        <p:sp>
          <p:nvSpPr>
            <p:cNvPr id="1336" name="Google Shape;1336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37"/>
          <p:cNvGrpSpPr/>
          <p:nvPr/>
        </p:nvGrpSpPr>
        <p:grpSpPr>
          <a:xfrm>
            <a:off x="1171300" y="401363"/>
            <a:ext cx="76825" cy="76800"/>
            <a:chOff x="3104875" y="1099400"/>
            <a:chExt cx="76825" cy="76800"/>
          </a:xfrm>
        </p:grpSpPr>
        <p:sp>
          <p:nvSpPr>
            <p:cNvPr id="1339" name="Google Shape;1339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1" name="Google Shape;1341;p37"/>
          <p:cNvPicPr preferRelativeResize="0"/>
          <p:nvPr/>
        </p:nvPicPr>
        <p:blipFill rotWithShape="1">
          <a:blip r:embed="rId3">
            <a:alphaModFix/>
          </a:blip>
          <a:srcRect b="0" l="22009" r="18455" t="0"/>
          <a:stretch/>
        </p:blipFill>
        <p:spPr>
          <a:xfrm rot="1203247">
            <a:off x="7912229" y="3946308"/>
            <a:ext cx="903665" cy="8538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2" name="Google Shape;1342;p37"/>
          <p:cNvCxnSpPr/>
          <p:nvPr/>
        </p:nvCxnSpPr>
        <p:spPr>
          <a:xfrm>
            <a:off x="4604400" y="1426025"/>
            <a:ext cx="7800" cy="288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37"/>
          <p:cNvSpPr txBox="1"/>
          <p:nvPr>
            <p:ph idx="1" type="subTitle"/>
          </p:nvPr>
        </p:nvSpPr>
        <p:spPr>
          <a:xfrm>
            <a:off x="5149750" y="2482000"/>
            <a:ext cx="21885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Datele sunt </a:t>
            </a:r>
            <a:r>
              <a:rPr lang="en"/>
              <a:t>etichetate</a:t>
            </a:r>
            <a:endParaRPr/>
          </a:p>
        </p:txBody>
      </p:sp>
      <p:sp>
        <p:nvSpPr>
          <p:cNvPr id="1344" name="Google Shape;1344;p37"/>
          <p:cNvSpPr txBox="1"/>
          <p:nvPr>
            <p:ph idx="1" type="subTitle"/>
          </p:nvPr>
        </p:nvSpPr>
        <p:spPr>
          <a:xfrm>
            <a:off x="1201325" y="2164125"/>
            <a:ext cx="778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!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1345" name="Google Shape;1345;p37"/>
          <p:cNvSpPr txBox="1"/>
          <p:nvPr>
            <p:ph idx="1" type="subTitle"/>
          </p:nvPr>
        </p:nvSpPr>
        <p:spPr>
          <a:xfrm>
            <a:off x="7000075" y="2164125"/>
            <a:ext cx="7788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!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1346" name="Google Shape;1346;p37"/>
          <p:cNvSpPr txBox="1"/>
          <p:nvPr>
            <p:ph idx="1" type="subTitle"/>
          </p:nvPr>
        </p:nvSpPr>
        <p:spPr>
          <a:xfrm>
            <a:off x="5149750" y="3117600"/>
            <a:ext cx="24072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Numărul de clase este știut de la început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37"/>
          <p:cNvSpPr txBox="1"/>
          <p:nvPr>
            <p:ph idx="1" type="subTitle"/>
          </p:nvPr>
        </p:nvSpPr>
        <p:spPr>
          <a:xfrm>
            <a:off x="1809550" y="3117600"/>
            <a:ext cx="2304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Numărul</a:t>
            </a:r>
            <a:r>
              <a:rPr lang="en"/>
              <a:t> de clustere nu este </a:t>
            </a:r>
            <a:r>
              <a:rPr lang="en"/>
              <a:t>știut</a:t>
            </a:r>
            <a:r>
              <a:rPr lang="en"/>
              <a:t> de la </a:t>
            </a:r>
            <a:r>
              <a:rPr lang="en"/>
              <a:t>început</a:t>
            </a:r>
            <a:endParaRPr/>
          </a:p>
        </p:txBody>
      </p:sp>
      <p:sp>
        <p:nvSpPr>
          <p:cNvPr id="1348" name="Google Shape;1348;p37"/>
          <p:cNvSpPr txBox="1"/>
          <p:nvPr>
            <p:ph idx="1" type="subTitle"/>
          </p:nvPr>
        </p:nvSpPr>
        <p:spPr>
          <a:xfrm>
            <a:off x="1761950" y="1770200"/>
            <a:ext cx="2304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Invatare Nesupervizata</a:t>
            </a:r>
            <a:endParaRPr/>
          </a:p>
        </p:txBody>
      </p:sp>
      <p:sp>
        <p:nvSpPr>
          <p:cNvPr id="1349" name="Google Shape;1349;p37"/>
          <p:cNvSpPr txBox="1"/>
          <p:nvPr>
            <p:ph idx="1" type="subTitle"/>
          </p:nvPr>
        </p:nvSpPr>
        <p:spPr>
          <a:xfrm>
            <a:off x="5200900" y="1770200"/>
            <a:ext cx="23049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Invatare Supervizata</a:t>
            </a:r>
            <a:endParaRPr/>
          </a:p>
        </p:txBody>
      </p:sp>
      <p:pic>
        <p:nvPicPr>
          <p:cNvPr id="1350" name="Google Shape;13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09450" y="3657750"/>
            <a:ext cx="309225" cy="3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8"/>
          <p:cNvSpPr txBox="1"/>
          <p:nvPr>
            <p:ph type="title"/>
          </p:nvPr>
        </p:nvSpPr>
        <p:spPr>
          <a:xfrm>
            <a:off x="837475" y="1246750"/>
            <a:ext cx="7257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KNN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9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K-Nearest Neighbor</a:t>
            </a:r>
            <a:r>
              <a:rPr lang="en" sz="3000"/>
              <a:t> </a:t>
            </a:r>
            <a:endParaRPr sz="3000"/>
          </a:p>
        </p:txBody>
      </p:sp>
      <p:sp>
        <p:nvSpPr>
          <p:cNvPr id="1361" name="Google Shape;1361;p39"/>
          <p:cNvSpPr txBox="1"/>
          <p:nvPr>
            <p:ph idx="1" type="subTitle"/>
          </p:nvPr>
        </p:nvSpPr>
        <p:spPr>
          <a:xfrm>
            <a:off x="720000" y="1372050"/>
            <a:ext cx="4466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este un algoritm de învățare supervizată bazat pe principiul că obiecte similare tind să fie apropiate unul de celălalt în spațiul caracteristicilor.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Pentru un punct nou de clasificat procesul de clasificare urmează pașii: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◆"/>
            </a:pPr>
            <a:r>
              <a:rPr lang="en"/>
              <a:t>Se calculează distanța față de toate punctele din setul de antrenare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◆"/>
            </a:pPr>
            <a:r>
              <a:rPr lang="en"/>
              <a:t>Se selectează K cei mai apropiați vecini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◆"/>
            </a:pPr>
            <a:r>
              <a:rPr lang="en"/>
              <a:t>Se atribuie clasa majoritară dintre acești vecini</a:t>
            </a:r>
            <a:endParaRPr/>
          </a:p>
        </p:txBody>
      </p:sp>
      <p:grpSp>
        <p:nvGrpSpPr>
          <p:cNvPr id="1362" name="Google Shape;1362;p39"/>
          <p:cNvGrpSpPr/>
          <p:nvPr/>
        </p:nvGrpSpPr>
        <p:grpSpPr>
          <a:xfrm>
            <a:off x="625475" y="4206675"/>
            <a:ext cx="76825" cy="76800"/>
            <a:chOff x="3104875" y="1099400"/>
            <a:chExt cx="76825" cy="76800"/>
          </a:xfrm>
        </p:grpSpPr>
        <p:sp>
          <p:nvSpPr>
            <p:cNvPr id="1363" name="Google Shape;1363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39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66" name="Google Shape;1366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39"/>
          <p:cNvGrpSpPr/>
          <p:nvPr/>
        </p:nvGrpSpPr>
        <p:grpSpPr>
          <a:xfrm>
            <a:off x="5376475" y="3066125"/>
            <a:ext cx="76825" cy="76800"/>
            <a:chOff x="3104875" y="1099400"/>
            <a:chExt cx="76825" cy="76800"/>
          </a:xfrm>
        </p:grpSpPr>
        <p:sp>
          <p:nvSpPr>
            <p:cNvPr id="1369" name="Google Shape;1369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1" name="Google Shape;1371;p39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6219637" y="2590174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39"/>
          <p:cNvPicPr preferRelativeResize="0"/>
          <p:nvPr/>
        </p:nvPicPr>
        <p:blipFill rotWithShape="1">
          <a:blip r:embed="rId4">
            <a:alphaModFix/>
          </a:blip>
          <a:srcRect b="0" l="15236" r="10474" t="0"/>
          <a:stretch/>
        </p:blipFill>
        <p:spPr>
          <a:xfrm rot="-8866461">
            <a:off x="7184037" y="1883943"/>
            <a:ext cx="1535572" cy="1375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39"/>
          <p:cNvPicPr preferRelativeResize="0"/>
          <p:nvPr/>
        </p:nvPicPr>
        <p:blipFill rotWithShape="1">
          <a:blip r:embed="rId5">
            <a:alphaModFix/>
          </a:blip>
          <a:srcRect b="0" l="22009" r="18455" t="0"/>
          <a:stretch/>
        </p:blipFill>
        <p:spPr>
          <a:xfrm rot="1203246">
            <a:off x="5673206" y="1367046"/>
            <a:ext cx="1115441" cy="105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39"/>
          <p:cNvPicPr preferRelativeResize="0"/>
          <p:nvPr/>
        </p:nvPicPr>
        <p:blipFill rotWithShape="1">
          <a:blip r:embed="rId6">
            <a:alphaModFix/>
          </a:blip>
          <a:srcRect b="8336" l="18647" r="8852" t="7960"/>
          <a:stretch/>
        </p:blipFill>
        <p:spPr>
          <a:xfrm rot="-1406513">
            <a:off x="5138385" y="3649387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39"/>
          <p:cNvPicPr preferRelativeResize="0"/>
          <p:nvPr/>
        </p:nvPicPr>
        <p:blipFill rotWithShape="1">
          <a:blip r:embed="rId7">
            <a:alphaModFix/>
          </a:blip>
          <a:srcRect b="5838" l="25537" r="23467" t="7152"/>
          <a:stretch/>
        </p:blipFill>
        <p:spPr>
          <a:xfrm>
            <a:off x="6634726" y="778425"/>
            <a:ext cx="1671077" cy="16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" name="Google Shape;1380;p40"/>
          <p:cNvPicPr preferRelativeResize="0"/>
          <p:nvPr/>
        </p:nvPicPr>
        <p:blipFill rotWithShape="1">
          <a:blip r:embed="rId3">
            <a:alphaModFix/>
          </a:blip>
          <a:srcRect b="5838" l="25537" r="23467" t="7152"/>
          <a:stretch/>
        </p:blipFill>
        <p:spPr>
          <a:xfrm>
            <a:off x="12" y="12"/>
            <a:ext cx="1920000" cy="18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40"/>
          <p:cNvSpPr txBox="1"/>
          <p:nvPr>
            <p:ph type="title"/>
          </p:nvPr>
        </p:nvSpPr>
        <p:spPr>
          <a:xfrm>
            <a:off x="0" y="377725"/>
            <a:ext cx="9144000" cy="7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Parametrul K</a:t>
            </a:r>
            <a:endParaRPr/>
          </a:p>
        </p:txBody>
      </p:sp>
      <p:grpSp>
        <p:nvGrpSpPr>
          <p:cNvPr id="1382" name="Google Shape;1382;p40"/>
          <p:cNvGrpSpPr/>
          <p:nvPr/>
        </p:nvGrpSpPr>
        <p:grpSpPr>
          <a:xfrm>
            <a:off x="1762300" y="370900"/>
            <a:ext cx="76825" cy="76800"/>
            <a:chOff x="3104875" y="1099400"/>
            <a:chExt cx="76825" cy="76800"/>
          </a:xfrm>
        </p:grpSpPr>
        <p:sp>
          <p:nvSpPr>
            <p:cNvPr id="1383" name="Google Shape;1383;p4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5" name="Google Shape;1385;p40"/>
          <p:cNvGrpSpPr/>
          <p:nvPr/>
        </p:nvGrpSpPr>
        <p:grpSpPr>
          <a:xfrm>
            <a:off x="7078475" y="1158525"/>
            <a:ext cx="76825" cy="76800"/>
            <a:chOff x="3104875" y="1099400"/>
            <a:chExt cx="76825" cy="76800"/>
          </a:xfrm>
        </p:grpSpPr>
        <p:sp>
          <p:nvSpPr>
            <p:cNvPr id="1386" name="Google Shape;1386;p4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8" name="Google Shape;1388;p40"/>
          <p:cNvSpPr txBox="1"/>
          <p:nvPr/>
        </p:nvSpPr>
        <p:spPr>
          <a:xfrm>
            <a:off x="753125" y="1685425"/>
            <a:ext cx="29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 MIC</a:t>
            </a:r>
            <a:endParaRPr sz="21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89" name="Google Shape;1389;p40"/>
          <p:cNvSpPr txBox="1"/>
          <p:nvPr/>
        </p:nvSpPr>
        <p:spPr>
          <a:xfrm>
            <a:off x="465225" y="2242275"/>
            <a:ext cx="39786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Clasificarea unor forme bine definite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Probleme cu 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puține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puncte de date si granite f complexe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Detectarea de outliers sau clasificarea 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bazată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pe similaritatea 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maximă</a:t>
            </a: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cu un singur vecin apropiat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40"/>
          <p:cNvSpPr txBox="1"/>
          <p:nvPr/>
        </p:nvSpPr>
        <p:spPr>
          <a:xfrm>
            <a:off x="5333150" y="1685425"/>
            <a:ext cx="298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 Mare</a:t>
            </a:r>
            <a:endParaRPr sz="21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Granitele de decizie:</a:t>
            </a:r>
            <a:endParaRPr sz="16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91" name="Google Shape;1391;p40"/>
          <p:cNvSpPr txBox="1"/>
          <p:nvPr/>
        </p:nvSpPr>
        <p:spPr>
          <a:xfrm>
            <a:off x="4836200" y="2314450"/>
            <a:ext cx="39786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Sunt mai regulate și uniforme, fără detalii complicate.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Ignoră variațiile mici sau zgomotul din datele de antrenament.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Reprezintă o generalizare a datelor, în loc să fie strict adaptate fiecărui punct.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ificial Intelligence (AI) Technology Consulting by Slidesgo">
  <a:themeElements>
    <a:clrScheme name="Simple Light">
      <a:dk1>
        <a:srgbClr val="FFFFFF"/>
      </a:dk1>
      <a:lt1>
        <a:srgbClr val="032138"/>
      </a:lt1>
      <a:dk2>
        <a:srgbClr val="6995D9"/>
      </a:dk2>
      <a:lt2>
        <a:srgbClr val="002E8A"/>
      </a:lt2>
      <a:accent1>
        <a:srgbClr val="00FB87"/>
      </a:accent1>
      <a:accent2>
        <a:srgbClr val="00CCA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