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ldrich"/>
      <p:regular r:id="rId13"/>
    </p:embeddedFont>
    <p:embeddedFont>
      <p:font typeface="Bebas Neue"/>
      <p:regular r:id="rId14"/>
    </p:embeddedFont>
    <p:embeddedFont>
      <p:font typeface="Sair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ldrich-regular.fntdata"/><Relationship Id="rId12" Type="http://schemas.openxmlformats.org/officeDocument/2006/relationships/slide" Target="slides/slide8.xml"/><Relationship Id="rId15" Type="http://schemas.openxmlformats.org/officeDocument/2006/relationships/font" Target="fonts/Saira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Saira-italic.fntdata"/><Relationship Id="rId16" Type="http://schemas.openxmlformats.org/officeDocument/2006/relationships/font" Target="fonts/Saira-bold.fntdata"/><Relationship Id="rId18" Type="http://schemas.openxmlformats.org/officeDocument/2006/relationships/font" Target="fonts/Sair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3293d063e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3293d063e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e81e8eaf5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e81e8eaf5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327eaa2558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327eaa2558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327eaa2558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327eaa2558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e81e8eaf5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e81e8eaf5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327eaa2558a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327eaa2558a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327eaa2558a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327eaa2558a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1"/>
          <p:cNvSpPr txBox="1"/>
          <p:nvPr>
            <p:ph hasCustomPrompt="1" type="title"/>
          </p:nvPr>
        </p:nvSpPr>
        <p:spPr>
          <a:xfrm>
            <a:off x="2159550" y="1527013"/>
            <a:ext cx="4824900" cy="11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7" name="Google Shape;497;p11"/>
          <p:cNvSpPr txBox="1"/>
          <p:nvPr>
            <p:ph idx="1" type="subTitle"/>
          </p:nvPr>
        </p:nvSpPr>
        <p:spPr>
          <a:xfrm>
            <a:off x="2159550" y="3051213"/>
            <a:ext cx="48249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498" name="Google Shape;498;p11"/>
          <p:cNvGrpSpPr/>
          <p:nvPr/>
        </p:nvGrpSpPr>
        <p:grpSpPr>
          <a:xfrm>
            <a:off x="-1684333" y="361707"/>
            <a:ext cx="3475508" cy="1748318"/>
            <a:chOff x="-1684333" y="361707"/>
            <a:chExt cx="3475508" cy="1748318"/>
          </a:xfrm>
        </p:grpSpPr>
        <p:grpSp>
          <p:nvGrpSpPr>
            <p:cNvPr id="499" name="Google Shape;499;p11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500" name="Google Shape;500;p11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521" name="Google Shape;521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13825" y="74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15425" y="93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29575" y="421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" name="Google Shape;524;p11"/>
          <p:cNvGrpSpPr/>
          <p:nvPr/>
        </p:nvGrpSpPr>
        <p:grpSpPr>
          <a:xfrm>
            <a:off x="7315700" y="3550475"/>
            <a:ext cx="4028387" cy="1908650"/>
            <a:chOff x="7315700" y="3550475"/>
            <a:chExt cx="4028387" cy="1908650"/>
          </a:xfrm>
        </p:grpSpPr>
        <p:grpSp>
          <p:nvGrpSpPr>
            <p:cNvPr id="525" name="Google Shape;525;p11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526" name="Google Shape;526;p11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1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1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1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1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1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556" name="Google Shape;556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15700" y="42817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9575" y="35504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41625" y="42817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13"/>
          <p:cNvSpPr txBox="1"/>
          <p:nvPr>
            <p:ph hasCustomPrompt="1" type="title"/>
          </p:nvPr>
        </p:nvSpPr>
        <p:spPr>
          <a:xfrm>
            <a:off x="1293604" y="1608675"/>
            <a:ext cx="13785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3" name="Google Shape;563;p13"/>
          <p:cNvSpPr txBox="1"/>
          <p:nvPr>
            <p:ph hasCustomPrompt="1" idx="2" type="title"/>
          </p:nvPr>
        </p:nvSpPr>
        <p:spPr>
          <a:xfrm>
            <a:off x="3883926" y="1608675"/>
            <a:ext cx="13785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/>
          <p:nvPr>
            <p:ph hasCustomPrompt="1" idx="3" type="title"/>
          </p:nvPr>
        </p:nvSpPr>
        <p:spPr>
          <a:xfrm>
            <a:off x="6471600" y="1608675"/>
            <a:ext cx="13785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5" name="Google Shape;565;p13"/>
          <p:cNvSpPr txBox="1"/>
          <p:nvPr>
            <p:ph hasCustomPrompt="1" idx="4" type="title"/>
          </p:nvPr>
        </p:nvSpPr>
        <p:spPr>
          <a:xfrm>
            <a:off x="1293604" y="3169475"/>
            <a:ext cx="13785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/>
          <p:nvPr>
            <p:ph hasCustomPrompt="1" idx="5" type="title"/>
          </p:nvPr>
        </p:nvSpPr>
        <p:spPr>
          <a:xfrm>
            <a:off x="3883926" y="3169475"/>
            <a:ext cx="13785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/>
          <p:nvPr>
            <p:ph hasCustomPrompt="1" idx="6" type="title"/>
          </p:nvPr>
        </p:nvSpPr>
        <p:spPr>
          <a:xfrm>
            <a:off x="6471600" y="3169475"/>
            <a:ext cx="13785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8" name="Google Shape;568;p13"/>
          <p:cNvSpPr txBox="1"/>
          <p:nvPr>
            <p:ph idx="7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9" name="Google Shape;569;p13"/>
          <p:cNvSpPr txBox="1"/>
          <p:nvPr>
            <p:ph idx="1" type="subTitle"/>
          </p:nvPr>
        </p:nvSpPr>
        <p:spPr>
          <a:xfrm>
            <a:off x="720002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70" name="Google Shape;570;p13"/>
          <p:cNvSpPr txBox="1"/>
          <p:nvPr>
            <p:ph idx="8" type="subTitle"/>
          </p:nvPr>
        </p:nvSpPr>
        <p:spPr>
          <a:xfrm>
            <a:off x="3310324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71" name="Google Shape;571;p13"/>
          <p:cNvSpPr txBox="1"/>
          <p:nvPr>
            <p:ph idx="9" type="subTitle"/>
          </p:nvPr>
        </p:nvSpPr>
        <p:spPr>
          <a:xfrm>
            <a:off x="5897998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72" name="Google Shape;572;p13"/>
          <p:cNvSpPr txBox="1"/>
          <p:nvPr>
            <p:ph idx="13" type="subTitle"/>
          </p:nvPr>
        </p:nvSpPr>
        <p:spPr>
          <a:xfrm>
            <a:off x="720002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73" name="Google Shape;573;p13"/>
          <p:cNvSpPr txBox="1"/>
          <p:nvPr>
            <p:ph idx="14" type="subTitle"/>
          </p:nvPr>
        </p:nvSpPr>
        <p:spPr>
          <a:xfrm>
            <a:off x="3310324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574" name="Google Shape;574;p13"/>
          <p:cNvSpPr txBox="1"/>
          <p:nvPr>
            <p:ph idx="15" type="subTitle"/>
          </p:nvPr>
        </p:nvSpPr>
        <p:spPr>
          <a:xfrm>
            <a:off x="5897998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575" name="Google Shape;575;p13"/>
          <p:cNvGrpSpPr/>
          <p:nvPr/>
        </p:nvGrpSpPr>
        <p:grpSpPr>
          <a:xfrm>
            <a:off x="7594475" y="-1910625"/>
            <a:ext cx="2151567" cy="3381325"/>
            <a:chOff x="7594475" y="-1910625"/>
            <a:chExt cx="2151567" cy="3381325"/>
          </a:xfrm>
        </p:grpSpPr>
        <p:grpSp>
          <p:nvGrpSpPr>
            <p:cNvPr id="576" name="Google Shape;576;p13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577" name="Google Shape;577;p13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3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3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3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3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3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3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3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3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3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3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619" name="Google Shape;619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94475" y="-27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18950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1" name="Google Shape;621;p13"/>
          <p:cNvGrpSpPr/>
          <p:nvPr/>
        </p:nvGrpSpPr>
        <p:grpSpPr>
          <a:xfrm>
            <a:off x="-500554" y="3650100"/>
            <a:ext cx="2057554" cy="3254804"/>
            <a:chOff x="-500554" y="3650100"/>
            <a:chExt cx="2057554" cy="3254804"/>
          </a:xfrm>
        </p:grpSpPr>
        <p:grpSp>
          <p:nvGrpSpPr>
            <p:cNvPr id="622" name="Google Shape;622;p13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623" name="Google Shape;623;p13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665" name="Google Shape;665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79650" y="4192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Google Shape;666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50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70" name="Google Shape;670;p14"/>
          <p:cNvGrpSpPr/>
          <p:nvPr/>
        </p:nvGrpSpPr>
        <p:grpSpPr>
          <a:xfrm rot="5400000">
            <a:off x="-1448144" y="5026619"/>
            <a:ext cx="4021700" cy="1824125"/>
            <a:chOff x="7322388" y="3586650"/>
            <a:chExt cx="4021700" cy="1824125"/>
          </a:xfrm>
        </p:grpSpPr>
        <p:grpSp>
          <p:nvGrpSpPr>
            <p:cNvPr id="671" name="Google Shape;671;p14"/>
            <p:cNvGrpSpPr/>
            <p:nvPr/>
          </p:nvGrpSpPr>
          <p:grpSpPr>
            <a:xfrm>
              <a:off x="7872231" y="3702559"/>
              <a:ext cx="3471856" cy="1323917"/>
              <a:chOff x="2175025" y="2071900"/>
              <a:chExt cx="2090850" cy="797300"/>
            </a:xfrm>
          </p:grpSpPr>
          <p:sp>
            <p:nvSpPr>
              <p:cNvPr id="672" name="Google Shape;672;p14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698" name="Google Shape;698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2388" y="41727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5"/>
          <p:cNvSpPr txBox="1"/>
          <p:nvPr>
            <p:ph idx="1" type="subTitle"/>
          </p:nvPr>
        </p:nvSpPr>
        <p:spPr>
          <a:xfrm>
            <a:off x="720000" y="1212525"/>
            <a:ext cx="77040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4" name="Google Shape;70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05" name="Google Shape;705;p15"/>
          <p:cNvGrpSpPr/>
          <p:nvPr/>
        </p:nvGrpSpPr>
        <p:grpSpPr>
          <a:xfrm>
            <a:off x="7564750" y="1350338"/>
            <a:ext cx="3035971" cy="2240336"/>
            <a:chOff x="7564750" y="1350338"/>
            <a:chExt cx="3035971" cy="2240336"/>
          </a:xfrm>
        </p:grpSpPr>
        <p:grpSp>
          <p:nvGrpSpPr>
            <p:cNvPr id="706" name="Google Shape;706;p15"/>
            <p:cNvGrpSpPr/>
            <p:nvPr/>
          </p:nvGrpSpPr>
          <p:grpSpPr>
            <a:xfrm>
              <a:off x="8010366" y="1833648"/>
              <a:ext cx="2590356" cy="1757025"/>
              <a:chOff x="2280775" y="570800"/>
              <a:chExt cx="1702725" cy="1154950"/>
            </a:xfrm>
          </p:grpSpPr>
          <p:sp>
            <p:nvSpPr>
              <p:cNvPr id="707" name="Google Shape;707;p15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5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5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33" name="Google Shape;733;p1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64750" y="212348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1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18950" y="13503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6"/>
          <p:cNvSpPr txBox="1"/>
          <p:nvPr>
            <p:ph idx="1" type="subTitle"/>
          </p:nvPr>
        </p:nvSpPr>
        <p:spPr>
          <a:xfrm>
            <a:off x="1203288" y="2119550"/>
            <a:ext cx="3900900" cy="22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738" name="Google Shape;738;p16"/>
          <p:cNvSpPr txBox="1"/>
          <p:nvPr>
            <p:ph type="title"/>
          </p:nvPr>
        </p:nvSpPr>
        <p:spPr>
          <a:xfrm>
            <a:off x="1203288" y="818650"/>
            <a:ext cx="39009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39" name="Google Shape;739;p16"/>
          <p:cNvGrpSpPr/>
          <p:nvPr/>
        </p:nvGrpSpPr>
        <p:grpSpPr>
          <a:xfrm rot="5400000">
            <a:off x="-1245187" y="4798400"/>
            <a:ext cx="3920587" cy="1824125"/>
            <a:chOff x="7423500" y="3586650"/>
            <a:chExt cx="3920587" cy="1824125"/>
          </a:xfrm>
        </p:grpSpPr>
        <p:grpSp>
          <p:nvGrpSpPr>
            <p:cNvPr id="740" name="Google Shape;740;p16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741" name="Google Shape;741;p1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1" name="Google Shape;771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Google Shape;772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3" name="Google Shape;773;p1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17"/>
          <p:cNvSpPr txBox="1"/>
          <p:nvPr>
            <p:ph idx="1" type="subTitle"/>
          </p:nvPr>
        </p:nvSpPr>
        <p:spPr>
          <a:xfrm>
            <a:off x="2603399" y="1289100"/>
            <a:ext cx="39372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77" name="Google Shape;777;p17"/>
          <p:cNvSpPr txBox="1"/>
          <p:nvPr>
            <p:ph type="title"/>
          </p:nvPr>
        </p:nvSpPr>
        <p:spPr>
          <a:xfrm>
            <a:off x="2603399" y="566400"/>
            <a:ext cx="3937200" cy="7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8" name="Google Shape;778;p17"/>
          <p:cNvSpPr/>
          <p:nvPr>
            <p:ph idx="2" type="pic"/>
          </p:nvPr>
        </p:nvSpPr>
        <p:spPr>
          <a:xfrm>
            <a:off x="715099" y="566400"/>
            <a:ext cx="1859700" cy="401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p17"/>
          <p:cNvSpPr/>
          <p:nvPr>
            <p:ph idx="3" type="pic"/>
          </p:nvPr>
        </p:nvSpPr>
        <p:spPr>
          <a:xfrm>
            <a:off x="6569199" y="566400"/>
            <a:ext cx="1859700" cy="401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17"/>
          <p:cNvSpPr/>
          <p:nvPr>
            <p:ph idx="4" type="pic"/>
          </p:nvPr>
        </p:nvSpPr>
        <p:spPr>
          <a:xfrm>
            <a:off x="2983049" y="2206800"/>
            <a:ext cx="3177900" cy="237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81" name="Google Shape;781;p17"/>
          <p:cNvGrpSpPr/>
          <p:nvPr/>
        </p:nvGrpSpPr>
        <p:grpSpPr>
          <a:xfrm rot="10800000">
            <a:off x="-2949077" y="-289112"/>
            <a:ext cx="3920587" cy="1824125"/>
            <a:chOff x="7423500" y="3586650"/>
            <a:chExt cx="3920587" cy="1824125"/>
          </a:xfrm>
        </p:grpSpPr>
        <p:grpSp>
          <p:nvGrpSpPr>
            <p:cNvPr id="782" name="Google Shape;782;p17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783" name="Google Shape;783;p17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7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7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7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7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7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7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7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7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7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7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7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7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7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7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7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7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7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7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13" name="Google Shape;813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4" name="Google Shape;814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" name="Google Shape;815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6" name="Google Shape;816;p17"/>
          <p:cNvGrpSpPr/>
          <p:nvPr/>
        </p:nvGrpSpPr>
        <p:grpSpPr>
          <a:xfrm rot="5400000">
            <a:off x="7181806" y="4282888"/>
            <a:ext cx="3920587" cy="1824125"/>
            <a:chOff x="7423500" y="3586650"/>
            <a:chExt cx="3920587" cy="1824125"/>
          </a:xfrm>
        </p:grpSpPr>
        <p:grpSp>
          <p:nvGrpSpPr>
            <p:cNvPr id="817" name="Google Shape;817;p17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818" name="Google Shape;818;p17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7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7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48" name="Google Shape;848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9" name="Google Shape;849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0" name="Google Shape;850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8"/>
          <p:cNvSpPr txBox="1"/>
          <p:nvPr>
            <p:ph idx="1" type="subTitle"/>
          </p:nvPr>
        </p:nvSpPr>
        <p:spPr>
          <a:xfrm>
            <a:off x="720000" y="1212525"/>
            <a:ext cx="77040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4" name="Google Shape;85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55" name="Google Shape;855;p18"/>
          <p:cNvGrpSpPr/>
          <p:nvPr/>
        </p:nvGrpSpPr>
        <p:grpSpPr>
          <a:xfrm>
            <a:off x="7880700" y="361707"/>
            <a:ext cx="3463387" cy="1573618"/>
            <a:chOff x="7880700" y="361707"/>
            <a:chExt cx="3463387" cy="1573618"/>
          </a:xfrm>
        </p:grpSpPr>
        <p:grpSp>
          <p:nvGrpSpPr>
            <p:cNvPr id="856" name="Google Shape;856;p18"/>
            <p:cNvGrpSpPr/>
            <p:nvPr/>
          </p:nvGrpSpPr>
          <p:grpSpPr>
            <a:xfrm flipH="1">
              <a:off x="8436907" y="361707"/>
              <a:ext cx="2907181" cy="1177348"/>
              <a:chOff x="2442775" y="3274750"/>
              <a:chExt cx="1690025" cy="684425"/>
            </a:xfrm>
          </p:grpSpPr>
          <p:sp>
            <p:nvSpPr>
              <p:cNvPr id="857" name="Google Shape;857;p18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8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8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8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8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8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8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8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8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78" name="Google Shape;878;p1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80700" y="7579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19"/>
          <p:cNvSpPr txBox="1"/>
          <p:nvPr>
            <p:ph idx="1" type="subTitle"/>
          </p:nvPr>
        </p:nvSpPr>
        <p:spPr>
          <a:xfrm>
            <a:off x="7200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82" name="Google Shape;882;p19"/>
          <p:cNvSpPr txBox="1"/>
          <p:nvPr>
            <p:ph idx="2" type="subTitle"/>
          </p:nvPr>
        </p:nvSpPr>
        <p:spPr>
          <a:xfrm>
            <a:off x="720000" y="2324084"/>
            <a:ext cx="2336400" cy="17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3" name="Google Shape;883;p19"/>
          <p:cNvSpPr txBox="1"/>
          <p:nvPr>
            <p:ph idx="3" type="subTitle"/>
          </p:nvPr>
        </p:nvSpPr>
        <p:spPr>
          <a:xfrm>
            <a:off x="3403800" y="2324084"/>
            <a:ext cx="2336400" cy="17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4" name="Google Shape;884;p19"/>
          <p:cNvSpPr txBox="1"/>
          <p:nvPr>
            <p:ph idx="4" type="subTitle"/>
          </p:nvPr>
        </p:nvSpPr>
        <p:spPr>
          <a:xfrm>
            <a:off x="6087600" y="2324084"/>
            <a:ext cx="2336400" cy="17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5" name="Google Shape;88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6" name="Google Shape;886;p19"/>
          <p:cNvSpPr txBox="1"/>
          <p:nvPr>
            <p:ph idx="5" type="subTitle"/>
          </p:nvPr>
        </p:nvSpPr>
        <p:spPr>
          <a:xfrm>
            <a:off x="34038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87" name="Google Shape;887;p19"/>
          <p:cNvSpPr txBox="1"/>
          <p:nvPr>
            <p:ph idx="6" type="subTitle"/>
          </p:nvPr>
        </p:nvSpPr>
        <p:spPr>
          <a:xfrm>
            <a:off x="60876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888" name="Google Shape;888;p19"/>
          <p:cNvGrpSpPr/>
          <p:nvPr/>
        </p:nvGrpSpPr>
        <p:grpSpPr>
          <a:xfrm>
            <a:off x="-500554" y="3675900"/>
            <a:ext cx="2068704" cy="3229004"/>
            <a:chOff x="-500554" y="3675900"/>
            <a:chExt cx="2068704" cy="3229004"/>
          </a:xfrm>
        </p:grpSpPr>
        <p:grpSp>
          <p:nvGrpSpPr>
            <p:cNvPr id="889" name="Google Shape;889;p19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890" name="Google Shape;890;p19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932" name="Google Shape;932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9080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75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4" name="Google Shape;934;p19"/>
          <p:cNvGrpSpPr/>
          <p:nvPr/>
        </p:nvGrpSpPr>
        <p:grpSpPr>
          <a:xfrm>
            <a:off x="7605625" y="-1910625"/>
            <a:ext cx="2140417" cy="3377600"/>
            <a:chOff x="7605625" y="-1910625"/>
            <a:chExt cx="2140417" cy="3377600"/>
          </a:xfrm>
        </p:grpSpPr>
        <p:grpSp>
          <p:nvGrpSpPr>
            <p:cNvPr id="935" name="Google Shape;935;p19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936" name="Google Shape;936;p19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978" name="Google Shape;978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05625" y="-275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9" name="Google Shape;979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00350" y="289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20"/>
          <p:cNvSpPr txBox="1"/>
          <p:nvPr>
            <p:ph idx="1" type="subTitle"/>
          </p:nvPr>
        </p:nvSpPr>
        <p:spPr>
          <a:xfrm>
            <a:off x="862425" y="1208737"/>
            <a:ext cx="3441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983" name="Google Shape;983;p20"/>
          <p:cNvSpPr txBox="1"/>
          <p:nvPr>
            <p:ph idx="2" type="subTitle"/>
          </p:nvPr>
        </p:nvSpPr>
        <p:spPr>
          <a:xfrm>
            <a:off x="862435" y="1693537"/>
            <a:ext cx="3441300" cy="121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4" name="Google Shape;984;p20"/>
          <p:cNvSpPr txBox="1"/>
          <p:nvPr>
            <p:ph idx="3" type="subTitle"/>
          </p:nvPr>
        </p:nvSpPr>
        <p:spPr>
          <a:xfrm>
            <a:off x="4840290" y="1693537"/>
            <a:ext cx="3441300" cy="121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5" name="Google Shape;985;p20"/>
          <p:cNvSpPr txBox="1"/>
          <p:nvPr>
            <p:ph idx="4" type="subTitle"/>
          </p:nvPr>
        </p:nvSpPr>
        <p:spPr>
          <a:xfrm>
            <a:off x="862410" y="3312062"/>
            <a:ext cx="3441300" cy="121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6" name="Google Shape;986;p20"/>
          <p:cNvSpPr txBox="1"/>
          <p:nvPr>
            <p:ph idx="5" type="subTitle"/>
          </p:nvPr>
        </p:nvSpPr>
        <p:spPr>
          <a:xfrm>
            <a:off x="4840263" y="3312062"/>
            <a:ext cx="3441300" cy="121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7" name="Google Shape;98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8" name="Google Shape;988;p20"/>
          <p:cNvSpPr txBox="1"/>
          <p:nvPr>
            <p:ph idx="6" type="subTitle"/>
          </p:nvPr>
        </p:nvSpPr>
        <p:spPr>
          <a:xfrm>
            <a:off x="862425" y="2827262"/>
            <a:ext cx="3441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989" name="Google Shape;989;p20"/>
          <p:cNvSpPr txBox="1"/>
          <p:nvPr>
            <p:ph idx="7" type="subTitle"/>
          </p:nvPr>
        </p:nvSpPr>
        <p:spPr>
          <a:xfrm>
            <a:off x="4840284" y="1208737"/>
            <a:ext cx="3441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idx="8" type="subTitle"/>
          </p:nvPr>
        </p:nvSpPr>
        <p:spPr>
          <a:xfrm>
            <a:off x="4840284" y="2827262"/>
            <a:ext cx="3441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991" name="Google Shape;991;p20"/>
          <p:cNvGrpSpPr/>
          <p:nvPr/>
        </p:nvGrpSpPr>
        <p:grpSpPr>
          <a:xfrm>
            <a:off x="-1776656" y="2034654"/>
            <a:ext cx="3040006" cy="1757025"/>
            <a:chOff x="-1776656" y="2034654"/>
            <a:chExt cx="3040006" cy="1757025"/>
          </a:xfrm>
        </p:grpSpPr>
        <p:grpSp>
          <p:nvGrpSpPr>
            <p:cNvPr id="992" name="Google Shape;992;p20"/>
            <p:cNvGrpSpPr/>
            <p:nvPr/>
          </p:nvGrpSpPr>
          <p:grpSpPr>
            <a:xfrm flipH="1">
              <a:off x="-1776656" y="2034654"/>
              <a:ext cx="2590356" cy="1757025"/>
              <a:chOff x="2280775" y="570800"/>
              <a:chExt cx="1702725" cy="1154950"/>
            </a:xfrm>
          </p:grpSpPr>
          <p:sp>
            <p:nvSpPr>
              <p:cNvPr id="993" name="Google Shape;993;p2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019" name="Google Shape;1019;p2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6000" y="232448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0" name="Google Shape;1020;p20"/>
          <p:cNvGrpSpPr/>
          <p:nvPr/>
        </p:nvGrpSpPr>
        <p:grpSpPr>
          <a:xfrm>
            <a:off x="3676700" y="3753121"/>
            <a:ext cx="1627077" cy="3154461"/>
            <a:chOff x="3676700" y="3124942"/>
            <a:chExt cx="1627077" cy="3154461"/>
          </a:xfrm>
        </p:grpSpPr>
        <p:grpSp>
          <p:nvGrpSpPr>
            <p:cNvPr id="1021" name="Google Shape;1021;p20"/>
            <p:cNvGrpSpPr/>
            <p:nvPr/>
          </p:nvGrpSpPr>
          <p:grpSpPr>
            <a:xfrm flipH="1">
              <a:off x="4262562" y="3707759"/>
              <a:ext cx="1041216" cy="2571644"/>
              <a:chOff x="4709050" y="974800"/>
              <a:chExt cx="684425" cy="1690425"/>
            </a:xfrm>
          </p:grpSpPr>
          <p:sp>
            <p:nvSpPr>
              <p:cNvPr id="1022" name="Google Shape;1022;p2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043" name="Google Shape;1043;p2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676700" y="40198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4" name="Google Shape;1044;p2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819811" y="3124942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133023" y="2480375"/>
            <a:ext cx="37644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475223" y="1291225"/>
            <a:ext cx="10800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5406576" y="694950"/>
            <a:ext cx="2604300" cy="375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7" name="Google Shape;17;p3"/>
          <p:cNvGrpSpPr/>
          <p:nvPr/>
        </p:nvGrpSpPr>
        <p:grpSpPr>
          <a:xfrm>
            <a:off x="8161834" y="75534"/>
            <a:ext cx="3751693" cy="1477275"/>
            <a:chOff x="8161834" y="75534"/>
            <a:chExt cx="3751693" cy="1477275"/>
          </a:xfrm>
        </p:grpSpPr>
        <p:grpSp>
          <p:nvGrpSpPr>
            <p:cNvPr id="18" name="Google Shape;18;p3"/>
            <p:cNvGrpSpPr/>
            <p:nvPr/>
          </p:nvGrpSpPr>
          <p:grpSpPr>
            <a:xfrm>
              <a:off x="8371972" y="75540"/>
              <a:ext cx="3541556" cy="1323917"/>
              <a:chOff x="2133050" y="2071900"/>
              <a:chExt cx="2132825" cy="7973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" name="Google Shape;49;p3"/>
            <p:cNvSpPr/>
            <p:nvPr/>
          </p:nvSpPr>
          <p:spPr>
            <a:xfrm>
              <a:off x="8161834" y="721209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036759" y="75534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8" name="Google Shape;1048;p21"/>
          <p:cNvSpPr txBox="1"/>
          <p:nvPr>
            <p:ph idx="1" type="subTitle"/>
          </p:nvPr>
        </p:nvSpPr>
        <p:spPr>
          <a:xfrm>
            <a:off x="720025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9" name="Google Shape;1049;p21"/>
          <p:cNvSpPr txBox="1"/>
          <p:nvPr>
            <p:ph idx="2" type="subTitle"/>
          </p:nvPr>
        </p:nvSpPr>
        <p:spPr>
          <a:xfrm>
            <a:off x="3420536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0" name="Google Shape;1050;p21"/>
          <p:cNvSpPr txBox="1"/>
          <p:nvPr>
            <p:ph idx="3" type="subTitle"/>
          </p:nvPr>
        </p:nvSpPr>
        <p:spPr>
          <a:xfrm>
            <a:off x="6121046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1" name="Google Shape;1051;p21"/>
          <p:cNvSpPr txBox="1"/>
          <p:nvPr>
            <p:ph idx="4" type="subTitle"/>
          </p:nvPr>
        </p:nvSpPr>
        <p:spPr>
          <a:xfrm>
            <a:off x="720025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2" name="Google Shape;1052;p21"/>
          <p:cNvSpPr txBox="1"/>
          <p:nvPr>
            <p:ph idx="5" type="subTitle"/>
          </p:nvPr>
        </p:nvSpPr>
        <p:spPr>
          <a:xfrm>
            <a:off x="3420536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3" name="Google Shape;1053;p21"/>
          <p:cNvSpPr txBox="1"/>
          <p:nvPr>
            <p:ph idx="6" type="subTitle"/>
          </p:nvPr>
        </p:nvSpPr>
        <p:spPr>
          <a:xfrm>
            <a:off x="6121046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4" name="Google Shape;1054;p21"/>
          <p:cNvSpPr txBox="1"/>
          <p:nvPr>
            <p:ph idx="7" type="subTitle"/>
          </p:nvPr>
        </p:nvSpPr>
        <p:spPr>
          <a:xfrm>
            <a:off x="715100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055" name="Google Shape;1055;p21"/>
          <p:cNvSpPr txBox="1"/>
          <p:nvPr>
            <p:ph idx="8" type="subTitle"/>
          </p:nvPr>
        </p:nvSpPr>
        <p:spPr>
          <a:xfrm>
            <a:off x="3420538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056" name="Google Shape;1056;p21"/>
          <p:cNvSpPr txBox="1"/>
          <p:nvPr>
            <p:ph idx="9" type="subTitle"/>
          </p:nvPr>
        </p:nvSpPr>
        <p:spPr>
          <a:xfrm>
            <a:off x="6125975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057" name="Google Shape;1057;p21"/>
          <p:cNvSpPr txBox="1"/>
          <p:nvPr>
            <p:ph idx="13" type="subTitle"/>
          </p:nvPr>
        </p:nvSpPr>
        <p:spPr>
          <a:xfrm>
            <a:off x="715100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058" name="Google Shape;1058;p21"/>
          <p:cNvSpPr txBox="1"/>
          <p:nvPr>
            <p:ph idx="14" type="subTitle"/>
          </p:nvPr>
        </p:nvSpPr>
        <p:spPr>
          <a:xfrm>
            <a:off x="3420538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059" name="Google Shape;1059;p21"/>
          <p:cNvSpPr txBox="1"/>
          <p:nvPr>
            <p:ph idx="15" type="subTitle"/>
          </p:nvPr>
        </p:nvSpPr>
        <p:spPr>
          <a:xfrm>
            <a:off x="6125975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1060" name="Google Shape;1060;p21"/>
          <p:cNvGrpSpPr/>
          <p:nvPr/>
        </p:nvGrpSpPr>
        <p:grpSpPr>
          <a:xfrm>
            <a:off x="-1065554" y="3844475"/>
            <a:ext cx="2031529" cy="3268579"/>
            <a:chOff x="-500554" y="3636325"/>
            <a:chExt cx="2031529" cy="3268579"/>
          </a:xfrm>
        </p:grpSpPr>
        <p:grpSp>
          <p:nvGrpSpPr>
            <p:cNvPr id="1061" name="Google Shape;1061;p21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1062" name="Google Shape;1062;p2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104" name="Google Shape;1104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53625" y="4124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5" name="Google Shape;1105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363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6" name="Google Shape;1106;p21"/>
          <p:cNvGrpSpPr/>
          <p:nvPr/>
        </p:nvGrpSpPr>
        <p:grpSpPr>
          <a:xfrm>
            <a:off x="7590775" y="-1910625"/>
            <a:ext cx="2155267" cy="3391905"/>
            <a:chOff x="7590775" y="-1910625"/>
            <a:chExt cx="2155267" cy="3391905"/>
          </a:xfrm>
        </p:grpSpPr>
        <p:grpSp>
          <p:nvGrpSpPr>
            <p:cNvPr id="1107" name="Google Shape;1107;p21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1108" name="Google Shape;1108;p2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150" name="Google Shape;1150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90775" y="-196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65475" y="30393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22"/>
          <p:cNvSpPr txBox="1"/>
          <p:nvPr>
            <p:ph hasCustomPrompt="1" type="title"/>
          </p:nvPr>
        </p:nvSpPr>
        <p:spPr>
          <a:xfrm>
            <a:off x="1070755" y="692500"/>
            <a:ext cx="3624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5" name="Google Shape;1155;p22"/>
          <p:cNvSpPr txBox="1"/>
          <p:nvPr>
            <p:ph idx="1" type="subTitle"/>
          </p:nvPr>
        </p:nvSpPr>
        <p:spPr>
          <a:xfrm>
            <a:off x="1070755" y="1398522"/>
            <a:ext cx="3624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6" name="Google Shape;1156;p22"/>
          <p:cNvSpPr txBox="1"/>
          <p:nvPr>
            <p:ph hasCustomPrompt="1" idx="2" type="title"/>
          </p:nvPr>
        </p:nvSpPr>
        <p:spPr>
          <a:xfrm>
            <a:off x="4448345" y="3299758"/>
            <a:ext cx="3624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7" name="Google Shape;1157;p22"/>
          <p:cNvSpPr txBox="1"/>
          <p:nvPr>
            <p:ph idx="3" type="subTitle"/>
          </p:nvPr>
        </p:nvSpPr>
        <p:spPr>
          <a:xfrm>
            <a:off x="4448345" y="4005780"/>
            <a:ext cx="3624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8" name="Google Shape;1158;p22"/>
          <p:cNvSpPr txBox="1"/>
          <p:nvPr>
            <p:ph hasCustomPrompt="1" idx="4" type="title"/>
          </p:nvPr>
        </p:nvSpPr>
        <p:spPr>
          <a:xfrm>
            <a:off x="2784904" y="1996128"/>
            <a:ext cx="3624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9" name="Google Shape;1159;p22"/>
          <p:cNvSpPr txBox="1"/>
          <p:nvPr>
            <p:ph idx="5" type="subTitle"/>
          </p:nvPr>
        </p:nvSpPr>
        <p:spPr>
          <a:xfrm>
            <a:off x="2784904" y="2702150"/>
            <a:ext cx="3624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60" name="Google Shape;1160;p22"/>
          <p:cNvGrpSpPr/>
          <p:nvPr/>
        </p:nvGrpSpPr>
        <p:grpSpPr>
          <a:xfrm>
            <a:off x="56250" y="3058850"/>
            <a:ext cx="1772075" cy="3126028"/>
            <a:chOff x="56250" y="3058850"/>
            <a:chExt cx="1772075" cy="3126028"/>
          </a:xfrm>
        </p:grpSpPr>
        <p:grpSp>
          <p:nvGrpSpPr>
            <p:cNvPr id="1161" name="Google Shape;1161;p22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162" name="Google Shape;1162;p22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2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2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183" name="Google Shape;1183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4" name="Google Shape;1184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0975" y="38989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625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6" name="Google Shape;1186;p22"/>
          <p:cNvGrpSpPr/>
          <p:nvPr/>
        </p:nvGrpSpPr>
        <p:grpSpPr>
          <a:xfrm>
            <a:off x="7036900" y="-135450"/>
            <a:ext cx="3564951" cy="2530020"/>
            <a:chOff x="7036900" y="-135450"/>
            <a:chExt cx="3564951" cy="2530020"/>
          </a:xfrm>
        </p:grpSpPr>
        <p:grpSp>
          <p:nvGrpSpPr>
            <p:cNvPr id="1187" name="Google Shape;1187;p22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188" name="Google Shape;1188;p22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2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2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14" name="Google Shape;1214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3690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5" name="Google Shape;1215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354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6" name="Google Shape;1216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92975" y="1032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" name="Google Shape;1218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p23"/>
          <p:cNvSpPr txBox="1"/>
          <p:nvPr>
            <p:ph type="ctrTitle"/>
          </p:nvPr>
        </p:nvSpPr>
        <p:spPr>
          <a:xfrm>
            <a:off x="2429925" y="798950"/>
            <a:ext cx="42840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0" name="Google Shape;1220;p23"/>
          <p:cNvSpPr txBox="1"/>
          <p:nvPr>
            <p:ph idx="1" type="subTitle"/>
          </p:nvPr>
        </p:nvSpPr>
        <p:spPr>
          <a:xfrm>
            <a:off x="2425050" y="1833675"/>
            <a:ext cx="42939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21" name="Google Shape;1221;p23"/>
          <p:cNvGrpSpPr/>
          <p:nvPr/>
        </p:nvGrpSpPr>
        <p:grpSpPr>
          <a:xfrm>
            <a:off x="7430950" y="3601525"/>
            <a:ext cx="3913137" cy="1786950"/>
            <a:chOff x="7430950" y="3601525"/>
            <a:chExt cx="3913137" cy="1786950"/>
          </a:xfrm>
        </p:grpSpPr>
        <p:grpSp>
          <p:nvGrpSpPr>
            <p:cNvPr id="1222" name="Google Shape;1222;p23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223" name="Google Shape;1223;p2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2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2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2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53" name="Google Shape;1253;p2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30950" y="42111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4" name="Google Shape;1254;p2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23050" y="3601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5" name="Google Shape;1255;p23"/>
          <p:cNvGrpSpPr/>
          <p:nvPr/>
        </p:nvGrpSpPr>
        <p:grpSpPr>
          <a:xfrm>
            <a:off x="-1684333" y="361707"/>
            <a:ext cx="3460658" cy="1718568"/>
            <a:chOff x="-1684333" y="361707"/>
            <a:chExt cx="3460658" cy="1718568"/>
          </a:xfrm>
        </p:grpSpPr>
        <p:grpSp>
          <p:nvGrpSpPr>
            <p:cNvPr id="1256" name="Google Shape;1256;p23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257" name="Google Shape;1257;p2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2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78" name="Google Shape;1278;p2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9" name="Google Shape;1279;p2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029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0" name="Google Shape;1280;p23"/>
          <p:cNvSpPr txBox="1"/>
          <p:nvPr/>
        </p:nvSpPr>
        <p:spPr>
          <a:xfrm>
            <a:off x="2429925" y="2864475"/>
            <a:ext cx="42840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CREDITS: This presentation template was created by </a:t>
            </a:r>
            <a:r>
              <a:rPr b="1" lang="es-419" sz="1000" u="sng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-419" sz="10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, and includes icons by </a:t>
            </a:r>
            <a:r>
              <a:rPr b="1" lang="es-419" sz="1000" u="sng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s-419" sz="10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0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and infographics &amp; images by </a:t>
            </a:r>
            <a:r>
              <a:rPr b="1" lang="es-419" sz="1000" u="sng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24"/>
          <p:cNvGrpSpPr/>
          <p:nvPr/>
        </p:nvGrpSpPr>
        <p:grpSpPr>
          <a:xfrm>
            <a:off x="66900" y="3058850"/>
            <a:ext cx="1768875" cy="3126028"/>
            <a:chOff x="66900" y="3058850"/>
            <a:chExt cx="1768875" cy="3126028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24"/>
          <p:cNvGrpSpPr/>
          <p:nvPr/>
        </p:nvGrpSpPr>
        <p:grpSpPr>
          <a:xfrm>
            <a:off x="7107050" y="-104675"/>
            <a:ext cx="3494801" cy="2499245"/>
            <a:chOff x="7107050" y="-104675"/>
            <a:chExt cx="3494801" cy="2499245"/>
          </a:xfrm>
        </p:grpSpPr>
        <p:grpSp>
          <p:nvGrpSpPr>
            <p:cNvPr id="1310" name="Google Shape;1310;p24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311" name="Google Shape;1311;p2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337" name="Google Shape;133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25"/>
          <p:cNvGrpSpPr/>
          <p:nvPr/>
        </p:nvGrpSpPr>
        <p:grpSpPr>
          <a:xfrm>
            <a:off x="-1684333" y="361707"/>
            <a:ext cx="3460658" cy="1726043"/>
            <a:chOff x="-1684333" y="361707"/>
            <a:chExt cx="3460658" cy="1726043"/>
          </a:xfrm>
        </p:grpSpPr>
        <p:grpSp>
          <p:nvGrpSpPr>
            <p:cNvPr id="1343" name="Google Shape;1343;p25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365" name="Google Shape;1365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25"/>
          <p:cNvGrpSpPr/>
          <p:nvPr/>
        </p:nvGrpSpPr>
        <p:grpSpPr>
          <a:xfrm>
            <a:off x="7352875" y="3702559"/>
            <a:ext cx="3991212" cy="1778866"/>
            <a:chOff x="7352875" y="3702559"/>
            <a:chExt cx="3991212" cy="1778866"/>
          </a:xfrm>
        </p:grpSpPr>
        <p:grpSp>
          <p:nvGrpSpPr>
            <p:cNvPr id="1368" name="Google Shape;1368;p2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369" name="Google Shape;1369;p2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399" name="Google Shape;1399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720000" y="1152475"/>
            <a:ext cx="77040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5" name="Google Shape;55;p4"/>
          <p:cNvGrpSpPr/>
          <p:nvPr/>
        </p:nvGrpSpPr>
        <p:grpSpPr>
          <a:xfrm>
            <a:off x="-1684333" y="361707"/>
            <a:ext cx="3423458" cy="1696293"/>
            <a:chOff x="-1684333" y="361707"/>
            <a:chExt cx="3423458" cy="1696293"/>
          </a:xfrm>
        </p:grpSpPr>
        <p:grpSp>
          <p:nvGrpSpPr>
            <p:cNvPr id="56" name="Google Shape;56;p4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8" name="Google Shape;78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45200" y="880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61775" y="739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4"/>
          <p:cNvGrpSpPr/>
          <p:nvPr/>
        </p:nvGrpSpPr>
        <p:grpSpPr>
          <a:xfrm>
            <a:off x="7378900" y="3638900"/>
            <a:ext cx="3965187" cy="1653150"/>
            <a:chOff x="7378900" y="3638900"/>
            <a:chExt cx="3965187" cy="1653150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12" name="Google Shape;112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8900" y="4114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7650" y="3638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>
            <p:ph idx="1" type="subTitle"/>
          </p:nvPr>
        </p:nvSpPr>
        <p:spPr>
          <a:xfrm>
            <a:off x="1363388" y="2048300"/>
            <a:ext cx="3001500" cy="4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idx="2" type="subTitle"/>
          </p:nvPr>
        </p:nvSpPr>
        <p:spPr>
          <a:xfrm>
            <a:off x="4779112" y="2048300"/>
            <a:ext cx="3001500" cy="4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18" name="Google Shape;118;p5"/>
          <p:cNvSpPr txBox="1"/>
          <p:nvPr>
            <p:ph idx="3" type="subTitle"/>
          </p:nvPr>
        </p:nvSpPr>
        <p:spPr>
          <a:xfrm>
            <a:off x="1363388" y="2535500"/>
            <a:ext cx="30015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4" type="subTitle"/>
          </p:nvPr>
        </p:nvSpPr>
        <p:spPr>
          <a:xfrm>
            <a:off x="4779110" y="2535500"/>
            <a:ext cx="30015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1" name="Google Shape;121;p5"/>
          <p:cNvGrpSpPr/>
          <p:nvPr/>
        </p:nvGrpSpPr>
        <p:grpSpPr>
          <a:xfrm>
            <a:off x="-500554" y="-1910625"/>
            <a:ext cx="1580562" cy="3381325"/>
            <a:chOff x="-500554" y="-1910625"/>
            <a:chExt cx="1580562" cy="3381325"/>
          </a:xfrm>
        </p:grpSpPr>
        <p:grpSp>
          <p:nvGrpSpPr>
            <p:cNvPr id="122" name="Google Shape;122;p5"/>
            <p:cNvGrpSpPr/>
            <p:nvPr/>
          </p:nvGrpSpPr>
          <p:grpSpPr>
            <a:xfrm flipH="1" rot="5400000">
              <a:off x="-1326644" y="-1084534"/>
              <a:ext cx="3232743" cy="1580562"/>
              <a:chOff x="2191675" y="4192425"/>
              <a:chExt cx="1929650" cy="94345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65" name="Google Shape;165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34525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5"/>
          <p:cNvGrpSpPr/>
          <p:nvPr/>
        </p:nvGrpSpPr>
        <p:grpSpPr>
          <a:xfrm>
            <a:off x="7678750" y="3705625"/>
            <a:ext cx="2067292" cy="3199279"/>
            <a:chOff x="7678750" y="3705625"/>
            <a:chExt cx="2067292" cy="3199279"/>
          </a:xfrm>
        </p:grpSpPr>
        <p:grpSp>
          <p:nvGrpSpPr>
            <p:cNvPr id="167" name="Google Shape;167;p5"/>
            <p:cNvGrpSpPr/>
            <p:nvPr/>
          </p:nvGrpSpPr>
          <p:grpSpPr>
            <a:xfrm flipH="1" rot="5400000">
              <a:off x="7465663" y="4624525"/>
              <a:ext cx="3063126" cy="1497633"/>
              <a:chOff x="2191675" y="4192425"/>
              <a:chExt cx="1929650" cy="94345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10" name="Google Shape;210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7875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94800" y="3705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5" name="Google Shape;215;p6"/>
          <p:cNvGrpSpPr/>
          <p:nvPr/>
        </p:nvGrpSpPr>
        <p:grpSpPr>
          <a:xfrm>
            <a:off x="7990275" y="3274400"/>
            <a:ext cx="3920587" cy="1824125"/>
            <a:chOff x="7423500" y="3586650"/>
            <a:chExt cx="3920587" cy="1824125"/>
          </a:xfrm>
        </p:grpSpPr>
        <p:grpSp>
          <p:nvGrpSpPr>
            <p:cNvPr id="216" name="Google Shape;216;p6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47" name="Google Shape;247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/>
          <p:nvPr>
            <p:ph type="title"/>
          </p:nvPr>
        </p:nvSpPr>
        <p:spPr>
          <a:xfrm>
            <a:off x="3974167" y="788525"/>
            <a:ext cx="4175700" cy="12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7"/>
          <p:cNvSpPr txBox="1"/>
          <p:nvPr>
            <p:ph idx="1" type="body"/>
          </p:nvPr>
        </p:nvSpPr>
        <p:spPr>
          <a:xfrm>
            <a:off x="3974169" y="1990075"/>
            <a:ext cx="4175700" cy="23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254" name="Google Shape;254;p7"/>
          <p:cNvSpPr/>
          <p:nvPr>
            <p:ph idx="2" type="pic"/>
          </p:nvPr>
        </p:nvSpPr>
        <p:spPr>
          <a:xfrm>
            <a:off x="994131" y="694950"/>
            <a:ext cx="2540700" cy="375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55" name="Google Shape;255;p7"/>
          <p:cNvGrpSpPr/>
          <p:nvPr/>
        </p:nvGrpSpPr>
        <p:grpSpPr>
          <a:xfrm>
            <a:off x="-1776656" y="986429"/>
            <a:ext cx="3025131" cy="1757025"/>
            <a:chOff x="-1776656" y="986429"/>
            <a:chExt cx="3025131" cy="1757025"/>
          </a:xfrm>
        </p:grpSpPr>
        <p:grpSp>
          <p:nvGrpSpPr>
            <p:cNvPr id="256" name="Google Shape;256;p7"/>
            <p:cNvGrpSpPr/>
            <p:nvPr/>
          </p:nvGrpSpPr>
          <p:grpSpPr>
            <a:xfrm>
              <a:off x="-1776656" y="986429"/>
              <a:ext cx="2590356" cy="1757025"/>
              <a:chOff x="-1776656" y="986429"/>
              <a:chExt cx="2590356" cy="1757025"/>
            </a:xfrm>
          </p:grpSpPr>
          <p:grpSp>
            <p:nvGrpSpPr>
              <p:cNvPr id="257" name="Google Shape;257;p7"/>
              <p:cNvGrpSpPr/>
              <p:nvPr/>
            </p:nvGrpSpPr>
            <p:grpSpPr>
              <a:xfrm flipH="1">
                <a:off x="-1776656" y="986429"/>
                <a:ext cx="2590356" cy="1757025"/>
                <a:chOff x="2280775" y="570800"/>
                <a:chExt cx="1702725" cy="1154950"/>
              </a:xfrm>
            </p:grpSpPr>
            <p:sp>
              <p:nvSpPr>
                <p:cNvPr id="258" name="Google Shape;258;p7"/>
                <p:cNvSpPr/>
                <p:nvPr/>
              </p:nvSpPr>
              <p:spPr>
                <a:xfrm>
                  <a:off x="2562775" y="1179175"/>
                  <a:ext cx="1420725" cy="546575"/>
                </a:xfrm>
                <a:custGeom>
                  <a:rect b="b" l="l" r="r" t="t"/>
                  <a:pathLst>
                    <a:path extrusionOk="0" h="21863" w="56829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777" y="871"/>
                      </a:lnTo>
                      <a:lnTo>
                        <a:pt x="777" y="6495"/>
                      </a:lnTo>
                      <a:lnTo>
                        <a:pt x="15843" y="21831"/>
                      </a:lnTo>
                      <a:lnTo>
                        <a:pt x="15875" y="21863"/>
                      </a:lnTo>
                      <a:lnTo>
                        <a:pt x="56828" y="21863"/>
                      </a:lnTo>
                      <a:lnTo>
                        <a:pt x="56828" y="21673"/>
                      </a:lnTo>
                      <a:lnTo>
                        <a:pt x="15954" y="21673"/>
                      </a:lnTo>
                      <a:lnTo>
                        <a:pt x="983" y="6416"/>
                      </a:lnTo>
                      <a:lnTo>
                        <a:pt x="983" y="77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2385350" y="1087275"/>
                  <a:ext cx="1598150" cy="574325"/>
                </a:xfrm>
                <a:custGeom>
                  <a:rect b="b" l="l" r="r" t="t"/>
                  <a:pathLst>
                    <a:path extrusionOk="0" h="22973" w="63926">
                      <a:moveTo>
                        <a:pt x="1901" y="1"/>
                      </a:moveTo>
                      <a:lnTo>
                        <a:pt x="0" y="1886"/>
                      </a:lnTo>
                      <a:lnTo>
                        <a:pt x="127" y="2013"/>
                      </a:lnTo>
                      <a:lnTo>
                        <a:pt x="1981" y="191"/>
                      </a:lnTo>
                      <a:lnTo>
                        <a:pt x="9363" y="191"/>
                      </a:lnTo>
                      <a:lnTo>
                        <a:pt x="9854" y="824"/>
                      </a:lnTo>
                      <a:lnTo>
                        <a:pt x="9854" y="8096"/>
                      </a:lnTo>
                      <a:lnTo>
                        <a:pt x="24636" y="22972"/>
                      </a:lnTo>
                      <a:lnTo>
                        <a:pt x="63925" y="22972"/>
                      </a:lnTo>
                      <a:lnTo>
                        <a:pt x="63925" y="22766"/>
                      </a:lnTo>
                      <a:lnTo>
                        <a:pt x="24715" y="22766"/>
                      </a:lnTo>
                      <a:lnTo>
                        <a:pt x="10060" y="8017"/>
                      </a:lnTo>
                      <a:lnTo>
                        <a:pt x="10060" y="745"/>
                      </a:lnTo>
                      <a:lnTo>
                        <a:pt x="94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7"/>
                <p:cNvSpPr/>
                <p:nvPr/>
              </p:nvSpPr>
              <p:spPr>
                <a:xfrm>
                  <a:off x="2329900" y="1057575"/>
                  <a:ext cx="1653600" cy="579075"/>
                </a:xfrm>
                <a:custGeom>
                  <a:rect b="b" l="l" r="r" t="t"/>
                  <a:pathLst>
                    <a:path extrusionOk="0" h="23163" w="66144">
                      <a:moveTo>
                        <a:pt x="0" y="0"/>
                      </a:moveTo>
                      <a:lnTo>
                        <a:pt x="0" y="190"/>
                      </a:lnTo>
                      <a:lnTo>
                        <a:pt x="12278" y="190"/>
                      </a:lnTo>
                      <a:lnTo>
                        <a:pt x="13070" y="808"/>
                      </a:lnTo>
                      <a:lnTo>
                        <a:pt x="13070" y="8777"/>
                      </a:lnTo>
                      <a:lnTo>
                        <a:pt x="27297" y="23131"/>
                      </a:lnTo>
                      <a:lnTo>
                        <a:pt x="27329" y="23162"/>
                      </a:lnTo>
                      <a:lnTo>
                        <a:pt x="66143" y="23162"/>
                      </a:lnTo>
                      <a:lnTo>
                        <a:pt x="66143" y="22972"/>
                      </a:lnTo>
                      <a:lnTo>
                        <a:pt x="27408" y="22972"/>
                      </a:lnTo>
                      <a:lnTo>
                        <a:pt x="13261" y="8698"/>
                      </a:lnTo>
                      <a:lnTo>
                        <a:pt x="13261" y="713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7"/>
                <p:cNvSpPr/>
                <p:nvPr/>
              </p:nvSpPr>
              <p:spPr>
                <a:xfrm>
                  <a:off x="2547725" y="1017975"/>
                  <a:ext cx="1435775" cy="598875"/>
                </a:xfrm>
                <a:custGeom>
                  <a:rect b="b" l="l" r="r" t="t"/>
                  <a:pathLst>
                    <a:path extrusionOk="0" h="23955" w="57431">
                      <a:moveTo>
                        <a:pt x="1" y="0"/>
                      </a:moveTo>
                      <a:lnTo>
                        <a:pt x="1" y="190"/>
                      </a:lnTo>
                      <a:lnTo>
                        <a:pt x="4310" y="190"/>
                      </a:lnTo>
                      <a:lnTo>
                        <a:pt x="5340" y="1172"/>
                      </a:lnTo>
                      <a:lnTo>
                        <a:pt x="5340" y="9854"/>
                      </a:lnTo>
                      <a:lnTo>
                        <a:pt x="19059" y="23922"/>
                      </a:lnTo>
                      <a:lnTo>
                        <a:pt x="19091" y="23954"/>
                      </a:lnTo>
                      <a:lnTo>
                        <a:pt x="57430" y="23954"/>
                      </a:lnTo>
                      <a:lnTo>
                        <a:pt x="57430" y="23764"/>
                      </a:lnTo>
                      <a:lnTo>
                        <a:pt x="19186" y="23764"/>
                      </a:lnTo>
                      <a:lnTo>
                        <a:pt x="5546" y="9775"/>
                      </a:lnTo>
                      <a:lnTo>
                        <a:pt x="5546" y="1093"/>
                      </a:lnTo>
                      <a:lnTo>
                        <a:pt x="4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7"/>
                <p:cNvSpPr/>
                <p:nvPr/>
              </p:nvSpPr>
              <p:spPr>
                <a:xfrm>
                  <a:off x="2442775" y="978350"/>
                  <a:ext cx="1540725" cy="613925"/>
                </a:xfrm>
                <a:custGeom>
                  <a:rect b="b" l="l" r="r" t="t"/>
                  <a:pathLst>
                    <a:path extrusionOk="0" h="24557" w="61629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9126" y="191"/>
                      </a:lnTo>
                      <a:lnTo>
                        <a:pt x="10330" y="1522"/>
                      </a:lnTo>
                      <a:lnTo>
                        <a:pt x="10330" y="10948"/>
                      </a:lnTo>
                      <a:lnTo>
                        <a:pt x="23733" y="24509"/>
                      </a:lnTo>
                      <a:lnTo>
                        <a:pt x="23780" y="24557"/>
                      </a:lnTo>
                      <a:lnTo>
                        <a:pt x="61628" y="24557"/>
                      </a:lnTo>
                      <a:lnTo>
                        <a:pt x="61628" y="24351"/>
                      </a:lnTo>
                      <a:lnTo>
                        <a:pt x="23859" y="24351"/>
                      </a:lnTo>
                      <a:lnTo>
                        <a:pt x="10536" y="10869"/>
                      </a:lnTo>
                      <a:lnTo>
                        <a:pt x="10536" y="1442"/>
                      </a:lnTo>
                      <a:lnTo>
                        <a:pt x="92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2676850" y="934800"/>
                  <a:ext cx="1306650" cy="637675"/>
                </a:xfrm>
                <a:custGeom>
                  <a:rect b="b" l="l" r="r" t="t"/>
                  <a:pathLst>
                    <a:path extrusionOk="0" h="25507" w="52266">
                      <a:moveTo>
                        <a:pt x="143" y="0"/>
                      </a:moveTo>
                      <a:lnTo>
                        <a:pt x="0" y="143"/>
                      </a:lnTo>
                      <a:lnTo>
                        <a:pt x="1965" y="2060"/>
                      </a:lnTo>
                      <a:lnTo>
                        <a:pt x="1965" y="12183"/>
                      </a:lnTo>
                      <a:lnTo>
                        <a:pt x="14845" y="25459"/>
                      </a:lnTo>
                      <a:lnTo>
                        <a:pt x="14892" y="25507"/>
                      </a:lnTo>
                      <a:lnTo>
                        <a:pt x="52265" y="25507"/>
                      </a:lnTo>
                      <a:lnTo>
                        <a:pt x="52265" y="25301"/>
                      </a:lnTo>
                      <a:lnTo>
                        <a:pt x="14972" y="25301"/>
                      </a:lnTo>
                      <a:lnTo>
                        <a:pt x="2155" y="12104"/>
                      </a:lnTo>
                      <a:lnTo>
                        <a:pt x="2155" y="198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7"/>
                <p:cNvSpPr/>
                <p:nvPr/>
              </p:nvSpPr>
              <p:spPr>
                <a:xfrm>
                  <a:off x="2508525" y="824675"/>
                  <a:ext cx="1474975" cy="722850"/>
                </a:xfrm>
                <a:custGeom>
                  <a:rect b="b" l="l" r="r" t="t"/>
                  <a:pathLst>
                    <a:path extrusionOk="0" h="28914" w="58999">
                      <a:moveTo>
                        <a:pt x="3391" y="1"/>
                      </a:moveTo>
                      <a:lnTo>
                        <a:pt x="0" y="3439"/>
                      </a:lnTo>
                      <a:lnTo>
                        <a:pt x="143" y="3565"/>
                      </a:lnTo>
                      <a:lnTo>
                        <a:pt x="3470" y="207"/>
                      </a:lnTo>
                      <a:lnTo>
                        <a:pt x="6337" y="207"/>
                      </a:lnTo>
                      <a:lnTo>
                        <a:pt x="9490" y="3407"/>
                      </a:lnTo>
                      <a:lnTo>
                        <a:pt x="9490" y="16081"/>
                      </a:lnTo>
                      <a:lnTo>
                        <a:pt x="22085" y="28882"/>
                      </a:lnTo>
                      <a:lnTo>
                        <a:pt x="22101" y="28914"/>
                      </a:lnTo>
                      <a:lnTo>
                        <a:pt x="58998" y="28914"/>
                      </a:lnTo>
                      <a:lnTo>
                        <a:pt x="58998" y="28724"/>
                      </a:lnTo>
                      <a:lnTo>
                        <a:pt x="22180" y="28724"/>
                      </a:lnTo>
                      <a:lnTo>
                        <a:pt x="9680" y="16002"/>
                      </a:lnTo>
                      <a:lnTo>
                        <a:pt x="9680" y="3328"/>
                      </a:lnTo>
                      <a:lnTo>
                        <a:pt x="64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7"/>
                <p:cNvSpPr/>
                <p:nvPr/>
              </p:nvSpPr>
              <p:spPr>
                <a:xfrm>
                  <a:off x="2413850" y="804875"/>
                  <a:ext cx="1569650" cy="718100"/>
                </a:xfrm>
                <a:custGeom>
                  <a:rect b="b" l="l" r="r" t="t"/>
                  <a:pathLst>
                    <a:path extrusionOk="0" h="28724" w="62786">
                      <a:moveTo>
                        <a:pt x="7178" y="1"/>
                      </a:moveTo>
                      <a:lnTo>
                        <a:pt x="4738" y="2377"/>
                      </a:lnTo>
                      <a:lnTo>
                        <a:pt x="1" y="2377"/>
                      </a:lnTo>
                      <a:lnTo>
                        <a:pt x="1" y="2583"/>
                      </a:lnTo>
                      <a:lnTo>
                        <a:pt x="4817" y="2583"/>
                      </a:lnTo>
                      <a:lnTo>
                        <a:pt x="7257" y="207"/>
                      </a:lnTo>
                      <a:lnTo>
                        <a:pt x="10901" y="207"/>
                      </a:lnTo>
                      <a:lnTo>
                        <a:pt x="14259" y="3597"/>
                      </a:lnTo>
                      <a:lnTo>
                        <a:pt x="14259" y="16382"/>
                      </a:lnTo>
                      <a:lnTo>
                        <a:pt x="26347" y="28676"/>
                      </a:lnTo>
                      <a:lnTo>
                        <a:pt x="26363" y="28723"/>
                      </a:lnTo>
                      <a:lnTo>
                        <a:pt x="62785" y="28723"/>
                      </a:lnTo>
                      <a:lnTo>
                        <a:pt x="62785" y="28517"/>
                      </a:lnTo>
                      <a:lnTo>
                        <a:pt x="26442" y="28517"/>
                      </a:lnTo>
                      <a:lnTo>
                        <a:pt x="14465" y="16303"/>
                      </a:lnTo>
                      <a:lnTo>
                        <a:pt x="14465" y="3502"/>
                      </a:lnTo>
                      <a:lnTo>
                        <a:pt x="109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7"/>
                <p:cNvSpPr/>
                <p:nvPr/>
              </p:nvSpPr>
              <p:spPr>
                <a:xfrm>
                  <a:off x="2946975" y="1316600"/>
                  <a:ext cx="1036525" cy="166775"/>
                </a:xfrm>
                <a:custGeom>
                  <a:rect b="b" l="l" r="r" t="t"/>
                  <a:pathLst>
                    <a:path extrusionOk="0" h="6671" w="41461">
                      <a:moveTo>
                        <a:pt x="143" y="0"/>
                      </a:moveTo>
                      <a:lnTo>
                        <a:pt x="0" y="127"/>
                      </a:lnTo>
                      <a:lnTo>
                        <a:pt x="6559" y="6670"/>
                      </a:lnTo>
                      <a:lnTo>
                        <a:pt x="41460" y="6670"/>
                      </a:lnTo>
                      <a:lnTo>
                        <a:pt x="41460" y="6464"/>
                      </a:lnTo>
                      <a:lnTo>
                        <a:pt x="6638" y="6464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7"/>
                <p:cNvSpPr/>
                <p:nvPr/>
              </p:nvSpPr>
              <p:spPr>
                <a:xfrm>
                  <a:off x="2770325" y="666250"/>
                  <a:ext cx="1213175" cy="752550"/>
                </a:xfrm>
                <a:custGeom>
                  <a:rect b="b" l="l" r="r" t="t"/>
                  <a:pathLst>
                    <a:path extrusionOk="0" h="30102" w="48527">
                      <a:moveTo>
                        <a:pt x="0" y="1"/>
                      </a:moveTo>
                      <a:lnTo>
                        <a:pt x="0" y="2979"/>
                      </a:lnTo>
                      <a:lnTo>
                        <a:pt x="2377" y="5292"/>
                      </a:lnTo>
                      <a:lnTo>
                        <a:pt x="2377" y="19725"/>
                      </a:lnTo>
                      <a:lnTo>
                        <a:pt x="13039" y="30102"/>
                      </a:lnTo>
                      <a:lnTo>
                        <a:pt x="48526" y="30102"/>
                      </a:lnTo>
                      <a:lnTo>
                        <a:pt x="48526" y="29912"/>
                      </a:lnTo>
                      <a:lnTo>
                        <a:pt x="13118" y="29912"/>
                      </a:lnTo>
                      <a:lnTo>
                        <a:pt x="2583" y="19630"/>
                      </a:lnTo>
                      <a:lnTo>
                        <a:pt x="2583" y="5213"/>
                      </a:lnTo>
                      <a:lnTo>
                        <a:pt x="206" y="2900"/>
                      </a:lnTo>
                      <a:lnTo>
                        <a:pt x="2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7"/>
                <p:cNvSpPr/>
                <p:nvPr/>
              </p:nvSpPr>
              <p:spPr>
                <a:xfrm>
                  <a:off x="2864575" y="798150"/>
                  <a:ext cx="1118925" cy="606000"/>
                </a:xfrm>
                <a:custGeom>
                  <a:rect b="b" l="l" r="r" t="t"/>
                  <a:pathLst>
                    <a:path extrusionOk="0" h="24240" w="44757">
                      <a:moveTo>
                        <a:pt x="1" y="0"/>
                      </a:moveTo>
                      <a:lnTo>
                        <a:pt x="1" y="14132"/>
                      </a:lnTo>
                      <a:lnTo>
                        <a:pt x="10140" y="24240"/>
                      </a:lnTo>
                      <a:lnTo>
                        <a:pt x="44756" y="24240"/>
                      </a:lnTo>
                      <a:lnTo>
                        <a:pt x="44756" y="24034"/>
                      </a:lnTo>
                      <a:lnTo>
                        <a:pt x="10219" y="24034"/>
                      </a:lnTo>
                      <a:lnTo>
                        <a:pt x="191" y="14053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7"/>
                <p:cNvSpPr/>
                <p:nvPr/>
              </p:nvSpPr>
              <p:spPr>
                <a:xfrm>
                  <a:off x="2857050" y="695175"/>
                  <a:ext cx="1126450" cy="684025"/>
                </a:xfrm>
                <a:custGeom>
                  <a:rect b="b" l="l" r="r" t="t"/>
                  <a:pathLst>
                    <a:path extrusionOk="0" h="27361" w="45058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1680" y="1901"/>
                      </a:lnTo>
                      <a:lnTo>
                        <a:pt x="1680" y="17760"/>
                      </a:lnTo>
                      <a:lnTo>
                        <a:pt x="11503" y="27361"/>
                      </a:lnTo>
                      <a:lnTo>
                        <a:pt x="45057" y="27361"/>
                      </a:lnTo>
                      <a:lnTo>
                        <a:pt x="45057" y="27170"/>
                      </a:lnTo>
                      <a:lnTo>
                        <a:pt x="11582" y="27170"/>
                      </a:lnTo>
                      <a:lnTo>
                        <a:pt x="1886" y="17681"/>
                      </a:lnTo>
                      <a:lnTo>
                        <a:pt x="1886" y="1822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2567525" y="596950"/>
                  <a:ext cx="1415975" cy="728000"/>
                </a:xfrm>
                <a:custGeom>
                  <a:rect b="b" l="l" r="r" t="t"/>
                  <a:pathLst>
                    <a:path extrusionOk="0" h="29120" w="56639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2247" y="206"/>
                      </a:lnTo>
                      <a:lnTo>
                        <a:pt x="15241" y="3296"/>
                      </a:lnTo>
                      <a:lnTo>
                        <a:pt x="15241" y="20279"/>
                      </a:lnTo>
                      <a:lnTo>
                        <a:pt x="24256" y="29119"/>
                      </a:lnTo>
                      <a:lnTo>
                        <a:pt x="56638" y="29119"/>
                      </a:lnTo>
                      <a:lnTo>
                        <a:pt x="56638" y="28913"/>
                      </a:lnTo>
                      <a:lnTo>
                        <a:pt x="24335" y="28913"/>
                      </a:lnTo>
                      <a:lnTo>
                        <a:pt x="15447" y="20200"/>
                      </a:lnTo>
                      <a:lnTo>
                        <a:pt x="15447" y="3216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7"/>
                <p:cNvSpPr/>
                <p:nvPr/>
              </p:nvSpPr>
              <p:spPr>
                <a:xfrm>
                  <a:off x="2357225" y="1123325"/>
                  <a:ext cx="46750" cy="46350"/>
                </a:xfrm>
                <a:custGeom>
                  <a:rect b="b" l="l" r="r" t="t"/>
                  <a:pathLst>
                    <a:path extrusionOk="0" h="1854" w="1870">
                      <a:moveTo>
                        <a:pt x="935" y="0"/>
                      </a:moveTo>
                      <a:cubicBezTo>
                        <a:pt x="428" y="0"/>
                        <a:pt x="1" y="412"/>
                        <a:pt x="1" y="935"/>
                      </a:cubicBezTo>
                      <a:cubicBezTo>
                        <a:pt x="1" y="1442"/>
                        <a:pt x="428" y="1854"/>
                        <a:pt x="935" y="1854"/>
                      </a:cubicBezTo>
                      <a:cubicBezTo>
                        <a:pt x="1458" y="1854"/>
                        <a:pt x="1870" y="1442"/>
                        <a:pt x="1870" y="935"/>
                      </a:cubicBezTo>
                      <a:cubicBezTo>
                        <a:pt x="1870" y="412"/>
                        <a:pt x="145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2748525" y="633375"/>
                  <a:ext cx="46775" cy="46375"/>
                </a:xfrm>
                <a:custGeom>
                  <a:rect b="b" l="l" r="r" t="t"/>
                  <a:pathLst>
                    <a:path extrusionOk="0" h="1855" w="1871">
                      <a:moveTo>
                        <a:pt x="936" y="1"/>
                      </a:moveTo>
                      <a:cubicBezTo>
                        <a:pt x="413" y="1"/>
                        <a:pt x="1" y="413"/>
                        <a:pt x="1" y="920"/>
                      </a:cubicBezTo>
                      <a:cubicBezTo>
                        <a:pt x="1" y="1443"/>
                        <a:pt x="413" y="1854"/>
                        <a:pt x="936" y="1854"/>
                      </a:cubicBezTo>
                      <a:cubicBezTo>
                        <a:pt x="1443" y="1854"/>
                        <a:pt x="1870" y="1443"/>
                        <a:pt x="1870" y="920"/>
                      </a:cubicBezTo>
                      <a:cubicBezTo>
                        <a:pt x="1870" y="413"/>
                        <a:pt x="1443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2842800" y="682900"/>
                  <a:ext cx="46375" cy="46350"/>
                </a:xfrm>
                <a:custGeom>
                  <a:rect b="b" l="l" r="r" t="t"/>
                  <a:pathLst>
                    <a:path extrusionOk="0" h="1854" w="1855">
                      <a:moveTo>
                        <a:pt x="919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19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2530700" y="1148275"/>
                  <a:ext cx="46375" cy="46350"/>
                </a:xfrm>
                <a:custGeom>
                  <a:rect b="b" l="l" r="r" t="t"/>
                  <a:pathLst>
                    <a:path extrusionOk="0" h="1854" w="1855">
                      <a:moveTo>
                        <a:pt x="935" y="0"/>
                      </a:moveTo>
                      <a:cubicBezTo>
                        <a:pt x="412" y="0"/>
                        <a:pt x="1" y="412"/>
                        <a:pt x="1" y="919"/>
                      </a:cubicBezTo>
                      <a:cubicBezTo>
                        <a:pt x="1" y="1442"/>
                        <a:pt x="412" y="1854"/>
                        <a:pt x="935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2916875" y="1286900"/>
                  <a:ext cx="46750" cy="46350"/>
                </a:xfrm>
                <a:custGeom>
                  <a:rect b="b" l="l" r="r" t="t"/>
                  <a:pathLst>
                    <a:path extrusionOk="0" h="1854" w="1870">
                      <a:moveTo>
                        <a:pt x="935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35" y="1854"/>
                      </a:cubicBezTo>
                      <a:cubicBezTo>
                        <a:pt x="1442" y="1854"/>
                        <a:pt x="1869" y="1442"/>
                        <a:pt x="1869" y="919"/>
                      </a:cubicBezTo>
                      <a:cubicBezTo>
                        <a:pt x="1869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7"/>
                <p:cNvSpPr/>
                <p:nvPr/>
              </p:nvSpPr>
              <p:spPr>
                <a:xfrm>
                  <a:off x="2280775" y="1031425"/>
                  <a:ext cx="51525" cy="51525"/>
                </a:xfrm>
                <a:custGeom>
                  <a:rect b="b" l="l" r="r" t="t"/>
                  <a:pathLst>
                    <a:path extrusionOk="0" h="2061" w="2061">
                      <a:moveTo>
                        <a:pt x="1031" y="207"/>
                      </a:moveTo>
                      <a:cubicBezTo>
                        <a:pt x="1490" y="207"/>
                        <a:pt x="1854" y="587"/>
                        <a:pt x="1854" y="1046"/>
                      </a:cubicBezTo>
                      <a:cubicBezTo>
                        <a:pt x="1854" y="1506"/>
                        <a:pt x="1490" y="1870"/>
                        <a:pt x="1031" y="1870"/>
                      </a:cubicBezTo>
                      <a:cubicBezTo>
                        <a:pt x="571" y="1870"/>
                        <a:pt x="191" y="1506"/>
                        <a:pt x="191" y="1046"/>
                      </a:cubicBezTo>
                      <a:cubicBezTo>
                        <a:pt x="191" y="587"/>
                        <a:pt x="571" y="207"/>
                        <a:pt x="1031" y="207"/>
                      </a:cubicBezTo>
                      <a:close/>
                      <a:moveTo>
                        <a:pt x="1031" y="1"/>
                      </a:moveTo>
                      <a:cubicBezTo>
                        <a:pt x="460" y="1"/>
                        <a:pt x="1" y="476"/>
                        <a:pt x="1" y="1030"/>
                      </a:cubicBezTo>
                      <a:cubicBezTo>
                        <a:pt x="1" y="1601"/>
                        <a:pt x="476" y="2060"/>
                        <a:pt x="1031" y="2060"/>
                      </a:cubicBezTo>
                      <a:cubicBezTo>
                        <a:pt x="1601" y="2060"/>
                        <a:pt x="2060" y="1601"/>
                        <a:pt x="2060" y="1030"/>
                      </a:cubicBezTo>
                      <a:cubicBezTo>
                        <a:pt x="2060" y="444"/>
                        <a:pt x="1585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2364750" y="842900"/>
                  <a:ext cx="51525" cy="51925"/>
                </a:xfrm>
                <a:custGeom>
                  <a:rect b="b" l="l" r="r" t="t"/>
                  <a:pathLst>
                    <a:path extrusionOk="0" h="2077" w="2061">
                      <a:moveTo>
                        <a:pt x="1030" y="222"/>
                      </a:moveTo>
                      <a:cubicBezTo>
                        <a:pt x="1490" y="222"/>
                        <a:pt x="1870" y="603"/>
                        <a:pt x="1870" y="1062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6" y="1522"/>
                        <a:pt x="206" y="1062"/>
                      </a:cubicBezTo>
                      <a:cubicBezTo>
                        <a:pt x="206" y="603"/>
                        <a:pt x="587" y="222"/>
                        <a:pt x="1030" y="222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92"/>
                        <a:pt x="1" y="1046"/>
                      </a:cubicBezTo>
                      <a:cubicBezTo>
                        <a:pt x="1" y="1617"/>
                        <a:pt x="476" y="2076"/>
                        <a:pt x="1030" y="2076"/>
                      </a:cubicBezTo>
                      <a:cubicBezTo>
                        <a:pt x="1616" y="2076"/>
                        <a:pt x="2060" y="1617"/>
                        <a:pt x="2060" y="1046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2468925" y="902700"/>
                  <a:ext cx="51500" cy="51525"/>
                </a:xfrm>
                <a:custGeom>
                  <a:rect b="b" l="l" r="r" t="t"/>
                  <a:pathLst>
                    <a:path extrusionOk="0" h="2061" w="206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0" y="1870"/>
                        <a:pt x="190" y="1506"/>
                        <a:pt x="190" y="1046"/>
                      </a:cubicBezTo>
                      <a:cubicBezTo>
                        <a:pt x="190" y="587"/>
                        <a:pt x="570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584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2637250" y="892800"/>
                  <a:ext cx="51500" cy="51525"/>
                </a:xfrm>
                <a:custGeom>
                  <a:rect b="b" l="l" r="r" t="t"/>
                  <a:pathLst>
                    <a:path extrusionOk="0" h="2061" w="206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600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2394450" y="952225"/>
                  <a:ext cx="51525" cy="51500"/>
                </a:xfrm>
                <a:custGeom>
                  <a:rect b="b" l="l" r="r" t="t"/>
                  <a:pathLst>
                    <a:path extrusionOk="0" h="2060" w="2061">
                      <a:moveTo>
                        <a:pt x="1030" y="206"/>
                      </a:moveTo>
                      <a:cubicBezTo>
                        <a:pt x="1490" y="206"/>
                        <a:pt x="1870" y="586"/>
                        <a:pt x="1870" y="1046"/>
                      </a:cubicBezTo>
                      <a:cubicBezTo>
                        <a:pt x="1870" y="1489"/>
                        <a:pt x="1490" y="1870"/>
                        <a:pt x="1030" y="1870"/>
                      </a:cubicBezTo>
                      <a:cubicBezTo>
                        <a:pt x="587" y="1870"/>
                        <a:pt x="207" y="1505"/>
                        <a:pt x="207" y="1046"/>
                      </a:cubicBezTo>
                      <a:cubicBezTo>
                        <a:pt x="207" y="586"/>
                        <a:pt x="587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60" y="0"/>
                        <a:pt x="1" y="475"/>
                        <a:pt x="1" y="1030"/>
                      </a:cubicBezTo>
                      <a:cubicBezTo>
                        <a:pt x="1" y="1600"/>
                        <a:pt x="476" y="2060"/>
                        <a:pt x="1030" y="2060"/>
                      </a:cubicBezTo>
                      <a:cubicBezTo>
                        <a:pt x="1617" y="2060"/>
                        <a:pt x="2060" y="1600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>
                  <a:off x="2498625" y="991825"/>
                  <a:ext cx="51500" cy="51500"/>
                </a:xfrm>
                <a:custGeom>
                  <a:rect b="b" l="l" r="r" t="t"/>
                  <a:pathLst>
                    <a:path extrusionOk="0" h="2060" w="2060">
                      <a:moveTo>
                        <a:pt x="1030" y="206"/>
                      </a:moveTo>
                      <a:cubicBezTo>
                        <a:pt x="1489" y="206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44" y="0"/>
                        <a:pt x="0" y="476"/>
                        <a:pt x="0" y="1030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2840025" y="749025"/>
                  <a:ext cx="51525" cy="51525"/>
                </a:xfrm>
                <a:custGeom>
                  <a:rect b="b" l="l" r="r" t="t"/>
                  <a:pathLst>
                    <a:path extrusionOk="0" h="2061" w="2061">
                      <a:moveTo>
                        <a:pt x="1030" y="223"/>
                      </a:moveTo>
                      <a:cubicBezTo>
                        <a:pt x="1490" y="223"/>
                        <a:pt x="1870" y="603"/>
                        <a:pt x="1870" y="1047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7" y="1506"/>
                        <a:pt x="207" y="1047"/>
                      </a:cubicBezTo>
                      <a:cubicBezTo>
                        <a:pt x="207" y="603"/>
                        <a:pt x="587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76"/>
                        <a:pt x="1" y="1031"/>
                      </a:cubicBezTo>
                      <a:cubicBezTo>
                        <a:pt x="1" y="1601"/>
                        <a:pt x="476" y="2060"/>
                        <a:pt x="1030" y="2060"/>
                      </a:cubicBezTo>
                      <a:cubicBezTo>
                        <a:pt x="1617" y="2060"/>
                        <a:pt x="2060" y="1601"/>
                        <a:pt x="2060" y="1031"/>
                      </a:cubicBezTo>
                      <a:cubicBezTo>
                        <a:pt x="2060" y="460"/>
                        <a:pt x="1601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2518425" y="570800"/>
                  <a:ext cx="51500" cy="51525"/>
                </a:xfrm>
                <a:custGeom>
                  <a:rect b="b" l="l" r="r" t="t"/>
                  <a:pathLst>
                    <a:path extrusionOk="0" h="2061" w="2060">
                      <a:moveTo>
                        <a:pt x="1030" y="223"/>
                      </a:moveTo>
                      <a:cubicBezTo>
                        <a:pt x="1490" y="223"/>
                        <a:pt x="1854" y="603"/>
                        <a:pt x="1854" y="1046"/>
                      </a:cubicBezTo>
                      <a:cubicBezTo>
                        <a:pt x="1854" y="1506"/>
                        <a:pt x="1490" y="1886"/>
                        <a:pt x="1030" y="1886"/>
                      </a:cubicBezTo>
                      <a:cubicBezTo>
                        <a:pt x="571" y="1886"/>
                        <a:pt x="191" y="1506"/>
                        <a:pt x="191" y="1046"/>
                      </a:cubicBezTo>
                      <a:cubicBezTo>
                        <a:pt x="191" y="603"/>
                        <a:pt x="571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1" y="2060"/>
                        <a:pt x="2060" y="1601"/>
                        <a:pt x="2060" y="1031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4" name="Google Shape;284;p7"/>
              <p:cNvSpPr/>
              <p:nvPr/>
            </p:nvSpPr>
            <p:spPr>
              <a:xfrm flipH="1">
                <a:off x="-621102" y="1681604"/>
                <a:ext cx="831600" cy="8316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52549"/>
                    </a:srgbClr>
                  </a:gs>
                  <a:gs pos="6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aira"/>
                  <a:ea typeface="Saira"/>
                  <a:cs typeface="Saira"/>
                  <a:sym typeface="Saira"/>
                </a:endParaRPr>
              </a:p>
            </p:txBody>
          </p:sp>
        </p:grpSp>
        <p:pic>
          <p:nvPicPr>
            <p:cNvPr id="285" name="Google Shape;285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25" y="127626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7"/>
          <p:cNvGrpSpPr/>
          <p:nvPr/>
        </p:nvGrpSpPr>
        <p:grpSpPr>
          <a:xfrm>
            <a:off x="7706000" y="3177613"/>
            <a:ext cx="1582102" cy="3138965"/>
            <a:chOff x="7706000" y="3177613"/>
            <a:chExt cx="1582102" cy="3138965"/>
          </a:xfrm>
        </p:grpSpPr>
        <p:grpSp>
          <p:nvGrpSpPr>
            <p:cNvPr id="287" name="Google Shape;287;p7"/>
            <p:cNvGrpSpPr/>
            <p:nvPr/>
          </p:nvGrpSpPr>
          <p:grpSpPr>
            <a:xfrm flipH="1">
              <a:off x="8246887" y="3744934"/>
              <a:ext cx="1041216" cy="2571644"/>
              <a:chOff x="4709050" y="974800"/>
              <a:chExt cx="684425" cy="1690425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09" name="Google Shape;309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72900" y="31776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06000" y="40771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14" name="Google Shape;314;p8"/>
          <p:cNvGrpSpPr/>
          <p:nvPr/>
        </p:nvGrpSpPr>
        <p:grpSpPr>
          <a:xfrm>
            <a:off x="126425" y="3058850"/>
            <a:ext cx="1694475" cy="3126028"/>
            <a:chOff x="126425" y="3058850"/>
            <a:chExt cx="1694475" cy="3126028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37" name="Google Shape;337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8"/>
          <p:cNvGrpSpPr/>
          <p:nvPr/>
        </p:nvGrpSpPr>
        <p:grpSpPr>
          <a:xfrm>
            <a:off x="7114525" y="-120600"/>
            <a:ext cx="3487326" cy="2515170"/>
            <a:chOff x="7114525" y="-120600"/>
            <a:chExt cx="3487326" cy="25151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342" name="Google Shape;342;p8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68" name="Google Shape;36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 txBox="1"/>
          <p:nvPr>
            <p:ph type="title"/>
          </p:nvPr>
        </p:nvSpPr>
        <p:spPr>
          <a:xfrm>
            <a:off x="2241450" y="1583838"/>
            <a:ext cx="4661100" cy="9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4" name="Google Shape;374;p9"/>
          <p:cNvSpPr txBox="1"/>
          <p:nvPr>
            <p:ph idx="1" type="subTitle"/>
          </p:nvPr>
        </p:nvSpPr>
        <p:spPr>
          <a:xfrm>
            <a:off x="2241450" y="2565163"/>
            <a:ext cx="46611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75" name="Google Shape;375;p9"/>
          <p:cNvGrpSpPr/>
          <p:nvPr/>
        </p:nvGrpSpPr>
        <p:grpSpPr>
          <a:xfrm>
            <a:off x="-1684333" y="361707"/>
            <a:ext cx="3490358" cy="1733468"/>
            <a:chOff x="-1684333" y="361707"/>
            <a:chExt cx="3490358" cy="1733468"/>
          </a:xfrm>
        </p:grpSpPr>
        <p:grpSp>
          <p:nvGrpSpPr>
            <p:cNvPr id="376" name="Google Shape;376;p9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98" name="Google Shape;398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9"/>
          <p:cNvGrpSpPr/>
          <p:nvPr/>
        </p:nvGrpSpPr>
        <p:grpSpPr>
          <a:xfrm>
            <a:off x="7323150" y="3559675"/>
            <a:ext cx="4020937" cy="1950500"/>
            <a:chOff x="7323150" y="3559675"/>
            <a:chExt cx="4020937" cy="1950500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432" name="Google Shape;432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38" name="Google Shape;438;p10"/>
          <p:cNvGrpSpPr/>
          <p:nvPr/>
        </p:nvGrpSpPr>
        <p:grpSpPr>
          <a:xfrm>
            <a:off x="-1642006" y="-243575"/>
            <a:ext cx="3539356" cy="2528970"/>
            <a:chOff x="-1642006" y="-243575"/>
            <a:chExt cx="3539356" cy="2528970"/>
          </a:xfrm>
        </p:grpSpPr>
        <p:grpSp>
          <p:nvGrpSpPr>
            <p:cNvPr id="439" name="Google Shape;439;p10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466" name="Google Shape;466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10"/>
          <p:cNvGrpSpPr/>
          <p:nvPr/>
        </p:nvGrpSpPr>
        <p:grpSpPr>
          <a:xfrm>
            <a:off x="7370500" y="2551650"/>
            <a:ext cx="1600406" cy="3176028"/>
            <a:chOff x="7370500" y="2551650"/>
            <a:chExt cx="1600406" cy="3176028"/>
          </a:xfrm>
        </p:grpSpPr>
        <p:grpSp>
          <p:nvGrpSpPr>
            <p:cNvPr id="470" name="Google Shape;470;p10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471" name="Google Shape;471;p1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492" name="Google Shape;492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26"/>
          <p:cNvSpPr txBox="1"/>
          <p:nvPr>
            <p:ph type="ctrTitle"/>
          </p:nvPr>
        </p:nvSpPr>
        <p:spPr>
          <a:xfrm>
            <a:off x="1568700" y="1843775"/>
            <a:ext cx="6006600" cy="10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Computer Vision</a:t>
            </a:r>
            <a:endParaRPr/>
          </a:p>
        </p:txBody>
      </p:sp>
      <p:cxnSp>
        <p:nvCxnSpPr>
          <p:cNvPr id="1406" name="Google Shape;1406;p26"/>
          <p:cNvCxnSpPr/>
          <p:nvPr/>
        </p:nvCxnSpPr>
        <p:spPr>
          <a:xfrm>
            <a:off x="2145900" y="2960569"/>
            <a:ext cx="485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407" name="Google Shape;1407;p26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1408" name="Google Shape;1408;p26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09" name="Google Shape;1409;p26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6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6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6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6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6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6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6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6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26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6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26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26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26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6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6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6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6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6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6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6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430" name="Google Shape;1430;p2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1" name="Google Shape;1431;p2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2" name="Google Shape;1432;p26"/>
          <p:cNvGrpSpPr/>
          <p:nvPr/>
        </p:nvGrpSpPr>
        <p:grpSpPr>
          <a:xfrm>
            <a:off x="7093325" y="-149525"/>
            <a:ext cx="3508526" cy="2544095"/>
            <a:chOff x="7093325" y="-149525"/>
            <a:chExt cx="3508526" cy="2544095"/>
          </a:xfrm>
        </p:grpSpPr>
        <p:grpSp>
          <p:nvGrpSpPr>
            <p:cNvPr id="1433" name="Google Shape;1433;p26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34" name="Google Shape;1434;p26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6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6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6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6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6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6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6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6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6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6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6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6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6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6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6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6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6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6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6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6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6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6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6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6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6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460" name="Google Shape;1460;p2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1" name="Google Shape;1461;p2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2" name="Google Shape;1462;p2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3" name="Google Shape;1463;p26"/>
          <p:cNvGrpSpPr/>
          <p:nvPr/>
        </p:nvGrpSpPr>
        <p:grpSpPr>
          <a:xfrm>
            <a:off x="-1312494" y="155294"/>
            <a:ext cx="3417969" cy="1688482"/>
            <a:chOff x="-1312494" y="155294"/>
            <a:chExt cx="3417969" cy="1688482"/>
          </a:xfrm>
        </p:grpSpPr>
        <p:grpSp>
          <p:nvGrpSpPr>
            <p:cNvPr id="1464" name="Google Shape;1464;p26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65" name="Google Shape;1465;p26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6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6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6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6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6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6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6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6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6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6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6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6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6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26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26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6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6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6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26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26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486" name="Google Shape;1486;p2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7" name="Google Shape;1487;p2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Ce este o imagine?</a:t>
            </a:r>
            <a:endParaRPr/>
          </a:p>
        </p:txBody>
      </p:sp>
      <p:sp>
        <p:nvSpPr>
          <p:cNvPr id="1493" name="Google Shape;1493;p27"/>
          <p:cNvSpPr txBox="1"/>
          <p:nvPr/>
        </p:nvSpPr>
        <p:spPr>
          <a:xfrm>
            <a:off x="1287875" y="1666200"/>
            <a:ext cx="67050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O imagine este o matrice de pixeli, unde un pixel reprezinta o zona foarte mica de aceeasi culoare. Aceasta culoare este descrisa de o serie de valori numerice.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In formatul RGB fiecare pixel are 3 valori in intervalul [0,255] ce corespund canalelor Red, Green si Blue si spun cat de mult este folosita fiecare nuanta.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1494" name="Google Shape;14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62" y="3169599"/>
            <a:ext cx="5859876" cy="18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Ce este?</a:t>
            </a:r>
            <a:endParaRPr/>
          </a:p>
        </p:txBody>
      </p:sp>
      <p:sp>
        <p:nvSpPr>
          <p:cNvPr id="1500" name="Google Shape;1500;p28"/>
          <p:cNvSpPr txBox="1"/>
          <p:nvPr/>
        </p:nvSpPr>
        <p:spPr>
          <a:xfrm>
            <a:off x="1287875" y="1666200"/>
            <a:ext cx="67050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Este o </a:t>
            </a: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arie a inteligentei artificiale ce se concentreaza pe invatarea unei masini sa interpreteze input-uri vizuale precum imagini si video-uri.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Aceasta implica algoritmi ce extrag caracteristici specifice din input si le transforma intr-un format interpretabil pentru arhitecturile clasice de machine learning. 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Cele mai folosite arhitecturi folosite de modele pentru prelucrarea acestor feature-uri sunt Convolutional Layer si Visual Transformer.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Ce cuprinde?</a:t>
            </a:r>
            <a:endParaRPr/>
          </a:p>
        </p:txBody>
      </p:sp>
      <p:sp>
        <p:nvSpPr>
          <p:cNvPr id="1506" name="Google Shape;1506;p29"/>
          <p:cNvSpPr txBox="1"/>
          <p:nvPr/>
        </p:nvSpPr>
        <p:spPr>
          <a:xfrm>
            <a:off x="1287875" y="1666200"/>
            <a:ext cx="59565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Aceasta arie cuprinde o serie larga de aplicatii folosite in industrie.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Cele mai populare aplicatii sunt: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"/>
              <a:buChar char="●"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Clasificare de imagini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"/>
              <a:buChar char="●"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Detectie de obiecte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"/>
              <a:buChar char="●"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Segmentarea imaginilor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"/>
              <a:buChar char="●"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Generare de imagini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Clasificarea de imagini</a:t>
            </a:r>
            <a:endParaRPr/>
          </a:p>
        </p:txBody>
      </p:sp>
      <p:sp>
        <p:nvSpPr>
          <p:cNvPr id="1512" name="Google Shape;1512;p30"/>
          <p:cNvSpPr txBox="1"/>
          <p:nvPr/>
        </p:nvSpPr>
        <p:spPr>
          <a:xfrm>
            <a:off x="1287875" y="1666200"/>
            <a:ext cx="63186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Implica interpretarea unei imagini si clasificarea ei sub o eticheta corespunzatoare celui mai predominant obiect din ea. 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Este folosita cand dorim sa grupam imagini dupa o descriere generala a lor. De exemplu, daca vrem sa grupam o serie de poza in functie de relieful curpins (munte, mare, desert, etc).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Modele populare: ResNet,  AlexNet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descr="File:Everest North Face toward Base Camp Tibet Luca Galuzzi 2006 ..." id="1513" name="Google Shape;15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00" y="3219725"/>
            <a:ext cx="2176300" cy="1827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4" name="Google Shape;1514;p30"/>
          <p:cNvCxnSpPr/>
          <p:nvPr/>
        </p:nvCxnSpPr>
        <p:spPr>
          <a:xfrm>
            <a:off x="2350400" y="4000500"/>
            <a:ext cx="9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5" name="Google Shape;1515;p30"/>
          <p:cNvSpPr txBox="1"/>
          <p:nvPr/>
        </p:nvSpPr>
        <p:spPr>
          <a:xfrm>
            <a:off x="3082875" y="3803300"/>
            <a:ext cx="11349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Mountain</a:t>
            </a:r>
            <a:endParaRPr sz="12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descr="Poze : deşert, ERG, mediul natural, landform eolian, sahara ..." id="1516" name="Google Shape;15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475" y="3219725"/>
            <a:ext cx="2741448" cy="182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7" name="Google Shape;1517;p30"/>
          <p:cNvCxnSpPr/>
          <p:nvPr/>
        </p:nvCxnSpPr>
        <p:spPr>
          <a:xfrm rot="10800000">
            <a:off x="5143575" y="4000638"/>
            <a:ext cx="10929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8" name="Google Shape;1518;p30"/>
          <p:cNvSpPr txBox="1"/>
          <p:nvPr/>
        </p:nvSpPr>
        <p:spPr>
          <a:xfrm>
            <a:off x="4467375" y="3803300"/>
            <a:ext cx="829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Desert</a:t>
            </a:r>
            <a:endParaRPr sz="12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Detectie de obiecte</a:t>
            </a:r>
            <a:endParaRPr/>
          </a:p>
        </p:txBody>
      </p:sp>
      <p:sp>
        <p:nvSpPr>
          <p:cNvPr id="1524" name="Google Shape;1524;p31"/>
          <p:cNvSpPr txBox="1"/>
          <p:nvPr/>
        </p:nvSpPr>
        <p:spPr>
          <a:xfrm>
            <a:off x="177075" y="1650100"/>
            <a:ext cx="48054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In loc sa clasifice in intregime o poza, aici modelul se uita la elementele ei si poate sa faca distinctie intre obiecte ce apartin unor clase diferite si sa le localizeze in imagine. Fiecare obiect este incadrat intr-un dreptunghi numit BoundingBox, si ii este atribuit o eticheta si o probabilitate.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De exemplu, putem considera o intersectie unde o camera analizeaza traficul.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Modele populare: R-CNN, Yolo 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1525" name="Google Shape;15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758" y="1395925"/>
            <a:ext cx="3673368" cy="16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350" y="3223448"/>
            <a:ext cx="2484176" cy="165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7" name="Google Shape;152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000" y="3970450"/>
            <a:ext cx="4652476" cy="6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3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Segmentare de obiecte</a:t>
            </a:r>
            <a:endParaRPr/>
          </a:p>
        </p:txBody>
      </p:sp>
      <p:sp>
        <p:nvSpPr>
          <p:cNvPr id="1533" name="Google Shape;1533;p32"/>
          <p:cNvSpPr txBox="1"/>
          <p:nvPr/>
        </p:nvSpPr>
        <p:spPr>
          <a:xfrm>
            <a:off x="1287875" y="1666200"/>
            <a:ext cx="63186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Presupune impartirea unei imagini in zone ce corespund aceluiasi obiect. Fata de detectia de obiecte ce ne spune locatia lui si il incadreaza intr-un chenar fix, segmentarea pastreaza forma obiectului si atribuie oricarei zone a imaginii cate o clasa.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Modele populare: </a:t>
            </a:r>
            <a:r>
              <a:rPr lang="es-419" sz="1200">
                <a:solidFill>
                  <a:schemeClr val="dk1"/>
                </a:solidFill>
              </a:rPr>
              <a:t>DeepLabV3, U-Net</a:t>
            </a:r>
            <a:endParaRPr sz="1200">
              <a:solidFill>
                <a:srgbClr val="EE4C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1534" name="Google Shape;15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725" y="2986500"/>
            <a:ext cx="4332549" cy="20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3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Generare de imagini</a:t>
            </a:r>
            <a:endParaRPr/>
          </a:p>
        </p:txBody>
      </p:sp>
      <p:sp>
        <p:nvSpPr>
          <p:cNvPr id="1540" name="Google Shape;1540;p33"/>
          <p:cNvSpPr txBox="1"/>
          <p:nvPr/>
        </p:nvSpPr>
        <p:spPr>
          <a:xfrm>
            <a:off x="990050" y="1658150"/>
            <a:ext cx="54735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Este un task ce a devenit foarte popular si cu multe inovatii in ultimii ani.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Este procesul prin care o poza poate fi editata sau creata de la zero artificial.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Procesul se poate face prin mai multe moduri: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"/>
              <a:buChar char="●"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Text to image: modelul primeste doar un prompt(text) si pe baza lui ni se creeaza imaginea.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"/>
              <a:buChar char="●"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Image to image: modelul pleaca de la o poza initiala si creeaza o variatie a acesteie. Aditional modelul poate primi si un prompt pentru ghidare stilistica.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"/>
              <a:buChar char="●"/>
            </a:pPr>
            <a:r>
              <a:t/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Modele populare: StableDiffusion, Flux</a:t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541" name="Google Shape;1541;p33"/>
          <p:cNvSpPr txBox="1"/>
          <p:nvPr/>
        </p:nvSpPr>
        <p:spPr>
          <a:xfrm>
            <a:off x="6495800" y="4080875"/>
            <a:ext cx="2422800" cy="386400"/>
          </a:xfrm>
          <a:prstGeom prst="rect">
            <a:avLst/>
          </a:prstGeom>
          <a:solidFill>
            <a:srgbClr val="F2F2F2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A2C4C9"/>
                </a:solidFill>
                <a:latin typeface="Saira"/>
                <a:ea typeface="Saira"/>
                <a:cs typeface="Saira"/>
                <a:sym typeface="Saira"/>
              </a:rPr>
              <a:t>A surreal mountain landscape</a:t>
            </a:r>
            <a:endParaRPr b="1" sz="1200">
              <a:solidFill>
                <a:srgbClr val="A2C4C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1542" name="Google Shape;15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375" y="1658150"/>
            <a:ext cx="2375649" cy="237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