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ebas Neue"/>
      <p:regular r:id="rId23"/>
    </p:embeddedFont>
    <p:embeddedFont>
      <p:font typeface="Didact Gothic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9E48AF-7847-4433-8AB0-E55FA67EE8C6}">
  <a:tblStyle styleId="{829E48AF-7847-4433-8AB0-E55FA67EE8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DidactGothic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84054910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84054910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8d6945441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8d6945441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8351a10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d8351a10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8d6945441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28d6945441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d84054910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d84054910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2949c4d7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2949c4d7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949c4d7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949c4d7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7f67e3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7f67e3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96aa15d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96aa15d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8d69454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8d69454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8d694544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8d694544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8d6945441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8d6945441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84054910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84054910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84054910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d84054910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96aa15dd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96aa15dd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8405491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8405491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" name="Google Shape;24;p2"/>
          <p:cNvSpPr txBox="1"/>
          <p:nvPr>
            <p:ph idx="2" type="ctrTitle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1284000" y="1749050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284000" y="3178800"/>
            <a:ext cx="65760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5558126" y="2743625"/>
            <a:ext cx="2865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2" type="title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5744113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451813" y="1696150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" name="Google Shape;76;p14"/>
          <p:cNvSpPr txBox="1"/>
          <p:nvPr>
            <p:ph hasCustomPrompt="1" idx="2" type="title"/>
          </p:nvPr>
        </p:nvSpPr>
        <p:spPr>
          <a:xfrm>
            <a:off x="2012263" y="165525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4451838" y="2943725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8" name="Google Shape;78;p14"/>
          <p:cNvGrpSpPr/>
          <p:nvPr/>
        </p:nvGrpSpPr>
        <p:grpSpPr>
          <a:xfrm>
            <a:off x="1225731" y="1081337"/>
            <a:ext cx="786548" cy="850470"/>
            <a:chOff x="1225731" y="1081337"/>
            <a:chExt cx="786548" cy="850470"/>
          </a:xfrm>
        </p:grpSpPr>
        <p:sp>
          <p:nvSpPr>
            <p:cNvPr id="79" name="Google Shape;79;p14"/>
            <p:cNvSpPr/>
            <p:nvPr/>
          </p:nvSpPr>
          <p:spPr>
            <a:xfrm>
              <a:off x="1477388" y="1081337"/>
              <a:ext cx="283235" cy="850470"/>
            </a:xfrm>
            <a:custGeom>
              <a:rect b="b" l="l" r="r" t="t"/>
              <a:pathLst>
                <a:path extrusionOk="0" h="20037" w="6673">
                  <a:moveTo>
                    <a:pt x="3337" y="307"/>
                  </a:moveTo>
                  <a:cubicBezTo>
                    <a:pt x="4980" y="307"/>
                    <a:pt x="6368" y="4754"/>
                    <a:pt x="6368" y="10017"/>
                  </a:cubicBezTo>
                  <a:cubicBezTo>
                    <a:pt x="6368" y="15282"/>
                    <a:pt x="4979" y="19729"/>
                    <a:pt x="3337" y="19729"/>
                  </a:cubicBezTo>
                  <a:cubicBezTo>
                    <a:pt x="1694" y="19729"/>
                    <a:pt x="305" y="15282"/>
                    <a:pt x="305" y="10019"/>
                  </a:cubicBezTo>
                  <a:cubicBezTo>
                    <a:pt x="305" y="4754"/>
                    <a:pt x="1694" y="307"/>
                    <a:pt x="3337" y="307"/>
                  </a:cubicBezTo>
                  <a:close/>
                  <a:moveTo>
                    <a:pt x="3337" y="1"/>
                  </a:moveTo>
                  <a:cubicBezTo>
                    <a:pt x="1465" y="1"/>
                    <a:pt x="0" y="4401"/>
                    <a:pt x="0" y="10020"/>
                  </a:cubicBezTo>
                  <a:cubicBezTo>
                    <a:pt x="0" y="15636"/>
                    <a:pt x="1465" y="20037"/>
                    <a:pt x="3337" y="20037"/>
                  </a:cubicBezTo>
                  <a:cubicBezTo>
                    <a:pt x="5208" y="20037"/>
                    <a:pt x="6673" y="15636"/>
                    <a:pt x="6673" y="10020"/>
                  </a:cubicBezTo>
                  <a:cubicBezTo>
                    <a:pt x="6673" y="4401"/>
                    <a:pt x="5208" y="1"/>
                    <a:pt x="33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225774" y="1269071"/>
              <a:ext cx="786506" cy="474917"/>
            </a:xfrm>
            <a:custGeom>
              <a:rect b="b" l="l" r="r" t="t"/>
              <a:pathLst>
                <a:path extrusionOk="0" h="11189" w="18530">
                  <a:moveTo>
                    <a:pt x="15942" y="307"/>
                  </a:moveTo>
                  <a:cubicBezTo>
                    <a:pt x="16916" y="307"/>
                    <a:pt x="17577" y="547"/>
                    <a:pt x="17826" y="1006"/>
                  </a:cubicBezTo>
                  <a:cubicBezTo>
                    <a:pt x="18188" y="1682"/>
                    <a:pt x="17656" y="2838"/>
                    <a:pt x="16367" y="4176"/>
                  </a:cubicBezTo>
                  <a:cubicBezTo>
                    <a:pt x="15020" y="5575"/>
                    <a:pt x="13008" y="7027"/>
                    <a:pt x="10699" y="8265"/>
                  </a:cubicBezTo>
                  <a:cubicBezTo>
                    <a:pt x="8391" y="9502"/>
                    <a:pt x="6066" y="10375"/>
                    <a:pt x="4156" y="10723"/>
                  </a:cubicBezTo>
                  <a:cubicBezTo>
                    <a:pt x="3573" y="10829"/>
                    <a:pt x="3047" y="10881"/>
                    <a:pt x="2591" y="10881"/>
                  </a:cubicBezTo>
                  <a:cubicBezTo>
                    <a:pt x="1616" y="10881"/>
                    <a:pt x="954" y="10643"/>
                    <a:pt x="708" y="10182"/>
                  </a:cubicBezTo>
                  <a:cubicBezTo>
                    <a:pt x="346" y="9507"/>
                    <a:pt x="878" y="8351"/>
                    <a:pt x="2167" y="7012"/>
                  </a:cubicBezTo>
                  <a:cubicBezTo>
                    <a:pt x="3512" y="5614"/>
                    <a:pt x="5524" y="4161"/>
                    <a:pt x="7835" y="2923"/>
                  </a:cubicBezTo>
                  <a:cubicBezTo>
                    <a:pt x="10142" y="1686"/>
                    <a:pt x="12468" y="813"/>
                    <a:pt x="14378" y="465"/>
                  </a:cubicBezTo>
                  <a:cubicBezTo>
                    <a:pt x="14959" y="360"/>
                    <a:pt x="15485" y="307"/>
                    <a:pt x="15942" y="307"/>
                  </a:cubicBezTo>
                  <a:close/>
                  <a:moveTo>
                    <a:pt x="15939" y="1"/>
                  </a:moveTo>
                  <a:cubicBezTo>
                    <a:pt x="15464" y="1"/>
                    <a:pt x="14923" y="55"/>
                    <a:pt x="14323" y="164"/>
                  </a:cubicBezTo>
                  <a:cubicBezTo>
                    <a:pt x="12381" y="518"/>
                    <a:pt x="10026" y="1401"/>
                    <a:pt x="7690" y="2654"/>
                  </a:cubicBezTo>
                  <a:cubicBezTo>
                    <a:pt x="5354" y="3908"/>
                    <a:pt x="3313" y="5379"/>
                    <a:pt x="1943" y="6800"/>
                  </a:cubicBezTo>
                  <a:cubicBezTo>
                    <a:pt x="536" y="8263"/>
                    <a:pt x="1" y="9516"/>
                    <a:pt x="436" y="10328"/>
                  </a:cubicBezTo>
                  <a:cubicBezTo>
                    <a:pt x="742" y="10896"/>
                    <a:pt x="1488" y="11189"/>
                    <a:pt x="2592" y="11189"/>
                  </a:cubicBezTo>
                  <a:cubicBezTo>
                    <a:pt x="3066" y="11189"/>
                    <a:pt x="3607" y="11136"/>
                    <a:pt x="4209" y="11024"/>
                  </a:cubicBezTo>
                  <a:cubicBezTo>
                    <a:pt x="6150" y="10670"/>
                    <a:pt x="8506" y="9787"/>
                    <a:pt x="10842" y="8533"/>
                  </a:cubicBezTo>
                  <a:cubicBezTo>
                    <a:pt x="13178" y="7281"/>
                    <a:pt x="15219" y="5810"/>
                    <a:pt x="16587" y="4387"/>
                  </a:cubicBezTo>
                  <a:cubicBezTo>
                    <a:pt x="17995" y="2925"/>
                    <a:pt x="18530" y="1673"/>
                    <a:pt x="18094" y="860"/>
                  </a:cubicBezTo>
                  <a:cubicBezTo>
                    <a:pt x="17791" y="293"/>
                    <a:pt x="17044" y="1"/>
                    <a:pt x="159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225731" y="1269071"/>
              <a:ext cx="786506" cy="474917"/>
            </a:xfrm>
            <a:custGeom>
              <a:rect b="b" l="l" r="r" t="t"/>
              <a:pathLst>
                <a:path extrusionOk="0" h="11189" w="18530">
                  <a:moveTo>
                    <a:pt x="2590" y="307"/>
                  </a:moveTo>
                  <a:cubicBezTo>
                    <a:pt x="3046" y="307"/>
                    <a:pt x="3571" y="360"/>
                    <a:pt x="4152" y="465"/>
                  </a:cubicBezTo>
                  <a:cubicBezTo>
                    <a:pt x="6064" y="813"/>
                    <a:pt x="8388" y="1686"/>
                    <a:pt x="10695" y="2923"/>
                  </a:cubicBezTo>
                  <a:cubicBezTo>
                    <a:pt x="13004" y="4161"/>
                    <a:pt x="15018" y="5612"/>
                    <a:pt x="16365" y="7012"/>
                  </a:cubicBezTo>
                  <a:cubicBezTo>
                    <a:pt x="17652" y="8351"/>
                    <a:pt x="18184" y="9505"/>
                    <a:pt x="17822" y="10182"/>
                  </a:cubicBezTo>
                  <a:cubicBezTo>
                    <a:pt x="17576" y="10643"/>
                    <a:pt x="16914" y="10881"/>
                    <a:pt x="15939" y="10881"/>
                  </a:cubicBezTo>
                  <a:cubicBezTo>
                    <a:pt x="15483" y="10881"/>
                    <a:pt x="14957" y="10829"/>
                    <a:pt x="14374" y="10723"/>
                  </a:cubicBezTo>
                  <a:cubicBezTo>
                    <a:pt x="12464" y="10375"/>
                    <a:pt x="10140" y="9502"/>
                    <a:pt x="7831" y="8265"/>
                  </a:cubicBezTo>
                  <a:cubicBezTo>
                    <a:pt x="5524" y="7026"/>
                    <a:pt x="3510" y="5576"/>
                    <a:pt x="2163" y="4176"/>
                  </a:cubicBezTo>
                  <a:cubicBezTo>
                    <a:pt x="874" y="2838"/>
                    <a:pt x="342" y="1682"/>
                    <a:pt x="706" y="1006"/>
                  </a:cubicBezTo>
                  <a:cubicBezTo>
                    <a:pt x="951" y="544"/>
                    <a:pt x="1614" y="307"/>
                    <a:pt x="2590" y="307"/>
                  </a:cubicBezTo>
                  <a:close/>
                  <a:moveTo>
                    <a:pt x="2592" y="1"/>
                  </a:moveTo>
                  <a:cubicBezTo>
                    <a:pt x="1487" y="1"/>
                    <a:pt x="741" y="293"/>
                    <a:pt x="436" y="860"/>
                  </a:cubicBezTo>
                  <a:cubicBezTo>
                    <a:pt x="0" y="1673"/>
                    <a:pt x="535" y="2925"/>
                    <a:pt x="1943" y="4387"/>
                  </a:cubicBezTo>
                  <a:cubicBezTo>
                    <a:pt x="3313" y="5810"/>
                    <a:pt x="5352" y="7281"/>
                    <a:pt x="7688" y="8533"/>
                  </a:cubicBezTo>
                  <a:cubicBezTo>
                    <a:pt x="10024" y="9787"/>
                    <a:pt x="12380" y="10672"/>
                    <a:pt x="14323" y="11024"/>
                  </a:cubicBezTo>
                  <a:cubicBezTo>
                    <a:pt x="14923" y="11133"/>
                    <a:pt x="15464" y="11189"/>
                    <a:pt x="15938" y="11189"/>
                  </a:cubicBezTo>
                  <a:cubicBezTo>
                    <a:pt x="17043" y="11189"/>
                    <a:pt x="17791" y="10896"/>
                    <a:pt x="18094" y="10328"/>
                  </a:cubicBezTo>
                  <a:cubicBezTo>
                    <a:pt x="18529" y="9516"/>
                    <a:pt x="17994" y="8262"/>
                    <a:pt x="16587" y="6800"/>
                  </a:cubicBezTo>
                  <a:cubicBezTo>
                    <a:pt x="15217" y="5379"/>
                    <a:pt x="13177" y="3908"/>
                    <a:pt x="10841" y="2654"/>
                  </a:cubicBezTo>
                  <a:cubicBezTo>
                    <a:pt x="8505" y="1401"/>
                    <a:pt x="6149" y="517"/>
                    <a:pt x="4207" y="164"/>
                  </a:cubicBezTo>
                  <a:cubicBezTo>
                    <a:pt x="3607" y="55"/>
                    <a:pt x="3066" y="1"/>
                    <a:pt x="25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99460" y="1243646"/>
              <a:ext cx="76656" cy="76613"/>
            </a:xfrm>
            <a:custGeom>
              <a:rect b="b" l="l" r="r" t="t"/>
              <a:pathLst>
                <a:path extrusionOk="0" h="1805" w="1806">
                  <a:moveTo>
                    <a:pt x="904" y="0"/>
                  </a:moveTo>
                  <a:cubicBezTo>
                    <a:pt x="403" y="0"/>
                    <a:pt x="1" y="404"/>
                    <a:pt x="1" y="902"/>
                  </a:cubicBezTo>
                  <a:cubicBezTo>
                    <a:pt x="1" y="1402"/>
                    <a:pt x="403" y="1804"/>
                    <a:pt x="904" y="1804"/>
                  </a:cubicBezTo>
                  <a:cubicBezTo>
                    <a:pt x="1403" y="1804"/>
                    <a:pt x="1805" y="1399"/>
                    <a:pt x="1805" y="902"/>
                  </a:cubicBezTo>
                  <a:cubicBezTo>
                    <a:pt x="1805" y="404"/>
                    <a:pt x="1401" y="0"/>
                    <a:pt x="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1761175" y="1685754"/>
              <a:ext cx="76656" cy="76613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4" y="0"/>
                    <a:pt x="0" y="406"/>
                    <a:pt x="0" y="903"/>
                  </a:cubicBezTo>
                  <a:cubicBezTo>
                    <a:pt x="0" y="1402"/>
                    <a:pt x="404" y="1804"/>
                    <a:pt x="903" y="1804"/>
                  </a:cubicBezTo>
                  <a:cubicBezTo>
                    <a:pt x="1402" y="1804"/>
                    <a:pt x="1806" y="1402"/>
                    <a:pt x="1806" y="903"/>
                  </a:cubicBezTo>
                  <a:cubicBezTo>
                    <a:pt x="1806" y="403"/>
                    <a:pt x="1402" y="0"/>
                    <a:pt x="9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1492031" y="1143476"/>
              <a:ext cx="76613" cy="76656"/>
            </a:xfrm>
            <a:custGeom>
              <a:rect b="b" l="l" r="r" t="t"/>
              <a:pathLst>
                <a:path extrusionOk="0" h="1806" w="1805">
                  <a:moveTo>
                    <a:pt x="902" y="0"/>
                  </a:moveTo>
                  <a:cubicBezTo>
                    <a:pt x="403" y="0"/>
                    <a:pt x="1" y="404"/>
                    <a:pt x="1" y="903"/>
                  </a:cubicBezTo>
                  <a:cubicBezTo>
                    <a:pt x="1" y="1402"/>
                    <a:pt x="404" y="1806"/>
                    <a:pt x="902" y="1806"/>
                  </a:cubicBezTo>
                  <a:cubicBezTo>
                    <a:pt x="1402" y="1806"/>
                    <a:pt x="1805" y="1400"/>
                    <a:pt x="1805" y="903"/>
                  </a:cubicBezTo>
                  <a:cubicBezTo>
                    <a:pt x="1805" y="404"/>
                    <a:pt x="1399" y="2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562066" y="1449674"/>
              <a:ext cx="113795" cy="113880"/>
            </a:xfrm>
            <a:custGeom>
              <a:rect b="b" l="l" r="r" t="t"/>
              <a:pathLst>
                <a:path extrusionOk="0" h="2683" w="2681">
                  <a:moveTo>
                    <a:pt x="1342" y="305"/>
                  </a:moveTo>
                  <a:cubicBezTo>
                    <a:pt x="1912" y="305"/>
                    <a:pt x="2376" y="769"/>
                    <a:pt x="2376" y="1341"/>
                  </a:cubicBezTo>
                  <a:cubicBezTo>
                    <a:pt x="2376" y="1910"/>
                    <a:pt x="1912" y="2375"/>
                    <a:pt x="1342" y="2375"/>
                  </a:cubicBezTo>
                  <a:cubicBezTo>
                    <a:pt x="771" y="2375"/>
                    <a:pt x="307" y="1910"/>
                    <a:pt x="307" y="1341"/>
                  </a:cubicBezTo>
                  <a:cubicBezTo>
                    <a:pt x="307" y="769"/>
                    <a:pt x="771" y="305"/>
                    <a:pt x="1342" y="305"/>
                  </a:cubicBezTo>
                  <a:close/>
                  <a:moveTo>
                    <a:pt x="1342" y="1"/>
                  </a:moveTo>
                  <a:cubicBezTo>
                    <a:pt x="601" y="1"/>
                    <a:pt x="1" y="604"/>
                    <a:pt x="1" y="1342"/>
                  </a:cubicBezTo>
                  <a:cubicBezTo>
                    <a:pt x="1" y="2081"/>
                    <a:pt x="604" y="2682"/>
                    <a:pt x="1342" y="2682"/>
                  </a:cubicBezTo>
                  <a:cubicBezTo>
                    <a:pt x="2081" y="2682"/>
                    <a:pt x="2681" y="2079"/>
                    <a:pt x="2681" y="1342"/>
                  </a:cubicBezTo>
                  <a:cubicBezTo>
                    <a:pt x="2681" y="602"/>
                    <a:pt x="2082" y="1"/>
                    <a:pt x="1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6839149" y="3253536"/>
            <a:ext cx="852677" cy="1049183"/>
            <a:chOff x="6839149" y="3253536"/>
            <a:chExt cx="852677" cy="1049183"/>
          </a:xfrm>
        </p:grpSpPr>
        <p:sp>
          <p:nvSpPr>
            <p:cNvPr id="87" name="Google Shape;87;p14"/>
            <p:cNvSpPr/>
            <p:nvPr/>
          </p:nvSpPr>
          <p:spPr>
            <a:xfrm rot="983957">
              <a:off x="7066194" y="3338593"/>
              <a:ext cx="620582" cy="125192"/>
            </a:xfrm>
            <a:custGeom>
              <a:rect b="b" l="l" r="r" t="t"/>
              <a:pathLst>
                <a:path extrusionOk="0" h="2793" w="13845">
                  <a:moveTo>
                    <a:pt x="2792" y="0"/>
                  </a:moveTo>
                  <a:cubicBezTo>
                    <a:pt x="1249" y="0"/>
                    <a:pt x="1" y="1251"/>
                    <a:pt x="1" y="2793"/>
                  </a:cubicBezTo>
                  <a:lnTo>
                    <a:pt x="13844" y="2793"/>
                  </a:lnTo>
                  <a:cubicBezTo>
                    <a:pt x="13844" y="1251"/>
                    <a:pt x="12595" y="0"/>
                    <a:pt x="110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983957">
              <a:off x="6844195" y="4092450"/>
              <a:ext cx="620716" cy="125192"/>
            </a:xfrm>
            <a:custGeom>
              <a:rect b="b" l="l" r="r" t="t"/>
              <a:pathLst>
                <a:path extrusionOk="0" h="2793" w="13848">
                  <a:moveTo>
                    <a:pt x="1" y="1"/>
                  </a:moveTo>
                  <a:cubicBezTo>
                    <a:pt x="1" y="1544"/>
                    <a:pt x="1252" y="2792"/>
                    <a:pt x="2794" y="2792"/>
                  </a:cubicBezTo>
                  <a:lnTo>
                    <a:pt x="11054" y="2792"/>
                  </a:lnTo>
                  <a:cubicBezTo>
                    <a:pt x="12598" y="2792"/>
                    <a:pt x="13847" y="1544"/>
                    <a:pt x="13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 rot="983957">
              <a:off x="6956285" y="3440942"/>
              <a:ext cx="618520" cy="674415"/>
            </a:xfrm>
            <a:custGeom>
              <a:rect b="b" l="l" r="r" t="t"/>
              <a:pathLst>
                <a:path extrusionOk="0" h="15046" w="13799">
                  <a:moveTo>
                    <a:pt x="13434" y="310"/>
                  </a:moveTo>
                  <a:cubicBezTo>
                    <a:pt x="12370" y="3909"/>
                    <a:pt x="10554" y="6225"/>
                    <a:pt x="7886" y="7386"/>
                  </a:cubicBezTo>
                  <a:cubicBezTo>
                    <a:pt x="7830" y="7408"/>
                    <a:pt x="7794" y="7464"/>
                    <a:pt x="7794" y="7524"/>
                  </a:cubicBezTo>
                  <a:cubicBezTo>
                    <a:pt x="7794" y="7585"/>
                    <a:pt x="7830" y="7639"/>
                    <a:pt x="7886" y="7664"/>
                  </a:cubicBezTo>
                  <a:cubicBezTo>
                    <a:pt x="10554" y="8822"/>
                    <a:pt x="12370" y="11140"/>
                    <a:pt x="13434" y="14741"/>
                  </a:cubicBezTo>
                  <a:lnTo>
                    <a:pt x="365" y="14741"/>
                  </a:lnTo>
                  <a:cubicBezTo>
                    <a:pt x="1428" y="11140"/>
                    <a:pt x="3245" y="8825"/>
                    <a:pt x="5913" y="7664"/>
                  </a:cubicBezTo>
                  <a:cubicBezTo>
                    <a:pt x="5970" y="7642"/>
                    <a:pt x="6007" y="7585"/>
                    <a:pt x="6007" y="7524"/>
                  </a:cubicBezTo>
                  <a:cubicBezTo>
                    <a:pt x="6007" y="7464"/>
                    <a:pt x="5970" y="7410"/>
                    <a:pt x="5913" y="7386"/>
                  </a:cubicBezTo>
                  <a:cubicBezTo>
                    <a:pt x="3245" y="6225"/>
                    <a:pt x="1429" y="3909"/>
                    <a:pt x="365" y="310"/>
                  </a:cubicBezTo>
                  <a:close/>
                  <a:moveTo>
                    <a:pt x="160" y="1"/>
                  </a:moveTo>
                  <a:cubicBezTo>
                    <a:pt x="110" y="1"/>
                    <a:pt x="65" y="23"/>
                    <a:pt x="38" y="61"/>
                  </a:cubicBezTo>
                  <a:cubicBezTo>
                    <a:pt x="10" y="99"/>
                    <a:pt x="0" y="148"/>
                    <a:pt x="13" y="194"/>
                  </a:cubicBezTo>
                  <a:cubicBezTo>
                    <a:pt x="1055" y="3860"/>
                    <a:pt x="2846" y="6260"/>
                    <a:pt x="5482" y="7523"/>
                  </a:cubicBezTo>
                  <a:cubicBezTo>
                    <a:pt x="2846" y="8784"/>
                    <a:pt x="1055" y="11187"/>
                    <a:pt x="13" y="14851"/>
                  </a:cubicBezTo>
                  <a:cubicBezTo>
                    <a:pt x="0" y="14896"/>
                    <a:pt x="10" y="14947"/>
                    <a:pt x="38" y="14985"/>
                  </a:cubicBezTo>
                  <a:cubicBezTo>
                    <a:pt x="68" y="15022"/>
                    <a:pt x="110" y="15045"/>
                    <a:pt x="160" y="15045"/>
                  </a:cubicBezTo>
                  <a:lnTo>
                    <a:pt x="13637" y="15045"/>
                  </a:lnTo>
                  <a:cubicBezTo>
                    <a:pt x="13687" y="15045"/>
                    <a:pt x="13731" y="15022"/>
                    <a:pt x="13761" y="14985"/>
                  </a:cubicBezTo>
                  <a:cubicBezTo>
                    <a:pt x="13788" y="14947"/>
                    <a:pt x="13799" y="14896"/>
                    <a:pt x="13785" y="14851"/>
                  </a:cubicBezTo>
                  <a:cubicBezTo>
                    <a:pt x="12744" y="11185"/>
                    <a:pt x="10951" y="8784"/>
                    <a:pt x="8315" y="7523"/>
                  </a:cubicBezTo>
                  <a:cubicBezTo>
                    <a:pt x="10950" y="6260"/>
                    <a:pt x="12740" y="3860"/>
                    <a:pt x="13785" y="194"/>
                  </a:cubicBezTo>
                  <a:cubicBezTo>
                    <a:pt x="13799" y="148"/>
                    <a:pt x="13788" y="99"/>
                    <a:pt x="13761" y="61"/>
                  </a:cubicBezTo>
                  <a:cubicBezTo>
                    <a:pt x="13731" y="23"/>
                    <a:pt x="13687" y="1"/>
                    <a:pt x="1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983957">
              <a:off x="7048374" y="3599106"/>
              <a:ext cx="410449" cy="439271"/>
            </a:xfrm>
            <a:custGeom>
              <a:rect b="b" l="l" r="r" t="t"/>
              <a:pathLst>
                <a:path extrusionOk="0" h="9800" w="9157">
                  <a:moveTo>
                    <a:pt x="3876" y="0"/>
                  </a:moveTo>
                  <a:cubicBezTo>
                    <a:pt x="3786" y="0"/>
                    <a:pt x="3696" y="1"/>
                    <a:pt x="3606" y="3"/>
                  </a:cubicBezTo>
                  <a:cubicBezTo>
                    <a:pt x="2851" y="21"/>
                    <a:pt x="2044" y="88"/>
                    <a:pt x="1407" y="470"/>
                  </a:cubicBezTo>
                  <a:cubicBezTo>
                    <a:pt x="1636" y="749"/>
                    <a:pt x="1997" y="1077"/>
                    <a:pt x="2347" y="1370"/>
                  </a:cubicBezTo>
                  <a:cubicBezTo>
                    <a:pt x="3524" y="2351"/>
                    <a:pt x="4193" y="3841"/>
                    <a:pt x="4040" y="5365"/>
                  </a:cubicBezTo>
                  <a:cubicBezTo>
                    <a:pt x="4040" y="5379"/>
                    <a:pt x="4037" y="5394"/>
                    <a:pt x="4035" y="5409"/>
                  </a:cubicBezTo>
                  <a:cubicBezTo>
                    <a:pt x="2272" y="6208"/>
                    <a:pt x="938" y="7654"/>
                    <a:pt x="0" y="9799"/>
                  </a:cubicBezTo>
                  <a:lnTo>
                    <a:pt x="9156" y="9799"/>
                  </a:lnTo>
                  <a:cubicBezTo>
                    <a:pt x="8219" y="7651"/>
                    <a:pt x="6885" y="6208"/>
                    <a:pt x="5119" y="5409"/>
                  </a:cubicBezTo>
                  <a:cubicBezTo>
                    <a:pt x="5092" y="5166"/>
                    <a:pt x="5081" y="4923"/>
                    <a:pt x="5089" y="4682"/>
                  </a:cubicBezTo>
                  <a:cubicBezTo>
                    <a:pt x="5122" y="3433"/>
                    <a:pt x="5773" y="2299"/>
                    <a:pt x="6733" y="1499"/>
                  </a:cubicBezTo>
                  <a:cubicBezTo>
                    <a:pt x="7033" y="1249"/>
                    <a:pt x="7315" y="973"/>
                    <a:pt x="7578" y="669"/>
                  </a:cubicBezTo>
                  <a:lnTo>
                    <a:pt x="7578" y="669"/>
                  </a:lnTo>
                  <a:cubicBezTo>
                    <a:pt x="7563" y="670"/>
                    <a:pt x="7551" y="673"/>
                    <a:pt x="7536" y="673"/>
                  </a:cubicBezTo>
                  <a:cubicBezTo>
                    <a:pt x="7440" y="681"/>
                    <a:pt x="7343" y="685"/>
                    <a:pt x="7247" y="685"/>
                  </a:cubicBezTo>
                  <a:cubicBezTo>
                    <a:pt x="6813" y="685"/>
                    <a:pt x="6381" y="606"/>
                    <a:pt x="5966" y="477"/>
                  </a:cubicBezTo>
                  <a:cubicBezTo>
                    <a:pt x="5514" y="333"/>
                    <a:pt x="5077" y="135"/>
                    <a:pt x="4612" y="52"/>
                  </a:cubicBezTo>
                  <a:cubicBezTo>
                    <a:pt x="4367" y="9"/>
                    <a:pt x="4122" y="0"/>
                    <a:pt x="38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 rot="983957">
              <a:off x="7062209" y="3449023"/>
              <a:ext cx="204485" cy="245185"/>
            </a:xfrm>
            <a:custGeom>
              <a:rect b="b" l="l" r="r" t="t"/>
              <a:pathLst>
                <a:path extrusionOk="0" h="5470" w="4562">
                  <a:moveTo>
                    <a:pt x="171" y="1"/>
                  </a:moveTo>
                  <a:cubicBezTo>
                    <a:pt x="156" y="1"/>
                    <a:pt x="142" y="3"/>
                    <a:pt x="127" y="7"/>
                  </a:cubicBezTo>
                  <a:cubicBezTo>
                    <a:pt x="46" y="31"/>
                    <a:pt x="0" y="116"/>
                    <a:pt x="25" y="197"/>
                  </a:cubicBezTo>
                  <a:cubicBezTo>
                    <a:pt x="591" y="2066"/>
                    <a:pt x="1592" y="4355"/>
                    <a:pt x="4332" y="5457"/>
                  </a:cubicBezTo>
                  <a:cubicBezTo>
                    <a:pt x="4350" y="5465"/>
                    <a:pt x="4370" y="5469"/>
                    <a:pt x="4388" y="5469"/>
                  </a:cubicBezTo>
                  <a:cubicBezTo>
                    <a:pt x="4448" y="5469"/>
                    <a:pt x="4507" y="5433"/>
                    <a:pt x="4529" y="5373"/>
                  </a:cubicBezTo>
                  <a:cubicBezTo>
                    <a:pt x="4561" y="5293"/>
                    <a:pt x="4523" y="5205"/>
                    <a:pt x="4445" y="5172"/>
                  </a:cubicBezTo>
                  <a:cubicBezTo>
                    <a:pt x="1826" y="4120"/>
                    <a:pt x="863" y="1914"/>
                    <a:pt x="317" y="108"/>
                  </a:cubicBezTo>
                  <a:cubicBezTo>
                    <a:pt x="296" y="43"/>
                    <a:pt x="236" y="1"/>
                    <a:pt x="171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983957">
              <a:off x="6950793" y="3901166"/>
              <a:ext cx="56029" cy="105559"/>
            </a:xfrm>
            <a:custGeom>
              <a:rect b="b" l="l" r="r" t="t"/>
              <a:pathLst>
                <a:path extrusionOk="0" h="2355" w="1250">
                  <a:moveTo>
                    <a:pt x="1075" y="1"/>
                  </a:moveTo>
                  <a:cubicBezTo>
                    <a:pt x="1022" y="1"/>
                    <a:pt x="970" y="28"/>
                    <a:pt x="942" y="78"/>
                  </a:cubicBezTo>
                  <a:cubicBezTo>
                    <a:pt x="581" y="705"/>
                    <a:pt x="272" y="1404"/>
                    <a:pt x="26" y="2156"/>
                  </a:cubicBezTo>
                  <a:cubicBezTo>
                    <a:pt x="0" y="2234"/>
                    <a:pt x="44" y="2322"/>
                    <a:pt x="124" y="2347"/>
                  </a:cubicBezTo>
                  <a:cubicBezTo>
                    <a:pt x="139" y="2353"/>
                    <a:pt x="157" y="2355"/>
                    <a:pt x="172" y="2355"/>
                  </a:cubicBezTo>
                  <a:cubicBezTo>
                    <a:pt x="236" y="2355"/>
                    <a:pt x="296" y="2314"/>
                    <a:pt x="318" y="2249"/>
                  </a:cubicBezTo>
                  <a:cubicBezTo>
                    <a:pt x="557" y="1518"/>
                    <a:pt x="855" y="840"/>
                    <a:pt x="1208" y="230"/>
                  </a:cubicBezTo>
                  <a:cubicBezTo>
                    <a:pt x="1250" y="156"/>
                    <a:pt x="1224" y="62"/>
                    <a:pt x="1152" y="20"/>
                  </a:cubicBezTo>
                  <a:cubicBezTo>
                    <a:pt x="1128" y="7"/>
                    <a:pt x="1101" y="1"/>
                    <a:pt x="1075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 rot="983957">
              <a:off x="7084248" y="3794312"/>
              <a:ext cx="109818" cy="88168"/>
            </a:xfrm>
            <a:custGeom>
              <a:rect b="b" l="l" r="r" t="t"/>
              <a:pathLst>
                <a:path extrusionOk="0" h="1967" w="2450">
                  <a:moveTo>
                    <a:pt x="2275" y="0"/>
                  </a:moveTo>
                  <a:cubicBezTo>
                    <a:pt x="2250" y="0"/>
                    <a:pt x="2224" y="7"/>
                    <a:pt x="2199" y="21"/>
                  </a:cubicBezTo>
                  <a:cubicBezTo>
                    <a:pt x="1391" y="483"/>
                    <a:pt x="670" y="1053"/>
                    <a:pt x="59" y="1709"/>
                  </a:cubicBezTo>
                  <a:cubicBezTo>
                    <a:pt x="0" y="1770"/>
                    <a:pt x="5" y="1867"/>
                    <a:pt x="67" y="1926"/>
                  </a:cubicBezTo>
                  <a:cubicBezTo>
                    <a:pt x="95" y="1953"/>
                    <a:pt x="133" y="1966"/>
                    <a:pt x="171" y="1966"/>
                  </a:cubicBezTo>
                  <a:cubicBezTo>
                    <a:pt x="211" y="1966"/>
                    <a:pt x="251" y="1950"/>
                    <a:pt x="284" y="1918"/>
                  </a:cubicBezTo>
                  <a:cubicBezTo>
                    <a:pt x="873" y="1285"/>
                    <a:pt x="1568" y="735"/>
                    <a:pt x="2352" y="286"/>
                  </a:cubicBezTo>
                  <a:cubicBezTo>
                    <a:pt x="2425" y="242"/>
                    <a:pt x="2450" y="150"/>
                    <a:pt x="2409" y="76"/>
                  </a:cubicBezTo>
                  <a:cubicBezTo>
                    <a:pt x="2379" y="28"/>
                    <a:pt x="2328" y="0"/>
                    <a:pt x="2275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2072663" y="979825"/>
            <a:ext cx="101550" cy="101500"/>
            <a:chOff x="3258600" y="2392325"/>
            <a:chExt cx="101550" cy="101500"/>
          </a:xfrm>
        </p:grpSpPr>
        <p:sp>
          <p:nvSpPr>
            <p:cNvPr id="95" name="Google Shape;95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" name="Google Shape;97;p14"/>
          <p:cNvGrpSpPr/>
          <p:nvPr/>
        </p:nvGrpSpPr>
        <p:grpSpPr>
          <a:xfrm>
            <a:off x="930738" y="1870875"/>
            <a:ext cx="101550" cy="101500"/>
            <a:chOff x="3258600" y="2392325"/>
            <a:chExt cx="101550" cy="101500"/>
          </a:xfrm>
        </p:grpSpPr>
        <p:sp>
          <p:nvSpPr>
            <p:cNvPr id="98" name="Google Shape;98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4"/>
          <p:cNvGrpSpPr/>
          <p:nvPr/>
        </p:nvGrpSpPr>
        <p:grpSpPr>
          <a:xfrm>
            <a:off x="7691813" y="3981700"/>
            <a:ext cx="101550" cy="101500"/>
            <a:chOff x="3258600" y="2392325"/>
            <a:chExt cx="101550" cy="101500"/>
          </a:xfrm>
        </p:grpSpPr>
        <p:sp>
          <p:nvSpPr>
            <p:cNvPr id="101" name="Google Shape;101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7030188" y="1360475"/>
            <a:ext cx="101550" cy="101500"/>
            <a:chOff x="3258600" y="2392325"/>
            <a:chExt cx="101550" cy="101500"/>
          </a:xfrm>
        </p:grpSpPr>
        <p:sp>
          <p:nvSpPr>
            <p:cNvPr id="104" name="Google Shape;104;p14"/>
            <p:cNvSpPr/>
            <p:nvPr/>
          </p:nvSpPr>
          <p:spPr>
            <a:xfrm>
              <a:off x="3258600" y="2435000"/>
              <a:ext cx="101550" cy="16225"/>
            </a:xfrm>
            <a:custGeom>
              <a:rect b="b" l="l" r="r" t="t"/>
              <a:pathLst>
                <a:path extrusionOk="0" h="649" w="4062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301275" y="2392325"/>
              <a:ext cx="16225" cy="101500"/>
            </a:xfrm>
            <a:custGeom>
              <a:rect b="b" l="l" r="r" t="t"/>
              <a:pathLst>
                <a:path extrusionOk="0" h="4060" w="649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5"/>
          <p:cNvSpPr txBox="1"/>
          <p:nvPr>
            <p:ph hasCustomPrompt="1" idx="2" type="title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1804663" y="2943725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6"/>
          <p:cNvSpPr txBox="1"/>
          <p:nvPr>
            <p:ph hasCustomPrompt="1" idx="2" type="title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title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4" type="title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5" type="subTitle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6" type="title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6"/>
          <p:cNvSpPr txBox="1"/>
          <p:nvPr>
            <p:ph hasCustomPrompt="1" idx="7" type="title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/>
          <p:nvPr>
            <p:ph idx="8" type="subTitle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9" type="title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16"/>
          <p:cNvSpPr txBox="1"/>
          <p:nvPr>
            <p:ph hasCustomPrompt="1" idx="13" type="title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/>
          <p:nvPr>
            <p:ph idx="14" type="subTitle"/>
          </p:nvPr>
        </p:nvSpPr>
        <p:spPr>
          <a:xfrm>
            <a:off x="3403800" y="4054500"/>
            <a:ext cx="23364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988075" y="3530250"/>
            <a:ext cx="44358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3988075" y="1081350"/>
            <a:ext cx="4435800" cy="24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2" type="title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hasCustomPrompt="1" idx="3" type="title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idx="4" type="title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hasCustomPrompt="1" idx="6" type="title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/>
          <p:nvPr>
            <p:ph idx="7" type="title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18"/>
          <p:cNvSpPr txBox="1"/>
          <p:nvPr>
            <p:ph idx="8" type="subTitle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hasCustomPrompt="1" idx="9" type="title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7441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17441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hasCustomPrompt="1" idx="2" type="title"/>
          </p:nvPr>
        </p:nvSpPr>
        <p:spPr>
          <a:xfrm>
            <a:off x="4903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/>
          <p:nvPr>
            <p:ph idx="3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4" type="title"/>
          </p:nvPr>
        </p:nvSpPr>
        <p:spPr>
          <a:xfrm>
            <a:off x="61185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3" name="Google Shape;143;p19"/>
          <p:cNvSpPr txBox="1"/>
          <p:nvPr>
            <p:ph idx="5" type="subTitle"/>
          </p:nvPr>
        </p:nvSpPr>
        <p:spPr>
          <a:xfrm>
            <a:off x="61185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hasCustomPrompt="1" idx="6" type="title"/>
          </p:nvPr>
        </p:nvSpPr>
        <p:spPr>
          <a:xfrm>
            <a:off x="4864500" y="1789654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/>
          <p:nvPr>
            <p:ph idx="7" type="title"/>
          </p:nvPr>
        </p:nvSpPr>
        <p:spPr>
          <a:xfrm>
            <a:off x="1744100" y="3535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19"/>
          <p:cNvSpPr txBox="1"/>
          <p:nvPr>
            <p:ph idx="8" type="subTitle"/>
          </p:nvPr>
        </p:nvSpPr>
        <p:spPr>
          <a:xfrm>
            <a:off x="1744100" y="4000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hasCustomPrompt="1" idx="9" type="title"/>
          </p:nvPr>
        </p:nvSpPr>
        <p:spPr>
          <a:xfrm>
            <a:off x="4903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/>
          <p:nvPr>
            <p:ph idx="13" type="title"/>
          </p:nvPr>
        </p:nvSpPr>
        <p:spPr>
          <a:xfrm>
            <a:off x="6118500" y="3535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19"/>
          <p:cNvSpPr txBox="1"/>
          <p:nvPr>
            <p:ph idx="14" type="subTitle"/>
          </p:nvPr>
        </p:nvSpPr>
        <p:spPr>
          <a:xfrm>
            <a:off x="6118500" y="4000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hasCustomPrompt="1" idx="15" type="title"/>
          </p:nvPr>
        </p:nvSpPr>
        <p:spPr>
          <a:xfrm>
            <a:off x="4864500" y="3581655"/>
            <a:ext cx="11778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title"/>
          </p:nvPr>
        </p:nvSpPr>
        <p:spPr>
          <a:xfrm>
            <a:off x="720000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0"/>
          <p:cNvSpPr txBox="1"/>
          <p:nvPr>
            <p:ph idx="1" type="subTitle"/>
          </p:nvPr>
        </p:nvSpPr>
        <p:spPr>
          <a:xfrm>
            <a:off x="720000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3" type="title"/>
          </p:nvPr>
        </p:nvSpPr>
        <p:spPr>
          <a:xfrm>
            <a:off x="3419269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6" name="Google Shape;156;p20"/>
          <p:cNvSpPr txBox="1"/>
          <p:nvPr>
            <p:ph idx="4" type="subTitle"/>
          </p:nvPr>
        </p:nvSpPr>
        <p:spPr>
          <a:xfrm>
            <a:off x="3419271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5" type="title"/>
          </p:nvPr>
        </p:nvSpPr>
        <p:spPr>
          <a:xfrm>
            <a:off x="2069638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8" name="Google Shape;158;p20"/>
          <p:cNvSpPr txBox="1"/>
          <p:nvPr>
            <p:ph idx="6" type="subTitle"/>
          </p:nvPr>
        </p:nvSpPr>
        <p:spPr>
          <a:xfrm>
            <a:off x="2069638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7" type="title"/>
          </p:nvPr>
        </p:nvSpPr>
        <p:spPr>
          <a:xfrm>
            <a:off x="4768907" y="3176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0" name="Google Shape;160;p20"/>
          <p:cNvSpPr txBox="1"/>
          <p:nvPr>
            <p:ph idx="8" type="subTitle"/>
          </p:nvPr>
        </p:nvSpPr>
        <p:spPr>
          <a:xfrm>
            <a:off x="4768910" y="36422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9" type="title"/>
          </p:nvPr>
        </p:nvSpPr>
        <p:spPr>
          <a:xfrm>
            <a:off x="6118545" y="1743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20"/>
          <p:cNvSpPr txBox="1"/>
          <p:nvPr>
            <p:ph idx="13" type="subTitle"/>
          </p:nvPr>
        </p:nvSpPr>
        <p:spPr>
          <a:xfrm>
            <a:off x="6118549" y="2208800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" name="Google Shape;163;p20"/>
          <p:cNvGrpSpPr/>
          <p:nvPr/>
        </p:nvGrpSpPr>
        <p:grpSpPr>
          <a:xfrm>
            <a:off x="1104375" y="3704488"/>
            <a:ext cx="6890850" cy="311100"/>
            <a:chOff x="1104375" y="3704488"/>
            <a:chExt cx="6890850" cy="311100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7737950" y="3914088"/>
              <a:ext cx="101550" cy="101500"/>
              <a:chOff x="3258600" y="2392325"/>
              <a:chExt cx="101550" cy="101500"/>
            </a:xfrm>
          </p:grpSpPr>
          <p:sp>
            <p:nvSpPr>
              <p:cNvPr id="165" name="Google Shape;165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7893675" y="3704488"/>
              <a:ext cx="101550" cy="101500"/>
              <a:chOff x="3258600" y="2392325"/>
              <a:chExt cx="101550" cy="101500"/>
            </a:xfrm>
          </p:grpSpPr>
          <p:sp>
            <p:nvSpPr>
              <p:cNvPr id="168" name="Google Shape;168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20"/>
            <p:cNvGrpSpPr/>
            <p:nvPr/>
          </p:nvGrpSpPr>
          <p:grpSpPr>
            <a:xfrm flipH="1">
              <a:off x="1260100" y="3914088"/>
              <a:ext cx="101550" cy="101500"/>
              <a:chOff x="3258600" y="2392325"/>
              <a:chExt cx="101550" cy="101500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20"/>
            <p:cNvGrpSpPr/>
            <p:nvPr/>
          </p:nvGrpSpPr>
          <p:grpSpPr>
            <a:xfrm flipH="1">
              <a:off x="1104375" y="3704488"/>
              <a:ext cx="101550" cy="101500"/>
              <a:chOff x="3258600" y="2392325"/>
              <a:chExt cx="101550" cy="101500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2" type="title"/>
          </p:nvPr>
        </p:nvSpPr>
        <p:spPr>
          <a:xfrm>
            <a:off x="720000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9" name="Google Shape;179;p21"/>
          <p:cNvSpPr txBox="1"/>
          <p:nvPr>
            <p:ph idx="1" type="subTitle"/>
          </p:nvPr>
        </p:nvSpPr>
        <p:spPr>
          <a:xfrm>
            <a:off x="720000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1"/>
          <p:cNvSpPr txBox="1"/>
          <p:nvPr>
            <p:ph idx="3" type="title"/>
          </p:nvPr>
        </p:nvSpPr>
        <p:spPr>
          <a:xfrm>
            <a:off x="3419269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1" name="Google Shape;181;p21"/>
          <p:cNvSpPr txBox="1"/>
          <p:nvPr>
            <p:ph idx="4" type="subTitle"/>
          </p:nvPr>
        </p:nvSpPr>
        <p:spPr>
          <a:xfrm>
            <a:off x="3419271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1"/>
          <p:cNvSpPr txBox="1"/>
          <p:nvPr>
            <p:ph idx="5" type="title"/>
          </p:nvPr>
        </p:nvSpPr>
        <p:spPr>
          <a:xfrm>
            <a:off x="6118545" y="1802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3" name="Google Shape;183;p21"/>
          <p:cNvSpPr txBox="1"/>
          <p:nvPr>
            <p:ph idx="6" type="subTitle"/>
          </p:nvPr>
        </p:nvSpPr>
        <p:spPr>
          <a:xfrm>
            <a:off x="6118549" y="22365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7" type="title"/>
          </p:nvPr>
        </p:nvSpPr>
        <p:spPr>
          <a:xfrm>
            <a:off x="720000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5" name="Google Shape;185;p21"/>
          <p:cNvSpPr txBox="1"/>
          <p:nvPr>
            <p:ph idx="8" type="subTitle"/>
          </p:nvPr>
        </p:nvSpPr>
        <p:spPr>
          <a:xfrm>
            <a:off x="720000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3419269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7" name="Google Shape;187;p21"/>
          <p:cNvSpPr txBox="1"/>
          <p:nvPr>
            <p:ph idx="13" type="subTitle"/>
          </p:nvPr>
        </p:nvSpPr>
        <p:spPr>
          <a:xfrm>
            <a:off x="3419271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6118545" y="359460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9" name="Google Shape;189;p21"/>
          <p:cNvSpPr txBox="1"/>
          <p:nvPr>
            <p:ph idx="15" type="subTitle"/>
          </p:nvPr>
        </p:nvSpPr>
        <p:spPr>
          <a:xfrm>
            <a:off x="6118549" y="3952353"/>
            <a:ext cx="2305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hasCustomPrompt="1" type="title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2" name="Google Shape;192;p22"/>
          <p:cNvSpPr txBox="1"/>
          <p:nvPr>
            <p:ph idx="1" type="subTitle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hasCustomPrompt="1" idx="2" type="title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4" name="Google Shape;194;p22"/>
          <p:cNvSpPr txBox="1"/>
          <p:nvPr>
            <p:ph idx="3" type="subTitle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hasCustomPrompt="1" idx="4" type="title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2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96" name="Google Shape;196;p22"/>
          <p:cNvSpPr txBox="1"/>
          <p:nvPr>
            <p:ph idx="5" type="subTitle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ctrTitle"/>
          </p:nvPr>
        </p:nvSpPr>
        <p:spPr>
          <a:xfrm>
            <a:off x="720000" y="540000"/>
            <a:ext cx="4377900" cy="11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9" name="Google Shape;199;p23"/>
          <p:cNvSpPr txBox="1"/>
          <p:nvPr>
            <p:ph idx="1" type="subTitle"/>
          </p:nvPr>
        </p:nvSpPr>
        <p:spPr>
          <a:xfrm>
            <a:off x="720000" y="2357175"/>
            <a:ext cx="43779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3"/>
          <p:cNvSpPr txBox="1"/>
          <p:nvPr>
            <p:ph idx="2" type="subTitle"/>
          </p:nvPr>
        </p:nvSpPr>
        <p:spPr>
          <a:xfrm>
            <a:off x="720002" y="4230175"/>
            <a:ext cx="4377900" cy="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01" name="Google Shape;201;p23"/>
          <p:cNvSpPr txBox="1"/>
          <p:nvPr/>
        </p:nvSpPr>
        <p:spPr>
          <a:xfrm>
            <a:off x="720000" y="3629375"/>
            <a:ext cx="43779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lang="en" sz="11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0224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subTitle"/>
          </p:nvPr>
        </p:nvSpPr>
        <p:spPr>
          <a:xfrm>
            <a:off x="4847588" y="2922675"/>
            <a:ext cx="3273900" cy="508500"/>
          </a:xfrm>
          <a:prstGeom prst="rect">
            <a:avLst/>
          </a:prstGeom>
          <a:effectLst>
            <a:outerShdw rotWithShape="0" algn="bl" dir="3420000" dist="19050">
              <a:schemeClr val="l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 b="1" sz="20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022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4" type="subTitle"/>
          </p:nvPr>
        </p:nvSpPr>
        <p:spPr>
          <a:xfrm>
            <a:off x="4847575" y="3366650"/>
            <a:ext cx="32739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subTitle"/>
          </p:nvPr>
        </p:nvSpPr>
        <p:spPr>
          <a:xfrm>
            <a:off x="720000" y="4039200"/>
            <a:ext cx="7704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2391875" y="1477450"/>
            <a:ext cx="4360200" cy="189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391900" y="3035150"/>
            <a:ext cx="43602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" name="Google Shape;48;p9"/>
          <p:cNvGrpSpPr/>
          <p:nvPr/>
        </p:nvGrpSpPr>
        <p:grpSpPr>
          <a:xfrm>
            <a:off x="1340150" y="1300265"/>
            <a:ext cx="6174596" cy="3417915"/>
            <a:chOff x="1340150" y="1300265"/>
            <a:chExt cx="6174596" cy="3417915"/>
          </a:xfrm>
        </p:grpSpPr>
        <p:grpSp>
          <p:nvGrpSpPr>
            <p:cNvPr id="49" name="Google Shape;49;p9"/>
            <p:cNvGrpSpPr/>
            <p:nvPr/>
          </p:nvGrpSpPr>
          <p:grpSpPr>
            <a:xfrm>
              <a:off x="1875211" y="1300265"/>
              <a:ext cx="268874" cy="268752"/>
              <a:chOff x="3258600" y="2392325"/>
              <a:chExt cx="101550" cy="101500"/>
            </a:xfrm>
          </p:grpSpPr>
          <p:sp>
            <p:nvSpPr>
              <p:cNvPr id="50" name="Google Shape;50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9"/>
            <p:cNvGrpSpPr/>
            <p:nvPr/>
          </p:nvGrpSpPr>
          <p:grpSpPr>
            <a:xfrm>
              <a:off x="7077930" y="2419317"/>
              <a:ext cx="152498" cy="152423"/>
              <a:chOff x="3258600" y="2392325"/>
              <a:chExt cx="101550" cy="101500"/>
            </a:xfrm>
          </p:grpSpPr>
          <p:sp>
            <p:nvSpPr>
              <p:cNvPr id="53" name="Google Shape;53;p9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9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" name="Google Shape;55;p9"/>
            <p:cNvGrpSpPr/>
            <p:nvPr/>
          </p:nvGrpSpPr>
          <p:grpSpPr>
            <a:xfrm>
              <a:off x="6878079" y="4087278"/>
              <a:ext cx="636667" cy="630902"/>
              <a:chOff x="1115950" y="1629585"/>
              <a:chExt cx="590765" cy="585415"/>
            </a:xfrm>
          </p:grpSpPr>
          <p:sp>
            <p:nvSpPr>
              <p:cNvPr id="56" name="Google Shape;56;p9"/>
              <p:cNvSpPr/>
              <p:nvPr/>
            </p:nvSpPr>
            <p:spPr>
              <a:xfrm>
                <a:off x="1155475" y="1770825"/>
                <a:ext cx="403325" cy="408450"/>
              </a:xfrm>
              <a:custGeom>
                <a:rect b="b" l="l" r="r" t="t"/>
                <a:pathLst>
                  <a:path extrusionOk="0" h="16338" w="16133">
                    <a:moveTo>
                      <a:pt x="153" y="0"/>
                    </a:moveTo>
                    <a:cubicBezTo>
                      <a:pt x="68" y="0"/>
                      <a:pt x="0" y="68"/>
                      <a:pt x="0" y="152"/>
                    </a:cubicBezTo>
                    <a:lnTo>
                      <a:pt x="0" y="16185"/>
                    </a:lnTo>
                    <a:cubicBezTo>
                      <a:pt x="0" y="16268"/>
                      <a:pt x="68" y="16338"/>
                      <a:pt x="153" y="16338"/>
                    </a:cubicBezTo>
                    <a:lnTo>
                      <a:pt x="15980" y="16338"/>
                    </a:lnTo>
                    <a:cubicBezTo>
                      <a:pt x="16062" y="16338"/>
                      <a:pt x="16131" y="16268"/>
                      <a:pt x="16133" y="16185"/>
                    </a:cubicBezTo>
                    <a:cubicBezTo>
                      <a:pt x="16133" y="16099"/>
                      <a:pt x="16065" y="16031"/>
                      <a:pt x="15980" y="16031"/>
                    </a:cubicBezTo>
                    <a:lnTo>
                      <a:pt x="305" y="16031"/>
                    </a:lnTo>
                    <a:lnTo>
                      <a:pt x="305" y="152"/>
                    </a:lnTo>
                    <a:cubicBezTo>
                      <a:pt x="305" y="68"/>
                      <a:pt x="237" y="0"/>
                      <a:pt x="1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9"/>
              <p:cNvSpPr/>
              <p:nvPr/>
            </p:nvSpPr>
            <p:spPr>
              <a:xfrm>
                <a:off x="1115950" y="1629585"/>
                <a:ext cx="66050" cy="85525"/>
              </a:xfrm>
              <a:custGeom>
                <a:rect b="b" l="l" r="r" t="t"/>
                <a:pathLst>
                  <a:path extrusionOk="0" h="3421" w="2642">
                    <a:moveTo>
                      <a:pt x="2310" y="0"/>
                    </a:moveTo>
                    <a:cubicBezTo>
                      <a:pt x="2305" y="0"/>
                      <a:pt x="2299" y="1"/>
                      <a:pt x="2294" y="1"/>
                    </a:cubicBezTo>
                    <a:cubicBezTo>
                      <a:pt x="2210" y="10"/>
                      <a:pt x="2149" y="87"/>
                      <a:pt x="2158" y="169"/>
                    </a:cubicBezTo>
                    <a:cubicBezTo>
                      <a:pt x="2323" y="1681"/>
                      <a:pt x="1493" y="2894"/>
                      <a:pt x="140" y="3119"/>
                    </a:cubicBezTo>
                    <a:cubicBezTo>
                      <a:pt x="58" y="3131"/>
                      <a:pt x="0" y="3210"/>
                      <a:pt x="15" y="3293"/>
                    </a:cubicBezTo>
                    <a:cubicBezTo>
                      <a:pt x="27" y="3366"/>
                      <a:pt x="90" y="3421"/>
                      <a:pt x="164" y="3421"/>
                    </a:cubicBezTo>
                    <a:cubicBezTo>
                      <a:pt x="171" y="3421"/>
                      <a:pt x="181" y="3421"/>
                      <a:pt x="189" y="3418"/>
                    </a:cubicBezTo>
                    <a:cubicBezTo>
                      <a:pt x="1708" y="3166"/>
                      <a:pt x="2641" y="1818"/>
                      <a:pt x="2460" y="135"/>
                    </a:cubicBezTo>
                    <a:cubicBezTo>
                      <a:pt x="2452" y="58"/>
                      <a:pt x="2388" y="0"/>
                      <a:pt x="2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1126250" y="1629610"/>
                <a:ext cx="43775" cy="52125"/>
              </a:xfrm>
              <a:custGeom>
                <a:rect b="b" l="l" r="r" t="t"/>
                <a:pathLst>
                  <a:path extrusionOk="0" h="2085" w="1751">
                    <a:moveTo>
                      <a:pt x="157" y="0"/>
                    </a:moveTo>
                    <a:cubicBezTo>
                      <a:pt x="73" y="0"/>
                      <a:pt x="5" y="67"/>
                      <a:pt x="5" y="152"/>
                    </a:cubicBezTo>
                    <a:cubicBezTo>
                      <a:pt x="1" y="723"/>
                      <a:pt x="218" y="1285"/>
                      <a:pt x="583" y="1653"/>
                    </a:cubicBezTo>
                    <a:cubicBezTo>
                      <a:pt x="868" y="1936"/>
                      <a:pt x="1216" y="2085"/>
                      <a:pt x="1599" y="2085"/>
                    </a:cubicBezTo>
                    <a:cubicBezTo>
                      <a:pt x="1684" y="2085"/>
                      <a:pt x="1751" y="2018"/>
                      <a:pt x="1751" y="1934"/>
                    </a:cubicBezTo>
                    <a:cubicBezTo>
                      <a:pt x="1751" y="1849"/>
                      <a:pt x="1683" y="1781"/>
                      <a:pt x="1598" y="1781"/>
                    </a:cubicBezTo>
                    <a:cubicBezTo>
                      <a:pt x="1300" y="1781"/>
                      <a:pt x="1022" y="1662"/>
                      <a:pt x="800" y="1437"/>
                    </a:cubicBezTo>
                    <a:cubicBezTo>
                      <a:pt x="494" y="1132"/>
                      <a:pt x="307" y="639"/>
                      <a:pt x="308" y="153"/>
                    </a:cubicBezTo>
                    <a:cubicBezTo>
                      <a:pt x="310" y="68"/>
                      <a:pt x="242" y="0"/>
                      <a:pt x="1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1652765" y="2161800"/>
                <a:ext cx="53925" cy="53200"/>
              </a:xfrm>
              <a:custGeom>
                <a:rect b="b" l="l" r="r" t="t"/>
                <a:pathLst>
                  <a:path extrusionOk="0" h="2128" w="2157">
                    <a:moveTo>
                      <a:pt x="166" y="1"/>
                    </a:moveTo>
                    <a:cubicBezTo>
                      <a:pt x="127" y="1"/>
                      <a:pt x="88" y="16"/>
                      <a:pt x="59" y="45"/>
                    </a:cubicBezTo>
                    <a:cubicBezTo>
                      <a:pt x="0" y="104"/>
                      <a:pt x="0" y="201"/>
                      <a:pt x="59" y="260"/>
                    </a:cubicBezTo>
                    <a:lnTo>
                      <a:pt x="1883" y="2084"/>
                    </a:lnTo>
                    <a:cubicBezTo>
                      <a:pt x="1912" y="2113"/>
                      <a:pt x="1950" y="2128"/>
                      <a:pt x="1989" y="2128"/>
                    </a:cubicBezTo>
                    <a:cubicBezTo>
                      <a:pt x="2027" y="2128"/>
                      <a:pt x="2067" y="2113"/>
                      <a:pt x="2098" y="2084"/>
                    </a:cubicBezTo>
                    <a:cubicBezTo>
                      <a:pt x="2157" y="2025"/>
                      <a:pt x="2157" y="1928"/>
                      <a:pt x="2098" y="1869"/>
                    </a:cubicBezTo>
                    <a:lnTo>
                      <a:pt x="274" y="45"/>
                    </a:lnTo>
                    <a:cubicBezTo>
                      <a:pt x="244" y="16"/>
                      <a:pt x="205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9"/>
              <p:cNvSpPr/>
              <p:nvPr/>
            </p:nvSpPr>
            <p:spPr>
              <a:xfrm>
                <a:off x="1652790" y="2161800"/>
                <a:ext cx="53925" cy="53200"/>
              </a:xfrm>
              <a:custGeom>
                <a:rect b="b" l="l" r="r" t="t"/>
                <a:pathLst>
                  <a:path extrusionOk="0" h="2128" w="2157">
                    <a:moveTo>
                      <a:pt x="1991" y="1"/>
                    </a:moveTo>
                    <a:cubicBezTo>
                      <a:pt x="1952" y="1"/>
                      <a:pt x="1913" y="16"/>
                      <a:pt x="1883" y="45"/>
                    </a:cubicBezTo>
                    <a:lnTo>
                      <a:pt x="59" y="1869"/>
                    </a:lnTo>
                    <a:cubicBezTo>
                      <a:pt x="1" y="1928"/>
                      <a:pt x="1" y="2025"/>
                      <a:pt x="59" y="2084"/>
                    </a:cubicBezTo>
                    <a:cubicBezTo>
                      <a:pt x="89" y="2113"/>
                      <a:pt x="127" y="2128"/>
                      <a:pt x="167" y="2128"/>
                    </a:cubicBezTo>
                    <a:cubicBezTo>
                      <a:pt x="205" y="2128"/>
                      <a:pt x="243" y="2113"/>
                      <a:pt x="274" y="2084"/>
                    </a:cubicBezTo>
                    <a:lnTo>
                      <a:pt x="2098" y="260"/>
                    </a:lnTo>
                    <a:cubicBezTo>
                      <a:pt x="2157" y="201"/>
                      <a:pt x="2157" y="104"/>
                      <a:pt x="2098" y="45"/>
                    </a:cubicBezTo>
                    <a:cubicBezTo>
                      <a:pt x="2069" y="16"/>
                      <a:pt x="2030" y="1"/>
                      <a:pt x="19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9"/>
              <p:cNvSpPr/>
              <p:nvPr/>
            </p:nvSpPr>
            <p:spPr>
              <a:xfrm>
                <a:off x="1118525" y="1973500"/>
                <a:ext cx="245075" cy="238575"/>
              </a:xfrm>
              <a:custGeom>
                <a:rect b="b" l="l" r="r" t="t"/>
                <a:pathLst>
                  <a:path extrusionOk="0" h="9543" w="9803">
                    <a:moveTo>
                      <a:pt x="154" y="1"/>
                    </a:moveTo>
                    <a:cubicBezTo>
                      <a:pt x="68" y="1"/>
                      <a:pt x="0" y="70"/>
                      <a:pt x="0" y="154"/>
                    </a:cubicBezTo>
                    <a:cubicBezTo>
                      <a:pt x="0" y="239"/>
                      <a:pt x="68" y="307"/>
                      <a:pt x="154" y="307"/>
                    </a:cubicBezTo>
                    <a:cubicBezTo>
                      <a:pt x="435" y="307"/>
                      <a:pt x="720" y="320"/>
                      <a:pt x="1001" y="345"/>
                    </a:cubicBezTo>
                    <a:lnTo>
                      <a:pt x="1015" y="345"/>
                    </a:lnTo>
                    <a:cubicBezTo>
                      <a:pt x="1091" y="345"/>
                      <a:pt x="1157" y="285"/>
                      <a:pt x="1165" y="206"/>
                    </a:cubicBezTo>
                    <a:cubicBezTo>
                      <a:pt x="1172" y="122"/>
                      <a:pt x="1112" y="48"/>
                      <a:pt x="1028" y="41"/>
                    </a:cubicBezTo>
                    <a:cubicBezTo>
                      <a:pt x="738" y="14"/>
                      <a:pt x="444" y="1"/>
                      <a:pt x="154" y="1"/>
                    </a:cubicBezTo>
                    <a:close/>
                    <a:moveTo>
                      <a:pt x="1869" y="158"/>
                    </a:moveTo>
                    <a:cubicBezTo>
                      <a:pt x="1796" y="158"/>
                      <a:pt x="1733" y="209"/>
                      <a:pt x="1720" y="284"/>
                    </a:cubicBezTo>
                    <a:cubicBezTo>
                      <a:pt x="1702" y="366"/>
                      <a:pt x="1758" y="445"/>
                      <a:pt x="1840" y="460"/>
                    </a:cubicBezTo>
                    <a:cubicBezTo>
                      <a:pt x="2117" y="510"/>
                      <a:pt x="2394" y="574"/>
                      <a:pt x="2666" y="649"/>
                    </a:cubicBezTo>
                    <a:cubicBezTo>
                      <a:pt x="2679" y="653"/>
                      <a:pt x="2694" y="654"/>
                      <a:pt x="2707" y="654"/>
                    </a:cubicBezTo>
                    <a:cubicBezTo>
                      <a:pt x="2775" y="654"/>
                      <a:pt x="2835" y="610"/>
                      <a:pt x="2855" y="544"/>
                    </a:cubicBezTo>
                    <a:cubicBezTo>
                      <a:pt x="2878" y="463"/>
                      <a:pt x="2831" y="379"/>
                      <a:pt x="2750" y="357"/>
                    </a:cubicBezTo>
                    <a:cubicBezTo>
                      <a:pt x="2467" y="278"/>
                      <a:pt x="2180" y="211"/>
                      <a:pt x="1896" y="160"/>
                    </a:cubicBezTo>
                    <a:cubicBezTo>
                      <a:pt x="1887" y="158"/>
                      <a:pt x="1878" y="158"/>
                      <a:pt x="1869" y="158"/>
                    </a:cubicBezTo>
                    <a:close/>
                    <a:moveTo>
                      <a:pt x="3526" y="620"/>
                    </a:moveTo>
                    <a:cubicBezTo>
                      <a:pt x="3465" y="620"/>
                      <a:pt x="3407" y="656"/>
                      <a:pt x="3384" y="718"/>
                    </a:cubicBezTo>
                    <a:cubicBezTo>
                      <a:pt x="3355" y="796"/>
                      <a:pt x="3393" y="884"/>
                      <a:pt x="3473" y="914"/>
                    </a:cubicBezTo>
                    <a:cubicBezTo>
                      <a:pt x="3736" y="1014"/>
                      <a:pt x="3997" y="1127"/>
                      <a:pt x="4251" y="1251"/>
                    </a:cubicBezTo>
                    <a:cubicBezTo>
                      <a:pt x="4271" y="1259"/>
                      <a:pt x="4296" y="1265"/>
                      <a:pt x="4318" y="1265"/>
                    </a:cubicBezTo>
                    <a:cubicBezTo>
                      <a:pt x="4374" y="1265"/>
                      <a:pt x="4428" y="1234"/>
                      <a:pt x="4455" y="1181"/>
                    </a:cubicBezTo>
                    <a:cubicBezTo>
                      <a:pt x="4491" y="1105"/>
                      <a:pt x="4460" y="1014"/>
                      <a:pt x="4385" y="977"/>
                    </a:cubicBezTo>
                    <a:cubicBezTo>
                      <a:pt x="4122" y="850"/>
                      <a:pt x="3851" y="733"/>
                      <a:pt x="3580" y="629"/>
                    </a:cubicBezTo>
                    <a:cubicBezTo>
                      <a:pt x="3562" y="623"/>
                      <a:pt x="3544" y="620"/>
                      <a:pt x="3526" y="620"/>
                    </a:cubicBezTo>
                    <a:close/>
                    <a:moveTo>
                      <a:pt x="5074" y="1374"/>
                    </a:moveTo>
                    <a:cubicBezTo>
                      <a:pt x="5023" y="1374"/>
                      <a:pt x="4974" y="1400"/>
                      <a:pt x="4945" y="1448"/>
                    </a:cubicBezTo>
                    <a:cubicBezTo>
                      <a:pt x="4901" y="1520"/>
                      <a:pt x="4924" y="1614"/>
                      <a:pt x="4996" y="1658"/>
                    </a:cubicBezTo>
                    <a:cubicBezTo>
                      <a:pt x="5238" y="1806"/>
                      <a:pt x="5475" y="1963"/>
                      <a:pt x="5700" y="2131"/>
                    </a:cubicBezTo>
                    <a:cubicBezTo>
                      <a:pt x="5728" y="2151"/>
                      <a:pt x="5760" y="2160"/>
                      <a:pt x="5791" y="2160"/>
                    </a:cubicBezTo>
                    <a:cubicBezTo>
                      <a:pt x="5837" y="2160"/>
                      <a:pt x="5882" y="2138"/>
                      <a:pt x="5913" y="2097"/>
                    </a:cubicBezTo>
                    <a:cubicBezTo>
                      <a:pt x="5963" y="2029"/>
                      <a:pt x="5950" y="1934"/>
                      <a:pt x="5882" y="1884"/>
                    </a:cubicBezTo>
                    <a:cubicBezTo>
                      <a:pt x="5647" y="1711"/>
                      <a:pt x="5403" y="1548"/>
                      <a:pt x="5154" y="1396"/>
                    </a:cubicBezTo>
                    <a:cubicBezTo>
                      <a:pt x="5129" y="1381"/>
                      <a:pt x="5101" y="1374"/>
                      <a:pt x="5074" y="1374"/>
                    </a:cubicBezTo>
                    <a:close/>
                    <a:moveTo>
                      <a:pt x="6461" y="2398"/>
                    </a:moveTo>
                    <a:cubicBezTo>
                      <a:pt x="6418" y="2398"/>
                      <a:pt x="6376" y="2415"/>
                      <a:pt x="6346" y="2449"/>
                    </a:cubicBezTo>
                    <a:cubicBezTo>
                      <a:pt x="6292" y="2512"/>
                      <a:pt x="6296" y="2609"/>
                      <a:pt x="6359" y="2664"/>
                    </a:cubicBezTo>
                    <a:cubicBezTo>
                      <a:pt x="6571" y="2852"/>
                      <a:pt x="6774" y="3052"/>
                      <a:pt x="6969" y="3257"/>
                    </a:cubicBezTo>
                    <a:cubicBezTo>
                      <a:pt x="6998" y="3288"/>
                      <a:pt x="7038" y="3304"/>
                      <a:pt x="7079" y="3304"/>
                    </a:cubicBezTo>
                    <a:cubicBezTo>
                      <a:pt x="7116" y="3304"/>
                      <a:pt x="7153" y="3289"/>
                      <a:pt x="7182" y="3263"/>
                    </a:cubicBezTo>
                    <a:cubicBezTo>
                      <a:pt x="7244" y="3205"/>
                      <a:pt x="7245" y="3108"/>
                      <a:pt x="7189" y="3046"/>
                    </a:cubicBezTo>
                    <a:cubicBezTo>
                      <a:pt x="6991" y="2836"/>
                      <a:pt x="6779" y="2630"/>
                      <a:pt x="6562" y="2436"/>
                    </a:cubicBezTo>
                    <a:cubicBezTo>
                      <a:pt x="6533" y="2411"/>
                      <a:pt x="6496" y="2398"/>
                      <a:pt x="6461" y="2398"/>
                    </a:cubicBezTo>
                    <a:close/>
                    <a:moveTo>
                      <a:pt x="7639" y="3653"/>
                    </a:moveTo>
                    <a:cubicBezTo>
                      <a:pt x="7606" y="3653"/>
                      <a:pt x="7573" y="3664"/>
                      <a:pt x="7546" y="3685"/>
                    </a:cubicBezTo>
                    <a:cubicBezTo>
                      <a:pt x="7479" y="3737"/>
                      <a:pt x="7469" y="3832"/>
                      <a:pt x="7521" y="3899"/>
                    </a:cubicBezTo>
                    <a:cubicBezTo>
                      <a:pt x="7693" y="4121"/>
                      <a:pt x="7859" y="4353"/>
                      <a:pt x="8012" y="4590"/>
                    </a:cubicBezTo>
                    <a:cubicBezTo>
                      <a:pt x="8042" y="4636"/>
                      <a:pt x="8090" y="4660"/>
                      <a:pt x="8140" y="4660"/>
                    </a:cubicBezTo>
                    <a:cubicBezTo>
                      <a:pt x="8168" y="4660"/>
                      <a:pt x="8196" y="4654"/>
                      <a:pt x="8221" y="4635"/>
                    </a:cubicBezTo>
                    <a:cubicBezTo>
                      <a:pt x="8293" y="4590"/>
                      <a:pt x="8314" y="4495"/>
                      <a:pt x="8267" y="4426"/>
                    </a:cubicBezTo>
                    <a:cubicBezTo>
                      <a:pt x="8109" y="4180"/>
                      <a:pt x="7939" y="3941"/>
                      <a:pt x="7759" y="3712"/>
                    </a:cubicBezTo>
                    <a:cubicBezTo>
                      <a:pt x="7729" y="3673"/>
                      <a:pt x="7684" y="3653"/>
                      <a:pt x="7639" y="3653"/>
                    </a:cubicBezTo>
                    <a:close/>
                    <a:moveTo>
                      <a:pt x="8577" y="5099"/>
                    </a:moveTo>
                    <a:cubicBezTo>
                      <a:pt x="8553" y="5099"/>
                      <a:pt x="8529" y="5105"/>
                      <a:pt x="8505" y="5117"/>
                    </a:cubicBezTo>
                    <a:cubicBezTo>
                      <a:pt x="8429" y="5157"/>
                      <a:pt x="8402" y="5248"/>
                      <a:pt x="8441" y="5322"/>
                    </a:cubicBezTo>
                    <a:cubicBezTo>
                      <a:pt x="8572" y="5575"/>
                      <a:pt x="8692" y="5833"/>
                      <a:pt x="8800" y="6092"/>
                    </a:cubicBezTo>
                    <a:cubicBezTo>
                      <a:pt x="8823" y="6151"/>
                      <a:pt x="8881" y="6186"/>
                      <a:pt x="8940" y="6186"/>
                    </a:cubicBezTo>
                    <a:cubicBezTo>
                      <a:pt x="8957" y="6186"/>
                      <a:pt x="8978" y="6182"/>
                      <a:pt x="8998" y="6173"/>
                    </a:cubicBezTo>
                    <a:cubicBezTo>
                      <a:pt x="9075" y="6142"/>
                      <a:pt x="9112" y="6051"/>
                      <a:pt x="9081" y="5974"/>
                    </a:cubicBezTo>
                    <a:cubicBezTo>
                      <a:pt x="8971" y="5708"/>
                      <a:pt x="8847" y="5441"/>
                      <a:pt x="8711" y="5181"/>
                    </a:cubicBezTo>
                    <a:cubicBezTo>
                      <a:pt x="8683" y="5129"/>
                      <a:pt x="8631" y="5099"/>
                      <a:pt x="8577" y="5099"/>
                    </a:cubicBezTo>
                    <a:close/>
                    <a:moveTo>
                      <a:pt x="9231" y="6694"/>
                    </a:moveTo>
                    <a:cubicBezTo>
                      <a:pt x="9216" y="6694"/>
                      <a:pt x="9200" y="6697"/>
                      <a:pt x="9185" y="6701"/>
                    </a:cubicBezTo>
                    <a:cubicBezTo>
                      <a:pt x="9104" y="6725"/>
                      <a:pt x="9060" y="6810"/>
                      <a:pt x="9084" y="6891"/>
                    </a:cubicBezTo>
                    <a:cubicBezTo>
                      <a:pt x="9168" y="7159"/>
                      <a:pt x="9238" y="7436"/>
                      <a:pt x="9297" y="7711"/>
                    </a:cubicBezTo>
                    <a:cubicBezTo>
                      <a:pt x="9312" y="7783"/>
                      <a:pt x="9377" y="7833"/>
                      <a:pt x="9447" y="7833"/>
                    </a:cubicBezTo>
                    <a:cubicBezTo>
                      <a:pt x="9456" y="7833"/>
                      <a:pt x="9467" y="7830"/>
                      <a:pt x="9478" y="7830"/>
                    </a:cubicBezTo>
                    <a:cubicBezTo>
                      <a:pt x="9561" y="7814"/>
                      <a:pt x="9612" y="7733"/>
                      <a:pt x="9596" y="7651"/>
                    </a:cubicBezTo>
                    <a:cubicBezTo>
                      <a:pt x="9536" y="7365"/>
                      <a:pt x="9462" y="7080"/>
                      <a:pt x="9375" y="6803"/>
                    </a:cubicBezTo>
                    <a:cubicBezTo>
                      <a:pt x="9356" y="6736"/>
                      <a:pt x="9295" y="6694"/>
                      <a:pt x="9231" y="6694"/>
                    </a:cubicBezTo>
                    <a:close/>
                    <a:moveTo>
                      <a:pt x="9588" y="8378"/>
                    </a:moveTo>
                    <a:cubicBezTo>
                      <a:pt x="9582" y="8378"/>
                      <a:pt x="9575" y="8378"/>
                      <a:pt x="9568" y="8379"/>
                    </a:cubicBezTo>
                    <a:cubicBezTo>
                      <a:pt x="9486" y="8390"/>
                      <a:pt x="9427" y="8466"/>
                      <a:pt x="9436" y="8549"/>
                    </a:cubicBezTo>
                    <a:cubicBezTo>
                      <a:pt x="9470" y="8828"/>
                      <a:pt x="9489" y="9114"/>
                      <a:pt x="9496" y="9395"/>
                    </a:cubicBezTo>
                    <a:cubicBezTo>
                      <a:pt x="9500" y="9476"/>
                      <a:pt x="9567" y="9542"/>
                      <a:pt x="9649" y="9542"/>
                    </a:cubicBezTo>
                    <a:lnTo>
                      <a:pt x="9652" y="9542"/>
                    </a:lnTo>
                    <a:cubicBezTo>
                      <a:pt x="9736" y="9541"/>
                      <a:pt x="9802" y="9470"/>
                      <a:pt x="9799" y="9386"/>
                    </a:cubicBezTo>
                    <a:cubicBezTo>
                      <a:pt x="9792" y="9093"/>
                      <a:pt x="9770" y="8800"/>
                      <a:pt x="9737" y="8512"/>
                    </a:cubicBezTo>
                    <a:cubicBezTo>
                      <a:pt x="9727" y="8436"/>
                      <a:pt x="9663" y="8378"/>
                      <a:pt x="9588" y="8378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" name="Google Shape;62;p9"/>
            <p:cNvSpPr/>
            <p:nvPr/>
          </p:nvSpPr>
          <p:spPr>
            <a:xfrm>
              <a:off x="1340150" y="3460629"/>
              <a:ext cx="470904" cy="461801"/>
            </a:xfrm>
            <a:custGeom>
              <a:rect b="b" l="l" r="r" t="t"/>
              <a:pathLst>
                <a:path extrusionOk="0" h="5580" w="5690">
                  <a:moveTo>
                    <a:pt x="2846" y="1"/>
                  </a:moveTo>
                  <a:cubicBezTo>
                    <a:pt x="2768" y="1"/>
                    <a:pt x="2704" y="58"/>
                    <a:pt x="2694" y="134"/>
                  </a:cubicBezTo>
                  <a:lnTo>
                    <a:pt x="2157" y="4568"/>
                  </a:lnTo>
                  <a:lnTo>
                    <a:pt x="1883" y="3421"/>
                  </a:lnTo>
                  <a:cubicBezTo>
                    <a:pt x="1868" y="3354"/>
                    <a:pt x="1807" y="3305"/>
                    <a:pt x="1736" y="3305"/>
                  </a:cubicBezTo>
                  <a:lnTo>
                    <a:pt x="154" y="3305"/>
                  </a:lnTo>
                  <a:cubicBezTo>
                    <a:pt x="68" y="3305"/>
                    <a:pt x="0" y="3373"/>
                    <a:pt x="0" y="3458"/>
                  </a:cubicBezTo>
                  <a:cubicBezTo>
                    <a:pt x="0" y="3542"/>
                    <a:pt x="70" y="3611"/>
                    <a:pt x="154" y="3611"/>
                  </a:cubicBezTo>
                  <a:lnTo>
                    <a:pt x="1615" y="3611"/>
                  </a:lnTo>
                  <a:lnTo>
                    <a:pt x="2058" y="5463"/>
                  </a:lnTo>
                  <a:cubicBezTo>
                    <a:pt x="2074" y="5532"/>
                    <a:pt x="2135" y="5579"/>
                    <a:pt x="2205" y="5579"/>
                  </a:cubicBezTo>
                  <a:lnTo>
                    <a:pt x="2216" y="5579"/>
                  </a:lnTo>
                  <a:cubicBezTo>
                    <a:pt x="2289" y="5573"/>
                    <a:pt x="2348" y="5519"/>
                    <a:pt x="2357" y="5445"/>
                  </a:cubicBezTo>
                  <a:lnTo>
                    <a:pt x="2980" y="307"/>
                  </a:lnTo>
                  <a:lnTo>
                    <a:pt x="5538" y="307"/>
                  </a:lnTo>
                  <a:cubicBezTo>
                    <a:pt x="5622" y="307"/>
                    <a:pt x="5690" y="238"/>
                    <a:pt x="5690" y="154"/>
                  </a:cubicBezTo>
                  <a:cubicBezTo>
                    <a:pt x="5690" y="68"/>
                    <a:pt x="5622" y="1"/>
                    <a:pt x="5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5272650" y="1349550"/>
            <a:ext cx="2982600" cy="24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rotWithShape="0" algn="bl" dir="2340000" dist="38100">
              <a:schemeClr val="l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Natural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4"/>
                </a:solidFill>
              </a:rPr>
              <a:t>Language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08" name="Google Shape;208;p25"/>
          <p:cNvSpPr txBox="1"/>
          <p:nvPr>
            <p:ph idx="1" type="subTitle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Nitro AI Workshop 26.01.2025</a:t>
            </a:r>
            <a:endParaRPr/>
          </a:p>
        </p:txBody>
      </p:sp>
      <p:sp>
        <p:nvSpPr>
          <p:cNvPr id="209" name="Google Shape;209;p25"/>
          <p:cNvSpPr txBox="1"/>
          <p:nvPr>
            <p:ph idx="2" type="ctrTitle"/>
          </p:nvPr>
        </p:nvSpPr>
        <p:spPr>
          <a:xfrm>
            <a:off x="4301575" y="2940775"/>
            <a:ext cx="19875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6386688" y="1045600"/>
            <a:ext cx="2205450" cy="2821231"/>
            <a:chOff x="6386688" y="1045600"/>
            <a:chExt cx="2205450" cy="2821231"/>
          </a:xfrm>
        </p:grpSpPr>
        <p:sp>
          <p:nvSpPr>
            <p:cNvPr id="211" name="Google Shape;211;p25"/>
            <p:cNvSpPr/>
            <p:nvPr/>
          </p:nvSpPr>
          <p:spPr>
            <a:xfrm>
              <a:off x="7031834" y="3687038"/>
              <a:ext cx="525433" cy="179793"/>
            </a:xfrm>
            <a:custGeom>
              <a:rect b="b" l="l" r="r" t="t"/>
              <a:pathLst>
                <a:path extrusionOk="0" h="1676" w="4898">
                  <a:moveTo>
                    <a:pt x="1" y="1"/>
                  </a:moveTo>
                  <a:cubicBezTo>
                    <a:pt x="1" y="925"/>
                    <a:pt x="750" y="1676"/>
                    <a:pt x="1674" y="1676"/>
                  </a:cubicBezTo>
                  <a:lnTo>
                    <a:pt x="3223" y="1676"/>
                  </a:lnTo>
                  <a:cubicBezTo>
                    <a:pt x="4147" y="1676"/>
                    <a:pt x="4898" y="925"/>
                    <a:pt x="48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6453300" y="1429114"/>
              <a:ext cx="1689796" cy="2065258"/>
            </a:xfrm>
            <a:custGeom>
              <a:rect b="b" l="l" r="r" t="t"/>
              <a:pathLst>
                <a:path extrusionOk="0" h="19252" w="15752">
                  <a:moveTo>
                    <a:pt x="7842" y="0"/>
                  </a:moveTo>
                  <a:cubicBezTo>
                    <a:pt x="3510" y="0"/>
                    <a:pt x="0" y="3508"/>
                    <a:pt x="0" y="7839"/>
                  </a:cubicBezTo>
                  <a:cubicBezTo>
                    <a:pt x="0" y="10629"/>
                    <a:pt x="1452" y="13072"/>
                    <a:pt x="3641" y="14463"/>
                  </a:cubicBezTo>
                  <a:cubicBezTo>
                    <a:pt x="4315" y="14893"/>
                    <a:pt x="4715" y="15645"/>
                    <a:pt x="4715" y="16446"/>
                  </a:cubicBezTo>
                  <a:lnTo>
                    <a:pt x="4715" y="19251"/>
                  </a:lnTo>
                  <a:lnTo>
                    <a:pt x="10968" y="19251"/>
                  </a:lnTo>
                  <a:lnTo>
                    <a:pt x="10968" y="16446"/>
                  </a:lnTo>
                  <a:cubicBezTo>
                    <a:pt x="10968" y="15652"/>
                    <a:pt x="11357" y="14896"/>
                    <a:pt x="12026" y="14473"/>
                  </a:cubicBezTo>
                  <a:cubicBezTo>
                    <a:pt x="14277" y="13050"/>
                    <a:pt x="15752" y="10515"/>
                    <a:pt x="15681" y="7641"/>
                  </a:cubicBezTo>
                  <a:cubicBezTo>
                    <a:pt x="15581" y="3619"/>
                    <a:pt x="12362" y="268"/>
                    <a:pt x="8345" y="16"/>
                  </a:cubicBezTo>
                  <a:cubicBezTo>
                    <a:pt x="8176" y="5"/>
                    <a:pt x="8008" y="0"/>
                    <a:pt x="78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6891519" y="3413916"/>
              <a:ext cx="805850" cy="111351"/>
            </a:xfrm>
            <a:custGeom>
              <a:rect b="b" l="l" r="r" t="t"/>
              <a:pathLst>
                <a:path extrusionOk="0" h="1038" w="7512">
                  <a:moveTo>
                    <a:pt x="0" y="0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891519" y="3597034"/>
              <a:ext cx="805850" cy="111459"/>
            </a:xfrm>
            <a:custGeom>
              <a:rect b="b" l="l" r="r" t="t"/>
              <a:pathLst>
                <a:path extrusionOk="0" h="1039" w="7512">
                  <a:moveTo>
                    <a:pt x="0" y="1"/>
                  </a:moveTo>
                  <a:lnTo>
                    <a:pt x="0" y="1038"/>
                  </a:lnTo>
                  <a:lnTo>
                    <a:pt x="7511" y="1038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891519" y="3525160"/>
              <a:ext cx="805850" cy="71982"/>
            </a:xfrm>
            <a:custGeom>
              <a:rect b="b" l="l" r="r" t="t"/>
              <a:pathLst>
                <a:path extrusionOk="0" h="671" w="7512">
                  <a:moveTo>
                    <a:pt x="0" y="1"/>
                  </a:moveTo>
                  <a:lnTo>
                    <a:pt x="0" y="671"/>
                  </a:lnTo>
                  <a:lnTo>
                    <a:pt x="7511" y="671"/>
                  </a:lnTo>
                  <a:lnTo>
                    <a:pt x="7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946765" y="2225631"/>
              <a:ext cx="694820" cy="1204806"/>
            </a:xfrm>
            <a:custGeom>
              <a:rect b="b" l="l" r="r" t="t"/>
              <a:pathLst>
                <a:path extrusionOk="0" h="11231" w="6477">
                  <a:moveTo>
                    <a:pt x="3243" y="308"/>
                  </a:moveTo>
                  <a:cubicBezTo>
                    <a:pt x="3453" y="308"/>
                    <a:pt x="3726" y="422"/>
                    <a:pt x="3798" y="743"/>
                  </a:cubicBezTo>
                  <a:cubicBezTo>
                    <a:pt x="4023" y="1727"/>
                    <a:pt x="3817" y="2552"/>
                    <a:pt x="3240" y="3052"/>
                  </a:cubicBezTo>
                  <a:cubicBezTo>
                    <a:pt x="2666" y="2549"/>
                    <a:pt x="2458" y="1727"/>
                    <a:pt x="2685" y="743"/>
                  </a:cubicBezTo>
                  <a:cubicBezTo>
                    <a:pt x="2759" y="422"/>
                    <a:pt x="3031" y="308"/>
                    <a:pt x="3243" y="308"/>
                  </a:cubicBezTo>
                  <a:close/>
                  <a:moveTo>
                    <a:pt x="947" y="1989"/>
                  </a:moveTo>
                  <a:cubicBezTo>
                    <a:pt x="1069" y="1989"/>
                    <a:pt x="1235" y="2033"/>
                    <a:pt x="1356" y="2235"/>
                  </a:cubicBezTo>
                  <a:cubicBezTo>
                    <a:pt x="1581" y="2600"/>
                    <a:pt x="1718" y="3054"/>
                    <a:pt x="1758" y="3533"/>
                  </a:cubicBezTo>
                  <a:cubicBezTo>
                    <a:pt x="1220" y="3494"/>
                    <a:pt x="729" y="3238"/>
                    <a:pt x="445" y="2809"/>
                  </a:cubicBezTo>
                  <a:cubicBezTo>
                    <a:pt x="311" y="2603"/>
                    <a:pt x="349" y="2429"/>
                    <a:pt x="407" y="2319"/>
                  </a:cubicBezTo>
                  <a:cubicBezTo>
                    <a:pt x="502" y="2134"/>
                    <a:pt x="716" y="1997"/>
                    <a:pt x="926" y="1989"/>
                  </a:cubicBezTo>
                  <a:close/>
                  <a:moveTo>
                    <a:pt x="5558" y="1989"/>
                  </a:moveTo>
                  <a:cubicBezTo>
                    <a:pt x="5770" y="2000"/>
                    <a:pt x="5982" y="2134"/>
                    <a:pt x="6078" y="2319"/>
                  </a:cubicBezTo>
                  <a:cubicBezTo>
                    <a:pt x="6135" y="2429"/>
                    <a:pt x="6174" y="2603"/>
                    <a:pt x="6040" y="2809"/>
                  </a:cubicBezTo>
                  <a:cubicBezTo>
                    <a:pt x="5756" y="3238"/>
                    <a:pt x="5264" y="3494"/>
                    <a:pt x="4727" y="3533"/>
                  </a:cubicBezTo>
                  <a:cubicBezTo>
                    <a:pt x="4763" y="3054"/>
                    <a:pt x="4903" y="2599"/>
                    <a:pt x="5129" y="2235"/>
                  </a:cubicBezTo>
                  <a:cubicBezTo>
                    <a:pt x="5252" y="2033"/>
                    <a:pt x="5417" y="1989"/>
                    <a:pt x="5541" y="1989"/>
                  </a:cubicBezTo>
                  <a:close/>
                  <a:moveTo>
                    <a:pt x="3239" y="1"/>
                  </a:moveTo>
                  <a:cubicBezTo>
                    <a:pt x="2891" y="1"/>
                    <a:pt x="2492" y="208"/>
                    <a:pt x="2385" y="672"/>
                  </a:cubicBezTo>
                  <a:cubicBezTo>
                    <a:pt x="2107" y="1877"/>
                    <a:pt x="2453" y="2722"/>
                    <a:pt x="2993" y="3230"/>
                  </a:cubicBezTo>
                  <a:cubicBezTo>
                    <a:pt x="2907" y="3283"/>
                    <a:pt x="2819" y="3329"/>
                    <a:pt x="2723" y="3370"/>
                  </a:cubicBezTo>
                  <a:cubicBezTo>
                    <a:pt x="2507" y="3461"/>
                    <a:pt x="2282" y="3514"/>
                    <a:pt x="2060" y="3532"/>
                  </a:cubicBezTo>
                  <a:cubicBezTo>
                    <a:pt x="2021" y="2996"/>
                    <a:pt x="1864" y="2487"/>
                    <a:pt x="1612" y="2075"/>
                  </a:cubicBezTo>
                  <a:cubicBezTo>
                    <a:pt x="1461" y="1824"/>
                    <a:pt x="1217" y="1684"/>
                    <a:pt x="943" y="1684"/>
                  </a:cubicBezTo>
                  <a:cubicBezTo>
                    <a:pt x="932" y="1684"/>
                    <a:pt x="921" y="1684"/>
                    <a:pt x="910" y="1685"/>
                  </a:cubicBezTo>
                  <a:cubicBezTo>
                    <a:pt x="591" y="1695"/>
                    <a:pt x="278" y="1894"/>
                    <a:pt x="133" y="2178"/>
                  </a:cubicBezTo>
                  <a:cubicBezTo>
                    <a:pt x="0" y="2435"/>
                    <a:pt x="21" y="2718"/>
                    <a:pt x="190" y="2974"/>
                  </a:cubicBezTo>
                  <a:cubicBezTo>
                    <a:pt x="532" y="3491"/>
                    <a:pt x="1125" y="3797"/>
                    <a:pt x="1767" y="3837"/>
                  </a:cubicBezTo>
                  <a:lnTo>
                    <a:pt x="1767" y="11077"/>
                  </a:lnTo>
                  <a:cubicBezTo>
                    <a:pt x="1767" y="11162"/>
                    <a:pt x="1834" y="11230"/>
                    <a:pt x="1920" y="11230"/>
                  </a:cubicBezTo>
                  <a:cubicBezTo>
                    <a:pt x="2004" y="11230"/>
                    <a:pt x="2073" y="11162"/>
                    <a:pt x="2073" y="11077"/>
                  </a:cubicBezTo>
                  <a:lnTo>
                    <a:pt x="2073" y="3837"/>
                  </a:lnTo>
                  <a:cubicBezTo>
                    <a:pt x="2333" y="3820"/>
                    <a:pt x="2595" y="3760"/>
                    <a:pt x="2847" y="3651"/>
                  </a:cubicBezTo>
                  <a:cubicBezTo>
                    <a:pt x="2982" y="3594"/>
                    <a:pt x="3115" y="3520"/>
                    <a:pt x="3243" y="3432"/>
                  </a:cubicBezTo>
                  <a:cubicBezTo>
                    <a:pt x="3368" y="3520"/>
                    <a:pt x="3502" y="3594"/>
                    <a:pt x="3636" y="3651"/>
                  </a:cubicBezTo>
                  <a:cubicBezTo>
                    <a:pt x="3888" y="3757"/>
                    <a:pt x="4151" y="3819"/>
                    <a:pt x="4410" y="3837"/>
                  </a:cubicBezTo>
                  <a:lnTo>
                    <a:pt x="4410" y="11077"/>
                  </a:lnTo>
                  <a:cubicBezTo>
                    <a:pt x="4410" y="11162"/>
                    <a:pt x="4479" y="11230"/>
                    <a:pt x="4563" y="11230"/>
                  </a:cubicBezTo>
                  <a:cubicBezTo>
                    <a:pt x="4649" y="11230"/>
                    <a:pt x="4716" y="11162"/>
                    <a:pt x="4710" y="11077"/>
                  </a:cubicBezTo>
                  <a:lnTo>
                    <a:pt x="4710" y="3837"/>
                  </a:lnTo>
                  <a:cubicBezTo>
                    <a:pt x="5352" y="3797"/>
                    <a:pt x="5947" y="3491"/>
                    <a:pt x="6287" y="2974"/>
                  </a:cubicBezTo>
                  <a:cubicBezTo>
                    <a:pt x="6456" y="2718"/>
                    <a:pt x="6477" y="2435"/>
                    <a:pt x="6344" y="2178"/>
                  </a:cubicBezTo>
                  <a:cubicBezTo>
                    <a:pt x="6199" y="1894"/>
                    <a:pt x="5887" y="1696"/>
                    <a:pt x="5569" y="1685"/>
                  </a:cubicBezTo>
                  <a:cubicBezTo>
                    <a:pt x="5557" y="1684"/>
                    <a:pt x="5546" y="1684"/>
                    <a:pt x="5535" y="1684"/>
                  </a:cubicBezTo>
                  <a:cubicBezTo>
                    <a:pt x="5255" y="1684"/>
                    <a:pt x="5019" y="1824"/>
                    <a:pt x="4865" y="2075"/>
                  </a:cubicBezTo>
                  <a:cubicBezTo>
                    <a:pt x="4613" y="2484"/>
                    <a:pt x="4457" y="2995"/>
                    <a:pt x="4418" y="3532"/>
                  </a:cubicBezTo>
                  <a:cubicBezTo>
                    <a:pt x="4195" y="3514"/>
                    <a:pt x="3972" y="3461"/>
                    <a:pt x="3754" y="3370"/>
                  </a:cubicBezTo>
                  <a:cubicBezTo>
                    <a:pt x="3658" y="3327"/>
                    <a:pt x="3570" y="3282"/>
                    <a:pt x="3486" y="3230"/>
                  </a:cubicBezTo>
                  <a:cubicBezTo>
                    <a:pt x="4025" y="2722"/>
                    <a:pt x="4369" y="1877"/>
                    <a:pt x="4092" y="672"/>
                  </a:cubicBezTo>
                  <a:cubicBezTo>
                    <a:pt x="3986" y="208"/>
                    <a:pt x="3586" y="1"/>
                    <a:pt x="32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511873" y="1706956"/>
              <a:ext cx="481343" cy="892850"/>
            </a:xfrm>
            <a:custGeom>
              <a:rect b="b" l="l" r="r" t="t"/>
              <a:pathLst>
                <a:path extrusionOk="0" h="8323" w="4487">
                  <a:moveTo>
                    <a:pt x="3677" y="1"/>
                  </a:moveTo>
                  <a:cubicBezTo>
                    <a:pt x="3530" y="1"/>
                    <a:pt x="3386" y="51"/>
                    <a:pt x="3270" y="146"/>
                  </a:cubicBezTo>
                  <a:cubicBezTo>
                    <a:pt x="770" y="2224"/>
                    <a:pt x="0" y="4815"/>
                    <a:pt x="486" y="7777"/>
                  </a:cubicBezTo>
                  <a:cubicBezTo>
                    <a:pt x="517" y="7967"/>
                    <a:pt x="639" y="8134"/>
                    <a:pt x="809" y="8230"/>
                  </a:cubicBezTo>
                  <a:lnTo>
                    <a:pt x="822" y="8237"/>
                  </a:lnTo>
                  <a:cubicBezTo>
                    <a:pt x="925" y="8296"/>
                    <a:pt x="1033" y="8322"/>
                    <a:pt x="1139" y="8322"/>
                  </a:cubicBezTo>
                  <a:cubicBezTo>
                    <a:pt x="1480" y="8322"/>
                    <a:pt x="1792" y="8046"/>
                    <a:pt x="1786" y="7666"/>
                  </a:cubicBezTo>
                  <a:cubicBezTo>
                    <a:pt x="1752" y="5220"/>
                    <a:pt x="2584" y="3033"/>
                    <a:pt x="4191" y="1076"/>
                  </a:cubicBezTo>
                  <a:cubicBezTo>
                    <a:pt x="4487" y="719"/>
                    <a:pt x="4334" y="176"/>
                    <a:pt x="3892" y="37"/>
                  </a:cubicBezTo>
                  <a:lnTo>
                    <a:pt x="3873" y="31"/>
                  </a:lnTo>
                  <a:cubicBezTo>
                    <a:pt x="3809" y="11"/>
                    <a:pt x="3743" y="1"/>
                    <a:pt x="3677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7022394" y="1541753"/>
              <a:ext cx="165418" cy="165418"/>
            </a:xfrm>
            <a:custGeom>
              <a:rect b="b" l="l" r="r" t="t"/>
              <a:pathLst>
                <a:path extrusionOk="0" h="1542" w="1542">
                  <a:moveTo>
                    <a:pt x="772" y="1"/>
                  </a:moveTo>
                  <a:cubicBezTo>
                    <a:pt x="345" y="1"/>
                    <a:pt x="0" y="347"/>
                    <a:pt x="0" y="772"/>
                  </a:cubicBezTo>
                  <a:cubicBezTo>
                    <a:pt x="0" y="1199"/>
                    <a:pt x="346" y="1542"/>
                    <a:pt x="772" y="1542"/>
                  </a:cubicBezTo>
                  <a:cubicBezTo>
                    <a:pt x="1198" y="1542"/>
                    <a:pt x="1541" y="1196"/>
                    <a:pt x="1541" y="772"/>
                  </a:cubicBezTo>
                  <a:cubicBezTo>
                    <a:pt x="1541" y="345"/>
                    <a:pt x="1198" y="1"/>
                    <a:pt x="772" y="1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7827798" y="1088603"/>
              <a:ext cx="264257" cy="968992"/>
            </a:xfrm>
            <a:custGeom>
              <a:rect b="b" l="l" r="r" t="t"/>
              <a:pathLst>
                <a:path extrusionOk="0" h="14855" w="4051">
                  <a:moveTo>
                    <a:pt x="2026" y="305"/>
                  </a:moveTo>
                  <a:cubicBezTo>
                    <a:pt x="2841" y="305"/>
                    <a:pt x="3748" y="3231"/>
                    <a:pt x="3748" y="7427"/>
                  </a:cubicBezTo>
                  <a:cubicBezTo>
                    <a:pt x="3748" y="11624"/>
                    <a:pt x="2841" y="14550"/>
                    <a:pt x="2026" y="14550"/>
                  </a:cubicBezTo>
                  <a:cubicBezTo>
                    <a:pt x="1210" y="14550"/>
                    <a:pt x="303" y="11624"/>
                    <a:pt x="303" y="7427"/>
                  </a:cubicBezTo>
                  <a:cubicBezTo>
                    <a:pt x="303" y="3231"/>
                    <a:pt x="1210" y="305"/>
                    <a:pt x="2026" y="305"/>
                  </a:cubicBezTo>
                  <a:close/>
                  <a:moveTo>
                    <a:pt x="2026" y="0"/>
                  </a:moveTo>
                  <a:cubicBezTo>
                    <a:pt x="710" y="0"/>
                    <a:pt x="0" y="3827"/>
                    <a:pt x="0" y="7427"/>
                  </a:cubicBezTo>
                  <a:cubicBezTo>
                    <a:pt x="0" y="11028"/>
                    <a:pt x="710" y="14855"/>
                    <a:pt x="2026" y="14855"/>
                  </a:cubicBezTo>
                  <a:cubicBezTo>
                    <a:pt x="3343" y="14855"/>
                    <a:pt x="4051" y="11028"/>
                    <a:pt x="4051" y="7427"/>
                  </a:cubicBezTo>
                  <a:cubicBezTo>
                    <a:pt x="4051" y="3827"/>
                    <a:pt x="3341" y="0"/>
                    <a:pt x="20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7549320" y="1263354"/>
              <a:ext cx="853111" cy="626143"/>
            </a:xfrm>
            <a:custGeom>
              <a:rect b="b" l="l" r="r" t="t"/>
              <a:pathLst>
                <a:path extrusionOk="0" h="9599" w="13078">
                  <a:moveTo>
                    <a:pt x="1232" y="305"/>
                  </a:moveTo>
                  <a:cubicBezTo>
                    <a:pt x="1655" y="305"/>
                    <a:pt x="2267" y="465"/>
                    <a:pt x="3006" y="774"/>
                  </a:cubicBezTo>
                  <a:cubicBezTo>
                    <a:pt x="4304" y="1317"/>
                    <a:pt x="5866" y="2259"/>
                    <a:pt x="7404" y="3425"/>
                  </a:cubicBezTo>
                  <a:cubicBezTo>
                    <a:pt x="10749" y="5963"/>
                    <a:pt x="12530" y="8452"/>
                    <a:pt x="12040" y="9102"/>
                  </a:cubicBezTo>
                  <a:cubicBezTo>
                    <a:pt x="11944" y="9228"/>
                    <a:pt x="11759" y="9290"/>
                    <a:pt x="11499" y="9290"/>
                  </a:cubicBezTo>
                  <a:cubicBezTo>
                    <a:pt x="10414" y="9290"/>
                    <a:pt x="8021" y="8215"/>
                    <a:pt x="5323" y="6169"/>
                  </a:cubicBezTo>
                  <a:cubicBezTo>
                    <a:pt x="3785" y="5003"/>
                    <a:pt x="2457" y="3753"/>
                    <a:pt x="1583" y="2651"/>
                  </a:cubicBezTo>
                  <a:cubicBezTo>
                    <a:pt x="773" y="1629"/>
                    <a:pt x="438" y="823"/>
                    <a:pt x="686" y="495"/>
                  </a:cubicBezTo>
                  <a:cubicBezTo>
                    <a:pt x="782" y="368"/>
                    <a:pt x="970" y="305"/>
                    <a:pt x="1232" y="305"/>
                  </a:cubicBezTo>
                  <a:close/>
                  <a:moveTo>
                    <a:pt x="1237" y="1"/>
                  </a:moveTo>
                  <a:cubicBezTo>
                    <a:pt x="897" y="1"/>
                    <a:pt x="614" y="87"/>
                    <a:pt x="445" y="309"/>
                  </a:cubicBezTo>
                  <a:cubicBezTo>
                    <a:pt x="0" y="898"/>
                    <a:pt x="688" y="2009"/>
                    <a:pt x="1346" y="2839"/>
                  </a:cubicBezTo>
                  <a:cubicBezTo>
                    <a:pt x="2233" y="3961"/>
                    <a:pt x="3580" y="5231"/>
                    <a:pt x="5139" y="6412"/>
                  </a:cubicBezTo>
                  <a:cubicBezTo>
                    <a:pt x="7419" y="8141"/>
                    <a:pt x="10083" y="9598"/>
                    <a:pt x="11480" y="9598"/>
                  </a:cubicBezTo>
                  <a:cubicBezTo>
                    <a:pt x="11841" y="9598"/>
                    <a:pt x="12118" y="9501"/>
                    <a:pt x="12282" y="9283"/>
                  </a:cubicBezTo>
                  <a:cubicBezTo>
                    <a:pt x="13077" y="8237"/>
                    <a:pt x="10457" y="5358"/>
                    <a:pt x="7588" y="3182"/>
                  </a:cubicBezTo>
                  <a:cubicBezTo>
                    <a:pt x="6030" y="2002"/>
                    <a:pt x="4446" y="1046"/>
                    <a:pt x="3124" y="493"/>
                  </a:cubicBezTo>
                  <a:cubicBezTo>
                    <a:pt x="2517" y="238"/>
                    <a:pt x="1799" y="1"/>
                    <a:pt x="1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7549190" y="1259180"/>
              <a:ext cx="853111" cy="626078"/>
            </a:xfrm>
            <a:custGeom>
              <a:rect b="b" l="l" r="r" t="t"/>
              <a:pathLst>
                <a:path extrusionOk="0" h="9598" w="13078">
                  <a:moveTo>
                    <a:pt x="11500" y="310"/>
                  </a:moveTo>
                  <a:cubicBezTo>
                    <a:pt x="11759" y="310"/>
                    <a:pt x="11946" y="373"/>
                    <a:pt x="12039" y="498"/>
                  </a:cubicBezTo>
                  <a:cubicBezTo>
                    <a:pt x="12532" y="1147"/>
                    <a:pt x="10749" y="3636"/>
                    <a:pt x="7405" y="6174"/>
                  </a:cubicBezTo>
                  <a:cubicBezTo>
                    <a:pt x="5867" y="7341"/>
                    <a:pt x="4303" y="8282"/>
                    <a:pt x="3007" y="8825"/>
                  </a:cubicBezTo>
                  <a:cubicBezTo>
                    <a:pt x="2268" y="9135"/>
                    <a:pt x="1655" y="9294"/>
                    <a:pt x="1235" y="9294"/>
                  </a:cubicBezTo>
                  <a:cubicBezTo>
                    <a:pt x="972" y="9294"/>
                    <a:pt x="784" y="9232"/>
                    <a:pt x="688" y="9105"/>
                  </a:cubicBezTo>
                  <a:cubicBezTo>
                    <a:pt x="440" y="8778"/>
                    <a:pt x="775" y="7971"/>
                    <a:pt x="1585" y="6948"/>
                  </a:cubicBezTo>
                  <a:cubicBezTo>
                    <a:pt x="2459" y="5847"/>
                    <a:pt x="3787" y="4598"/>
                    <a:pt x="5325" y="3430"/>
                  </a:cubicBezTo>
                  <a:cubicBezTo>
                    <a:pt x="8023" y="1384"/>
                    <a:pt x="10417" y="310"/>
                    <a:pt x="11500" y="310"/>
                  </a:cubicBezTo>
                  <a:close/>
                  <a:moveTo>
                    <a:pt x="11482" y="0"/>
                  </a:moveTo>
                  <a:cubicBezTo>
                    <a:pt x="10085" y="0"/>
                    <a:pt x="7421" y="1458"/>
                    <a:pt x="5141" y="3186"/>
                  </a:cubicBezTo>
                  <a:cubicBezTo>
                    <a:pt x="3585" y="4369"/>
                    <a:pt x="2235" y="5637"/>
                    <a:pt x="1346" y="6760"/>
                  </a:cubicBezTo>
                  <a:cubicBezTo>
                    <a:pt x="690" y="7589"/>
                    <a:pt x="1" y="8700"/>
                    <a:pt x="447" y="9289"/>
                  </a:cubicBezTo>
                  <a:cubicBezTo>
                    <a:pt x="615" y="9512"/>
                    <a:pt x="899" y="9598"/>
                    <a:pt x="1239" y="9598"/>
                  </a:cubicBezTo>
                  <a:cubicBezTo>
                    <a:pt x="1800" y="9598"/>
                    <a:pt x="2518" y="9361"/>
                    <a:pt x="3126" y="9105"/>
                  </a:cubicBezTo>
                  <a:cubicBezTo>
                    <a:pt x="4445" y="8551"/>
                    <a:pt x="6032" y="7596"/>
                    <a:pt x="7590" y="6415"/>
                  </a:cubicBezTo>
                  <a:cubicBezTo>
                    <a:pt x="10458" y="4238"/>
                    <a:pt x="13078" y="1361"/>
                    <a:pt x="12283" y="313"/>
                  </a:cubicBezTo>
                  <a:cubicBezTo>
                    <a:pt x="12120" y="98"/>
                    <a:pt x="11843" y="0"/>
                    <a:pt x="114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889899" y="1503075"/>
              <a:ext cx="140054" cy="140049"/>
            </a:xfrm>
            <a:custGeom>
              <a:rect b="b" l="l" r="r" t="t"/>
              <a:pathLst>
                <a:path extrusionOk="0" h="2147" w="2147">
                  <a:moveTo>
                    <a:pt x="1074" y="0"/>
                  </a:moveTo>
                  <a:cubicBezTo>
                    <a:pt x="482" y="0"/>
                    <a:pt x="0" y="482"/>
                    <a:pt x="0" y="1073"/>
                  </a:cubicBezTo>
                  <a:cubicBezTo>
                    <a:pt x="0" y="1667"/>
                    <a:pt x="482" y="2146"/>
                    <a:pt x="1074" y="2146"/>
                  </a:cubicBezTo>
                  <a:cubicBezTo>
                    <a:pt x="1667" y="2146"/>
                    <a:pt x="2147" y="1667"/>
                    <a:pt x="2147" y="1073"/>
                  </a:cubicBezTo>
                  <a:cubicBezTo>
                    <a:pt x="2147" y="482"/>
                    <a:pt x="166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25"/>
            <p:cNvGrpSpPr/>
            <p:nvPr/>
          </p:nvGrpSpPr>
          <p:grpSpPr>
            <a:xfrm>
              <a:off x="8490588" y="1475725"/>
              <a:ext cx="101550" cy="101500"/>
              <a:chOff x="3258600" y="2392325"/>
              <a:chExt cx="101550" cy="101500"/>
            </a:xfrm>
          </p:grpSpPr>
          <p:sp>
            <p:nvSpPr>
              <p:cNvPr id="224" name="Google Shape;224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" name="Google Shape;226;p25"/>
            <p:cNvGrpSpPr/>
            <p:nvPr/>
          </p:nvGrpSpPr>
          <p:grpSpPr>
            <a:xfrm>
              <a:off x="6707188" y="1045600"/>
              <a:ext cx="101550" cy="101500"/>
              <a:chOff x="3258600" y="2392325"/>
              <a:chExt cx="101550" cy="101500"/>
            </a:xfrm>
          </p:grpSpPr>
          <p:sp>
            <p:nvSpPr>
              <p:cNvPr id="227" name="Google Shape;227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5"/>
            <p:cNvGrpSpPr/>
            <p:nvPr/>
          </p:nvGrpSpPr>
          <p:grpSpPr>
            <a:xfrm>
              <a:off x="8092325" y="2984025"/>
              <a:ext cx="101550" cy="101500"/>
              <a:chOff x="3258600" y="2392325"/>
              <a:chExt cx="101550" cy="101500"/>
            </a:xfrm>
          </p:grpSpPr>
          <p:sp>
            <p:nvSpPr>
              <p:cNvPr id="230" name="Google Shape;230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25"/>
            <p:cNvGrpSpPr/>
            <p:nvPr/>
          </p:nvGrpSpPr>
          <p:grpSpPr>
            <a:xfrm>
              <a:off x="6386688" y="3480425"/>
              <a:ext cx="101550" cy="101500"/>
              <a:chOff x="3258600" y="2392325"/>
              <a:chExt cx="101550" cy="101500"/>
            </a:xfrm>
          </p:grpSpPr>
          <p:sp>
            <p:nvSpPr>
              <p:cNvPr id="233" name="Google Shape;233;p25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5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</a:t>
            </a:r>
            <a:r>
              <a:rPr lang="en"/>
              <a:t>înseamnă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BoW</a:t>
            </a:r>
            <a:r>
              <a:rPr lang="en"/>
              <a:t> ( Bag-of-Words)?</a:t>
            </a:r>
            <a:endParaRPr/>
          </a:p>
        </p:txBody>
      </p:sp>
      <p:sp>
        <p:nvSpPr>
          <p:cNvPr id="361" name="Google Shape;361;p34"/>
          <p:cNvSpPr txBox="1"/>
          <p:nvPr>
            <p:ph idx="2" type="title"/>
          </p:nvPr>
        </p:nvSpPr>
        <p:spPr>
          <a:xfrm>
            <a:off x="720000" y="1514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Definitie:</a:t>
            </a:r>
            <a:endParaRPr/>
          </a:p>
        </p:txBody>
      </p:sp>
      <p:sp>
        <p:nvSpPr>
          <p:cNvPr id="362" name="Google Shape;362;p34"/>
          <p:cNvSpPr txBox="1"/>
          <p:nvPr>
            <p:ph idx="1" type="subTitle"/>
          </p:nvPr>
        </p:nvSpPr>
        <p:spPr>
          <a:xfrm>
            <a:off x="1896600" y="1477075"/>
            <a:ext cx="65274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Bag of Words (BoW) este o metodă simplă de reprezentare a textului, unde un text este transformat într-un vector pe baza frecvenței cuvintelor sale.</a:t>
            </a:r>
            <a:endParaRPr/>
          </a:p>
        </p:txBody>
      </p:sp>
      <p:graphicFrame>
        <p:nvGraphicFramePr>
          <p:cNvPr id="363" name="Google Shape;363;p34"/>
          <p:cNvGraphicFramePr/>
          <p:nvPr/>
        </p:nvGraphicFramePr>
        <p:xfrm>
          <a:off x="1294263" y="29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{829E48AF-7847-4433-8AB0-E55FA67EE8C6}</a:tableStyleId>
              </a:tblPr>
              <a:tblGrid>
                <a:gridCol w="1092575"/>
                <a:gridCol w="1092575"/>
                <a:gridCol w="1092575"/>
                <a:gridCol w="1092575"/>
                <a:gridCol w="1092575"/>
                <a:gridCol w="1092575"/>
              </a:tblGrid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pples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because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fruits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like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really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4" name="Google Shape;364;p34"/>
          <p:cNvSpPr txBox="1"/>
          <p:nvPr>
            <p:ph idx="2" type="title"/>
          </p:nvPr>
        </p:nvSpPr>
        <p:spPr>
          <a:xfrm>
            <a:off x="720000" y="2124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Exemplu:</a:t>
            </a:r>
            <a:endParaRPr/>
          </a:p>
        </p:txBody>
      </p:sp>
      <p:sp>
        <p:nvSpPr>
          <p:cNvPr id="365" name="Google Shape;365;p34"/>
          <p:cNvSpPr txBox="1"/>
          <p:nvPr>
            <p:ph idx="1" type="subTitle"/>
          </p:nvPr>
        </p:nvSpPr>
        <p:spPr>
          <a:xfrm>
            <a:off x="1896600" y="2286650"/>
            <a:ext cx="6527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 really like apples because I really, really like fruits.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5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WORD</a:t>
            </a:r>
            <a:r>
              <a:rPr lang="en"/>
              <a:t> EMBEDDINGS</a:t>
            </a:r>
            <a:endParaRPr/>
          </a:p>
        </p:txBody>
      </p:sp>
      <p:grpSp>
        <p:nvGrpSpPr>
          <p:cNvPr id="371" name="Google Shape;371;p35"/>
          <p:cNvGrpSpPr/>
          <p:nvPr/>
        </p:nvGrpSpPr>
        <p:grpSpPr>
          <a:xfrm>
            <a:off x="1324821" y="1245023"/>
            <a:ext cx="1490182" cy="1038749"/>
            <a:chOff x="3555145" y="3667545"/>
            <a:chExt cx="1170698" cy="929447"/>
          </a:xfrm>
        </p:grpSpPr>
        <p:sp>
          <p:nvSpPr>
            <p:cNvPr id="372" name="Google Shape;372;p35"/>
            <p:cNvSpPr/>
            <p:nvPr/>
          </p:nvSpPr>
          <p:spPr>
            <a:xfrm>
              <a:off x="3637678" y="3667545"/>
              <a:ext cx="1088165" cy="929447"/>
            </a:xfrm>
            <a:custGeom>
              <a:rect b="b" l="l" r="r" t="t"/>
              <a:pathLst>
                <a:path extrusionOk="0" h="22399" w="26224">
                  <a:moveTo>
                    <a:pt x="13074" y="1"/>
                  </a:moveTo>
                  <a:lnTo>
                    <a:pt x="1" y="16134"/>
                  </a:lnTo>
                  <a:lnTo>
                    <a:pt x="14337" y="22399"/>
                  </a:lnTo>
                  <a:lnTo>
                    <a:pt x="26224" y="4626"/>
                  </a:lnTo>
                  <a:lnTo>
                    <a:pt x="130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3734445" y="3767424"/>
              <a:ext cx="866084" cy="716868"/>
            </a:xfrm>
            <a:custGeom>
              <a:rect b="b" l="l" r="r" t="t"/>
              <a:pathLst>
                <a:path extrusionOk="0" h="17276" w="20872">
                  <a:moveTo>
                    <a:pt x="10779" y="1"/>
                  </a:moveTo>
                  <a:lnTo>
                    <a:pt x="0" y="12861"/>
                  </a:lnTo>
                  <a:lnTo>
                    <a:pt x="10115" y="17276"/>
                  </a:lnTo>
                  <a:cubicBezTo>
                    <a:pt x="12938" y="17029"/>
                    <a:pt x="17025" y="9359"/>
                    <a:pt x="20871" y="3098"/>
                  </a:cubicBezTo>
                  <a:lnTo>
                    <a:pt x="10779" y="1"/>
                  </a:ln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3555145" y="3743689"/>
              <a:ext cx="1045384" cy="637737"/>
            </a:xfrm>
            <a:custGeom>
              <a:rect b="b" l="l" r="r" t="t"/>
              <a:pathLst>
                <a:path extrusionOk="0" h="15369" w="25193">
                  <a:moveTo>
                    <a:pt x="15100" y="0"/>
                  </a:moveTo>
                  <a:cubicBezTo>
                    <a:pt x="10962" y="2407"/>
                    <a:pt x="5845" y="4299"/>
                    <a:pt x="0" y="5810"/>
                  </a:cubicBezTo>
                  <a:cubicBezTo>
                    <a:pt x="3625" y="10342"/>
                    <a:pt x="7581" y="13892"/>
                    <a:pt x="12234" y="15369"/>
                  </a:cubicBezTo>
                  <a:cubicBezTo>
                    <a:pt x="16389" y="14315"/>
                    <a:pt x="20787" y="9058"/>
                    <a:pt x="25192" y="3670"/>
                  </a:cubicBezTo>
                  <a:lnTo>
                    <a:pt x="15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3758885" y="4012161"/>
              <a:ext cx="330300" cy="245609"/>
            </a:xfrm>
            <a:custGeom>
              <a:rect b="b" l="l" r="r" t="t"/>
              <a:pathLst>
                <a:path extrusionOk="0" h="5919" w="7960">
                  <a:moveTo>
                    <a:pt x="240" y="0"/>
                  </a:moveTo>
                  <a:lnTo>
                    <a:pt x="0" y="251"/>
                  </a:lnTo>
                  <a:cubicBezTo>
                    <a:pt x="1735" y="1910"/>
                    <a:pt x="5030" y="4703"/>
                    <a:pt x="7590" y="5919"/>
                  </a:cubicBezTo>
                  <a:cubicBezTo>
                    <a:pt x="7713" y="5857"/>
                    <a:pt x="7838" y="5794"/>
                    <a:pt x="7960" y="5723"/>
                  </a:cubicBezTo>
                  <a:cubicBezTo>
                    <a:pt x="5307" y="4537"/>
                    <a:pt x="1951" y="1705"/>
                    <a:pt x="240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3887976" y="3965936"/>
              <a:ext cx="308017" cy="222579"/>
            </a:xfrm>
            <a:custGeom>
              <a:rect b="b" l="l" r="r" t="t"/>
              <a:pathLst>
                <a:path extrusionOk="0" h="5364" w="7423">
                  <a:moveTo>
                    <a:pt x="354" y="1"/>
                  </a:moveTo>
                  <a:cubicBezTo>
                    <a:pt x="238" y="44"/>
                    <a:pt x="118" y="88"/>
                    <a:pt x="0" y="127"/>
                  </a:cubicBezTo>
                  <a:cubicBezTo>
                    <a:pt x="1810" y="1803"/>
                    <a:pt x="4778" y="4243"/>
                    <a:pt x="7123" y="5363"/>
                  </a:cubicBezTo>
                  <a:cubicBezTo>
                    <a:pt x="7224" y="5289"/>
                    <a:pt x="7320" y="5214"/>
                    <a:pt x="7423" y="5137"/>
                  </a:cubicBezTo>
                  <a:cubicBezTo>
                    <a:pt x="5060" y="4055"/>
                    <a:pt x="2151" y="1696"/>
                    <a:pt x="354" y="1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3975033" y="3933113"/>
              <a:ext cx="282125" cy="206479"/>
            </a:xfrm>
            <a:custGeom>
              <a:rect b="b" l="l" r="r" t="t"/>
              <a:pathLst>
                <a:path extrusionOk="0" h="4976" w="6799">
                  <a:moveTo>
                    <a:pt x="345" y="0"/>
                  </a:moveTo>
                  <a:cubicBezTo>
                    <a:pt x="229" y="46"/>
                    <a:pt x="116" y="91"/>
                    <a:pt x="0" y="134"/>
                  </a:cubicBezTo>
                  <a:cubicBezTo>
                    <a:pt x="1721" y="1708"/>
                    <a:pt x="4338" y="3842"/>
                    <a:pt x="6520" y="4975"/>
                  </a:cubicBezTo>
                  <a:cubicBezTo>
                    <a:pt x="6614" y="4902"/>
                    <a:pt x="6707" y="4823"/>
                    <a:pt x="6799" y="4745"/>
                  </a:cubicBezTo>
                  <a:cubicBezTo>
                    <a:pt x="4606" y="3645"/>
                    <a:pt x="2047" y="1580"/>
                    <a:pt x="34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071882" y="3892158"/>
              <a:ext cx="253783" cy="187142"/>
            </a:xfrm>
            <a:custGeom>
              <a:rect b="b" l="l" r="r" t="t"/>
              <a:pathLst>
                <a:path extrusionOk="0" h="4510" w="6116">
                  <a:moveTo>
                    <a:pt x="325" y="0"/>
                  </a:moveTo>
                  <a:cubicBezTo>
                    <a:pt x="216" y="53"/>
                    <a:pt x="109" y="101"/>
                    <a:pt x="1" y="146"/>
                  </a:cubicBezTo>
                  <a:cubicBezTo>
                    <a:pt x="1616" y="1596"/>
                    <a:pt x="3877" y="3412"/>
                    <a:pt x="5856" y="4510"/>
                  </a:cubicBezTo>
                  <a:cubicBezTo>
                    <a:pt x="5940" y="4433"/>
                    <a:pt x="6031" y="4354"/>
                    <a:pt x="6115" y="4274"/>
                  </a:cubicBezTo>
                  <a:cubicBezTo>
                    <a:pt x="4138" y="3204"/>
                    <a:pt x="1918" y="1444"/>
                    <a:pt x="32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4151304" y="3853443"/>
              <a:ext cx="243410" cy="160586"/>
            </a:xfrm>
            <a:custGeom>
              <a:rect b="b" l="l" r="r" t="t"/>
              <a:pathLst>
                <a:path extrusionOk="0" h="3870" w="5866">
                  <a:moveTo>
                    <a:pt x="337" y="0"/>
                  </a:moveTo>
                  <a:cubicBezTo>
                    <a:pt x="227" y="59"/>
                    <a:pt x="114" y="118"/>
                    <a:pt x="1" y="172"/>
                  </a:cubicBezTo>
                  <a:cubicBezTo>
                    <a:pt x="1561" y="1477"/>
                    <a:pt x="3662" y="2877"/>
                    <a:pt x="5618" y="3869"/>
                  </a:cubicBezTo>
                  <a:cubicBezTo>
                    <a:pt x="5699" y="3789"/>
                    <a:pt x="5782" y="3709"/>
                    <a:pt x="5865" y="3628"/>
                  </a:cubicBezTo>
                  <a:cubicBezTo>
                    <a:pt x="3903" y="2654"/>
                    <a:pt x="1856" y="1295"/>
                    <a:pt x="337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248900" y="3669703"/>
              <a:ext cx="356940" cy="243493"/>
            </a:xfrm>
            <a:custGeom>
              <a:rect b="b" l="l" r="r" t="t"/>
              <a:pathLst>
                <a:path extrusionOk="0" h="5868" w="8602">
                  <a:moveTo>
                    <a:pt x="4972" y="0"/>
                  </a:moveTo>
                  <a:cubicBezTo>
                    <a:pt x="4327" y="0"/>
                    <a:pt x="3678" y="357"/>
                    <a:pt x="3361" y="1198"/>
                  </a:cubicBezTo>
                  <a:lnTo>
                    <a:pt x="1839" y="623"/>
                  </a:lnTo>
                  <a:cubicBezTo>
                    <a:pt x="574" y="1117"/>
                    <a:pt x="0" y="2012"/>
                    <a:pt x="303" y="3880"/>
                  </a:cubicBezTo>
                  <a:lnTo>
                    <a:pt x="1298" y="3079"/>
                  </a:lnTo>
                  <a:lnTo>
                    <a:pt x="1488" y="4202"/>
                  </a:lnTo>
                  <a:lnTo>
                    <a:pt x="2418" y="3595"/>
                  </a:lnTo>
                  <a:lnTo>
                    <a:pt x="2833" y="4683"/>
                  </a:lnTo>
                  <a:lnTo>
                    <a:pt x="3708" y="3990"/>
                  </a:lnTo>
                  <a:lnTo>
                    <a:pt x="4020" y="5358"/>
                  </a:lnTo>
                  <a:lnTo>
                    <a:pt x="5094" y="4223"/>
                  </a:lnTo>
                  <a:lnTo>
                    <a:pt x="5653" y="5868"/>
                  </a:lnTo>
                  <a:cubicBezTo>
                    <a:pt x="6039" y="4282"/>
                    <a:pt x="6894" y="3236"/>
                    <a:pt x="8601" y="3177"/>
                  </a:cubicBezTo>
                  <a:lnTo>
                    <a:pt x="6598" y="2419"/>
                  </a:lnTo>
                  <a:cubicBezTo>
                    <a:pt x="7130" y="1008"/>
                    <a:pt x="6057" y="0"/>
                    <a:pt x="4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5"/>
          <p:cNvSpPr/>
          <p:nvPr/>
        </p:nvSpPr>
        <p:spPr>
          <a:xfrm>
            <a:off x="7184450" y="3403656"/>
            <a:ext cx="877726" cy="872968"/>
          </a:xfrm>
          <a:custGeom>
            <a:rect b="b" l="l" r="r" t="t"/>
            <a:pathLst>
              <a:path extrusionOk="0" h="12109" w="12175">
                <a:moveTo>
                  <a:pt x="5945" y="4372"/>
                </a:moveTo>
                <a:cubicBezTo>
                  <a:pt x="6000" y="4372"/>
                  <a:pt x="6057" y="4375"/>
                  <a:pt x="6112" y="4378"/>
                </a:cubicBezTo>
                <a:cubicBezTo>
                  <a:pt x="6627" y="4422"/>
                  <a:pt x="7088" y="4668"/>
                  <a:pt x="7407" y="5036"/>
                </a:cubicBezTo>
                <a:cubicBezTo>
                  <a:pt x="7492" y="5130"/>
                  <a:pt x="7566" y="5233"/>
                  <a:pt x="7631" y="5342"/>
                </a:cubicBezTo>
                <a:cubicBezTo>
                  <a:pt x="7794" y="5629"/>
                  <a:pt x="7891" y="5963"/>
                  <a:pt x="7891" y="6316"/>
                </a:cubicBezTo>
                <a:cubicBezTo>
                  <a:pt x="7894" y="6427"/>
                  <a:pt x="7884" y="6537"/>
                  <a:pt x="7865" y="6644"/>
                </a:cubicBezTo>
                <a:cubicBezTo>
                  <a:pt x="7838" y="6802"/>
                  <a:pt x="7794" y="6949"/>
                  <a:pt x="7731" y="7089"/>
                </a:cubicBezTo>
                <a:cubicBezTo>
                  <a:pt x="7573" y="7451"/>
                  <a:pt x="7307" y="7760"/>
                  <a:pt x="6976" y="7969"/>
                </a:cubicBezTo>
                <a:cubicBezTo>
                  <a:pt x="6826" y="8063"/>
                  <a:pt x="6662" y="8137"/>
                  <a:pt x="6490" y="8186"/>
                </a:cubicBezTo>
                <a:cubicBezTo>
                  <a:pt x="6316" y="8236"/>
                  <a:pt x="6134" y="8262"/>
                  <a:pt x="5947" y="8262"/>
                </a:cubicBezTo>
                <a:cubicBezTo>
                  <a:pt x="5755" y="8262"/>
                  <a:pt x="5574" y="8236"/>
                  <a:pt x="5404" y="8186"/>
                </a:cubicBezTo>
                <a:cubicBezTo>
                  <a:pt x="5227" y="8137"/>
                  <a:pt x="5067" y="8063"/>
                  <a:pt x="4918" y="7969"/>
                </a:cubicBezTo>
                <a:cubicBezTo>
                  <a:pt x="4584" y="7760"/>
                  <a:pt x="4319" y="7454"/>
                  <a:pt x="4161" y="7089"/>
                </a:cubicBezTo>
                <a:cubicBezTo>
                  <a:pt x="4098" y="6949"/>
                  <a:pt x="4054" y="6802"/>
                  <a:pt x="4027" y="6644"/>
                </a:cubicBezTo>
                <a:cubicBezTo>
                  <a:pt x="4010" y="6540"/>
                  <a:pt x="3998" y="6427"/>
                  <a:pt x="3998" y="6316"/>
                </a:cubicBezTo>
                <a:cubicBezTo>
                  <a:pt x="3998" y="5961"/>
                  <a:pt x="4095" y="5629"/>
                  <a:pt x="4261" y="5342"/>
                </a:cubicBezTo>
                <a:cubicBezTo>
                  <a:pt x="4322" y="5233"/>
                  <a:pt x="4395" y="5130"/>
                  <a:pt x="4481" y="5036"/>
                </a:cubicBezTo>
                <a:cubicBezTo>
                  <a:pt x="4800" y="4666"/>
                  <a:pt x="5261" y="4422"/>
                  <a:pt x="5776" y="4378"/>
                </a:cubicBezTo>
                <a:cubicBezTo>
                  <a:pt x="5831" y="4373"/>
                  <a:pt x="5888" y="4372"/>
                  <a:pt x="5945" y="4372"/>
                </a:cubicBezTo>
                <a:close/>
                <a:moveTo>
                  <a:pt x="6091" y="0"/>
                </a:moveTo>
                <a:cubicBezTo>
                  <a:pt x="5910" y="0"/>
                  <a:pt x="5730" y="9"/>
                  <a:pt x="5555" y="25"/>
                </a:cubicBezTo>
                <a:lnTo>
                  <a:pt x="4378" y="3009"/>
                </a:lnTo>
                <a:lnTo>
                  <a:pt x="1444" y="2112"/>
                </a:lnTo>
                <a:cubicBezTo>
                  <a:pt x="1178" y="2410"/>
                  <a:pt x="945" y="2736"/>
                  <a:pt x="743" y="3085"/>
                </a:cubicBezTo>
                <a:lnTo>
                  <a:pt x="2240" y="5691"/>
                </a:lnTo>
                <a:lnTo>
                  <a:pt x="0" y="7224"/>
                </a:lnTo>
                <a:cubicBezTo>
                  <a:pt x="85" y="7719"/>
                  <a:pt x="228" y="8191"/>
                  <a:pt x="425" y="8639"/>
                </a:cubicBezTo>
                <a:lnTo>
                  <a:pt x="3001" y="9030"/>
                </a:lnTo>
                <a:lnTo>
                  <a:pt x="2825" y="11421"/>
                </a:lnTo>
                <a:cubicBezTo>
                  <a:pt x="3299" y="11717"/>
                  <a:pt x="3818" y="11951"/>
                  <a:pt x="4369" y="12108"/>
                </a:cubicBezTo>
                <a:lnTo>
                  <a:pt x="6088" y="10517"/>
                </a:lnTo>
                <a:lnTo>
                  <a:pt x="7809" y="12108"/>
                </a:lnTo>
                <a:cubicBezTo>
                  <a:pt x="8359" y="11951"/>
                  <a:pt x="8877" y="11717"/>
                  <a:pt x="9353" y="11421"/>
                </a:cubicBezTo>
                <a:lnTo>
                  <a:pt x="9176" y="9030"/>
                </a:lnTo>
                <a:lnTo>
                  <a:pt x="11752" y="8639"/>
                </a:lnTo>
                <a:cubicBezTo>
                  <a:pt x="11949" y="8190"/>
                  <a:pt x="12092" y="7719"/>
                  <a:pt x="12175" y="7224"/>
                </a:cubicBezTo>
                <a:lnTo>
                  <a:pt x="9940" y="5691"/>
                </a:lnTo>
                <a:lnTo>
                  <a:pt x="11437" y="3085"/>
                </a:lnTo>
                <a:cubicBezTo>
                  <a:pt x="11236" y="2736"/>
                  <a:pt x="11003" y="2413"/>
                  <a:pt x="10737" y="2112"/>
                </a:cubicBezTo>
                <a:lnTo>
                  <a:pt x="7803" y="3009"/>
                </a:lnTo>
                <a:lnTo>
                  <a:pt x="6625" y="25"/>
                </a:lnTo>
                <a:cubicBezTo>
                  <a:pt x="6449" y="7"/>
                  <a:pt x="6271" y="0"/>
                  <a:pt x="60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sunt </a:t>
            </a:r>
            <a:r>
              <a:rPr lang="en">
                <a:solidFill>
                  <a:schemeClr val="accent4"/>
                </a:solidFill>
              </a:rPr>
              <a:t>embeddings</a:t>
            </a:r>
            <a:r>
              <a:rPr lang="en"/>
              <a:t> in NLP?</a:t>
            </a:r>
            <a:endParaRPr/>
          </a:p>
        </p:txBody>
      </p:sp>
      <p:sp>
        <p:nvSpPr>
          <p:cNvPr id="387" name="Google Shape;387;p36"/>
          <p:cNvSpPr txBox="1"/>
          <p:nvPr>
            <p:ph idx="2" type="title"/>
          </p:nvPr>
        </p:nvSpPr>
        <p:spPr>
          <a:xfrm>
            <a:off x="720000" y="1514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Definitie:</a:t>
            </a:r>
            <a:endParaRPr/>
          </a:p>
        </p:txBody>
      </p:sp>
      <p:sp>
        <p:nvSpPr>
          <p:cNvPr id="388" name="Google Shape;388;p36"/>
          <p:cNvSpPr txBox="1"/>
          <p:nvPr>
            <p:ph idx="1" type="subTitle"/>
          </p:nvPr>
        </p:nvSpPr>
        <p:spPr>
          <a:xfrm>
            <a:off x="1896600" y="1477075"/>
            <a:ext cx="65274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Embeddings-urile sunt reprezentări numerice (vectori) ale cuvintelor, frazelor sau documentelor, care capturează relațiile semantice și sintactice dintre ele.</a:t>
            </a:r>
            <a:endParaRPr/>
          </a:p>
        </p:txBody>
      </p:sp>
      <p:sp>
        <p:nvSpPr>
          <p:cNvPr id="389" name="Google Shape;389;p36"/>
          <p:cNvSpPr txBox="1"/>
          <p:nvPr>
            <p:ph idx="5" type="title"/>
          </p:nvPr>
        </p:nvSpPr>
        <p:spPr>
          <a:xfrm>
            <a:off x="3419238" y="23079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AVANTAJE</a:t>
            </a:r>
            <a:endParaRPr/>
          </a:p>
        </p:txBody>
      </p:sp>
      <p:sp>
        <p:nvSpPr>
          <p:cNvPr id="390" name="Google Shape;390;p36"/>
          <p:cNvSpPr txBox="1"/>
          <p:nvPr>
            <p:ph idx="6" type="subTitle"/>
          </p:nvPr>
        </p:nvSpPr>
        <p:spPr>
          <a:xfrm>
            <a:off x="1371400" y="3022975"/>
            <a:ext cx="2779800" cy="1042800"/>
          </a:xfrm>
          <a:prstGeom prst="rect">
            <a:avLst/>
          </a:prstGeom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Transformă cuvintele din date textuale în date numerice pentru procesare de către modele de machine learning.</a:t>
            </a:r>
            <a:endParaRPr/>
          </a:p>
        </p:txBody>
      </p:sp>
      <p:sp>
        <p:nvSpPr>
          <p:cNvPr id="391" name="Google Shape;391;p36"/>
          <p:cNvSpPr txBox="1"/>
          <p:nvPr>
            <p:ph idx="6" type="subTitle"/>
          </p:nvPr>
        </p:nvSpPr>
        <p:spPr>
          <a:xfrm>
            <a:off x="4876600" y="3022975"/>
            <a:ext cx="2779800" cy="1042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Permit înțelegerea sensului cuvintelor în funcție de context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7"/>
          <p:cNvSpPr txBox="1"/>
          <p:nvPr>
            <p:ph type="title"/>
          </p:nvPr>
        </p:nvSpPr>
        <p:spPr>
          <a:xfrm>
            <a:off x="720000" y="540000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397" name="Google Shape;397;p37"/>
          <p:cNvSpPr txBox="1"/>
          <p:nvPr>
            <p:ph idx="1" type="subTitle"/>
          </p:nvPr>
        </p:nvSpPr>
        <p:spPr>
          <a:xfrm>
            <a:off x="720000" y="1246025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Reprezentarea cuvintelor bazată pe context</a:t>
            </a:r>
            <a:endParaRPr/>
          </a:p>
        </p:txBody>
      </p:sp>
      <p:sp>
        <p:nvSpPr>
          <p:cNvPr id="398" name="Google Shape;398;p37"/>
          <p:cNvSpPr txBox="1"/>
          <p:nvPr>
            <p:ph idx="2" type="title"/>
          </p:nvPr>
        </p:nvSpPr>
        <p:spPr>
          <a:xfrm>
            <a:off x="1934400" y="1996143"/>
            <a:ext cx="527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</a:t>
            </a:r>
            <a:r>
              <a:rPr lang="en">
                <a:solidFill>
                  <a:schemeClr val="accent4"/>
                </a:solidFill>
              </a:rPr>
              <a:t>Ve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99" name="Google Shape;399;p37"/>
          <p:cNvSpPr txBox="1"/>
          <p:nvPr>
            <p:ph idx="3" type="subTitle"/>
          </p:nvPr>
        </p:nvSpPr>
        <p:spPr>
          <a:xfrm>
            <a:off x="1934400" y="2702170"/>
            <a:ext cx="527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Construit pe baza co-apariției cuvintelor</a:t>
            </a:r>
            <a:endParaRPr/>
          </a:p>
        </p:txBody>
      </p:sp>
      <p:sp>
        <p:nvSpPr>
          <p:cNvPr id="400" name="Google Shape;400;p37"/>
          <p:cNvSpPr txBox="1"/>
          <p:nvPr>
            <p:ph idx="4" type="title"/>
          </p:nvPr>
        </p:nvSpPr>
        <p:spPr>
          <a:xfrm>
            <a:off x="5000225" y="3283675"/>
            <a:ext cx="3423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FastText</a:t>
            </a:r>
            <a:endParaRPr/>
          </a:p>
        </p:txBody>
      </p:sp>
      <p:sp>
        <p:nvSpPr>
          <p:cNvPr id="401" name="Google Shape;401;p37"/>
          <p:cNvSpPr txBox="1"/>
          <p:nvPr>
            <p:ph idx="5" type="subTitle"/>
          </p:nvPr>
        </p:nvSpPr>
        <p:spPr>
          <a:xfrm>
            <a:off x="5926050" y="3989700"/>
            <a:ext cx="2498100" cy="6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Adaugă informații despre caractere și morfologie</a:t>
            </a:r>
            <a:endParaRPr/>
          </a:p>
        </p:txBody>
      </p:sp>
      <p:grpSp>
        <p:nvGrpSpPr>
          <p:cNvPr id="402" name="Google Shape;402;p37"/>
          <p:cNvGrpSpPr/>
          <p:nvPr/>
        </p:nvGrpSpPr>
        <p:grpSpPr>
          <a:xfrm>
            <a:off x="7729488" y="1412888"/>
            <a:ext cx="101500" cy="101550"/>
            <a:chOff x="4671750" y="3446925"/>
            <a:chExt cx="101500" cy="101550"/>
          </a:xfrm>
        </p:grpSpPr>
        <p:sp>
          <p:nvSpPr>
            <p:cNvPr id="403" name="Google Shape;403;p37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37"/>
          <p:cNvGrpSpPr/>
          <p:nvPr/>
        </p:nvGrpSpPr>
        <p:grpSpPr>
          <a:xfrm>
            <a:off x="6277931" y="753228"/>
            <a:ext cx="1324914" cy="961998"/>
            <a:chOff x="6277931" y="753228"/>
            <a:chExt cx="1324914" cy="961998"/>
          </a:xfrm>
        </p:grpSpPr>
        <p:sp>
          <p:nvSpPr>
            <p:cNvPr id="406" name="Google Shape;406;p37"/>
            <p:cNvSpPr/>
            <p:nvPr/>
          </p:nvSpPr>
          <p:spPr>
            <a:xfrm>
              <a:off x="6311800" y="925563"/>
              <a:ext cx="1291045" cy="789663"/>
            </a:xfrm>
            <a:custGeom>
              <a:rect b="b" l="l" r="r" t="t"/>
              <a:pathLst>
                <a:path extrusionOk="0" h="12940" w="21156">
                  <a:moveTo>
                    <a:pt x="10855" y="0"/>
                  </a:moveTo>
                  <a:lnTo>
                    <a:pt x="2815" y="1032"/>
                  </a:lnTo>
                  <a:lnTo>
                    <a:pt x="0" y="12940"/>
                  </a:lnTo>
                  <a:cubicBezTo>
                    <a:pt x="2204" y="11908"/>
                    <a:pt x="5089" y="11542"/>
                    <a:pt x="8290" y="11483"/>
                  </a:cubicBezTo>
                  <a:cubicBezTo>
                    <a:pt x="9085" y="11282"/>
                    <a:pt x="9922" y="11191"/>
                    <a:pt x="10766" y="11191"/>
                  </a:cubicBezTo>
                  <a:cubicBezTo>
                    <a:pt x="12923" y="11191"/>
                    <a:pt x="15126" y="11782"/>
                    <a:pt x="16784" y="12638"/>
                  </a:cubicBezTo>
                  <a:lnTo>
                    <a:pt x="21155" y="1537"/>
                  </a:lnTo>
                  <a:lnTo>
                    <a:pt x="10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6810297" y="791796"/>
              <a:ext cx="757564" cy="834456"/>
            </a:xfrm>
            <a:custGeom>
              <a:rect b="b" l="l" r="r" t="t"/>
              <a:pathLst>
                <a:path extrusionOk="0" h="13674" w="12414">
                  <a:moveTo>
                    <a:pt x="6779" y="1"/>
                  </a:moveTo>
                  <a:cubicBezTo>
                    <a:pt x="4969" y="1"/>
                    <a:pt x="3489" y="892"/>
                    <a:pt x="2563" y="2191"/>
                  </a:cubicBezTo>
                  <a:lnTo>
                    <a:pt x="0" y="13673"/>
                  </a:lnTo>
                  <a:cubicBezTo>
                    <a:pt x="1146" y="12556"/>
                    <a:pt x="2414" y="12138"/>
                    <a:pt x="3737" y="12138"/>
                  </a:cubicBezTo>
                  <a:cubicBezTo>
                    <a:pt x="5219" y="12138"/>
                    <a:pt x="6770" y="12662"/>
                    <a:pt x="8299" y="13317"/>
                  </a:cubicBezTo>
                  <a:lnTo>
                    <a:pt x="12413" y="2614"/>
                  </a:lnTo>
                  <a:cubicBezTo>
                    <a:pt x="10372" y="748"/>
                    <a:pt x="8437" y="1"/>
                    <a:pt x="6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6277931" y="788013"/>
              <a:ext cx="696234" cy="865884"/>
            </a:xfrm>
            <a:custGeom>
              <a:rect b="b" l="l" r="r" t="t"/>
              <a:pathLst>
                <a:path extrusionOk="0" h="14189" w="11409">
                  <a:moveTo>
                    <a:pt x="7717" y="0"/>
                  </a:moveTo>
                  <a:cubicBezTo>
                    <a:pt x="6600" y="0"/>
                    <a:pt x="5361" y="415"/>
                    <a:pt x="4022" y="1174"/>
                  </a:cubicBezTo>
                  <a:lnTo>
                    <a:pt x="0" y="14189"/>
                  </a:lnTo>
                  <a:cubicBezTo>
                    <a:pt x="1790" y="12900"/>
                    <a:pt x="3498" y="12177"/>
                    <a:pt x="5103" y="12177"/>
                  </a:cubicBezTo>
                  <a:cubicBezTo>
                    <a:pt x="6425" y="12177"/>
                    <a:pt x="7676" y="12667"/>
                    <a:pt x="8845" y="13737"/>
                  </a:cubicBezTo>
                  <a:lnTo>
                    <a:pt x="11408" y="2253"/>
                  </a:lnTo>
                  <a:cubicBezTo>
                    <a:pt x="10413" y="700"/>
                    <a:pt x="9168" y="0"/>
                    <a:pt x="7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6810297" y="766105"/>
              <a:ext cx="730225" cy="860208"/>
            </a:xfrm>
            <a:custGeom>
              <a:rect b="b" l="l" r="r" t="t"/>
              <a:pathLst>
                <a:path extrusionOk="0" h="14096" w="11966">
                  <a:moveTo>
                    <a:pt x="7246" y="1"/>
                  </a:moveTo>
                  <a:cubicBezTo>
                    <a:pt x="5320" y="1"/>
                    <a:pt x="3737" y="841"/>
                    <a:pt x="2565" y="2613"/>
                  </a:cubicBezTo>
                  <a:lnTo>
                    <a:pt x="0" y="14096"/>
                  </a:lnTo>
                  <a:cubicBezTo>
                    <a:pt x="1475" y="12320"/>
                    <a:pt x="3507" y="11424"/>
                    <a:pt x="6108" y="11424"/>
                  </a:cubicBezTo>
                  <a:cubicBezTo>
                    <a:pt x="6810" y="11424"/>
                    <a:pt x="7553" y="11489"/>
                    <a:pt x="8338" y="11620"/>
                  </a:cubicBezTo>
                  <a:lnTo>
                    <a:pt x="11966" y="1297"/>
                  </a:lnTo>
                  <a:cubicBezTo>
                    <a:pt x="10227" y="445"/>
                    <a:pt x="8646" y="1"/>
                    <a:pt x="72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6277931" y="753228"/>
              <a:ext cx="696112" cy="873085"/>
            </a:xfrm>
            <a:custGeom>
              <a:rect b="b" l="l" r="r" t="t"/>
              <a:pathLst>
                <a:path extrusionOk="0" h="14307" w="11407">
                  <a:moveTo>
                    <a:pt x="7538" y="1"/>
                  </a:moveTo>
                  <a:cubicBezTo>
                    <a:pt x="6643" y="1"/>
                    <a:pt x="5605" y="190"/>
                    <a:pt x="4422" y="572"/>
                  </a:cubicBezTo>
                  <a:lnTo>
                    <a:pt x="0" y="11946"/>
                  </a:lnTo>
                  <a:cubicBezTo>
                    <a:pt x="1631" y="11447"/>
                    <a:pt x="3086" y="11174"/>
                    <a:pt x="4329" y="11174"/>
                  </a:cubicBezTo>
                  <a:cubicBezTo>
                    <a:pt x="6643" y="11174"/>
                    <a:pt x="8226" y="12118"/>
                    <a:pt x="8845" y="14307"/>
                  </a:cubicBezTo>
                  <a:lnTo>
                    <a:pt x="11407" y="2824"/>
                  </a:lnTo>
                  <a:cubicBezTo>
                    <a:pt x="10823" y="950"/>
                    <a:pt x="9539" y="1"/>
                    <a:pt x="75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37"/>
          <p:cNvGrpSpPr/>
          <p:nvPr/>
        </p:nvGrpSpPr>
        <p:grpSpPr>
          <a:xfrm>
            <a:off x="4407363" y="3914088"/>
            <a:ext cx="101500" cy="101550"/>
            <a:chOff x="4671750" y="3446925"/>
            <a:chExt cx="101500" cy="101550"/>
          </a:xfrm>
        </p:grpSpPr>
        <p:sp>
          <p:nvSpPr>
            <p:cNvPr id="412" name="Google Shape;412;p37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37"/>
          <p:cNvGrpSpPr/>
          <p:nvPr/>
        </p:nvGrpSpPr>
        <p:grpSpPr>
          <a:xfrm>
            <a:off x="1621763" y="2571738"/>
            <a:ext cx="101500" cy="101550"/>
            <a:chOff x="4671750" y="3446925"/>
            <a:chExt cx="101500" cy="101550"/>
          </a:xfrm>
        </p:grpSpPr>
        <p:sp>
          <p:nvSpPr>
            <p:cNvPr id="415" name="Google Shape;415;p37"/>
            <p:cNvSpPr/>
            <p:nvPr/>
          </p:nvSpPr>
          <p:spPr>
            <a:xfrm>
              <a:off x="4671750" y="3489575"/>
              <a:ext cx="101500" cy="16225"/>
            </a:xfrm>
            <a:custGeom>
              <a:rect b="b" l="l" r="r" t="t"/>
              <a:pathLst>
                <a:path extrusionOk="0" h="649" w="406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714350" y="3446925"/>
              <a:ext cx="16225" cy="101550"/>
            </a:xfrm>
            <a:custGeom>
              <a:rect b="b" l="l" r="r" t="t"/>
              <a:pathLst>
                <a:path extrusionOk="0" h="4062" w="649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7"/>
          <p:cNvGrpSpPr/>
          <p:nvPr/>
        </p:nvGrpSpPr>
        <p:grpSpPr>
          <a:xfrm>
            <a:off x="1318993" y="3476515"/>
            <a:ext cx="1098737" cy="1271348"/>
            <a:chOff x="1318993" y="3476515"/>
            <a:chExt cx="1098737" cy="1271348"/>
          </a:xfrm>
        </p:grpSpPr>
        <p:grpSp>
          <p:nvGrpSpPr>
            <p:cNvPr id="418" name="Google Shape;418;p37"/>
            <p:cNvGrpSpPr/>
            <p:nvPr/>
          </p:nvGrpSpPr>
          <p:grpSpPr>
            <a:xfrm rot="-1599133">
              <a:off x="1523881" y="3573838"/>
              <a:ext cx="688962" cy="1076701"/>
              <a:chOff x="5046566" y="3726704"/>
              <a:chExt cx="558054" cy="872120"/>
            </a:xfrm>
          </p:grpSpPr>
          <p:sp>
            <p:nvSpPr>
              <p:cNvPr id="419" name="Google Shape;419;p37"/>
              <p:cNvSpPr/>
              <p:nvPr/>
            </p:nvSpPr>
            <p:spPr>
              <a:xfrm>
                <a:off x="5063332" y="3783431"/>
                <a:ext cx="529646" cy="696905"/>
              </a:xfrm>
              <a:custGeom>
                <a:rect b="b" l="l" r="r" t="t"/>
                <a:pathLst>
                  <a:path extrusionOk="0" h="15504" w="11783">
                    <a:moveTo>
                      <a:pt x="5833" y="0"/>
                    </a:moveTo>
                    <a:cubicBezTo>
                      <a:pt x="2614" y="0"/>
                      <a:pt x="1" y="2611"/>
                      <a:pt x="1" y="5832"/>
                    </a:cubicBezTo>
                    <a:cubicBezTo>
                      <a:pt x="1" y="7467"/>
                      <a:pt x="673" y="8946"/>
                      <a:pt x="1760" y="10004"/>
                    </a:cubicBezTo>
                    <a:cubicBezTo>
                      <a:pt x="3216" y="11425"/>
                      <a:pt x="4099" y="13330"/>
                      <a:pt x="4099" y="15362"/>
                    </a:cubicBezTo>
                    <a:lnTo>
                      <a:pt x="4099" y="15504"/>
                    </a:lnTo>
                    <a:lnTo>
                      <a:pt x="7564" y="15504"/>
                    </a:lnTo>
                    <a:lnTo>
                      <a:pt x="7564" y="15366"/>
                    </a:lnTo>
                    <a:cubicBezTo>
                      <a:pt x="7564" y="13345"/>
                      <a:pt x="8423" y="11434"/>
                      <a:pt x="9879" y="10033"/>
                    </a:cubicBezTo>
                    <a:cubicBezTo>
                      <a:pt x="11075" y="8881"/>
                      <a:pt x="11782" y="7222"/>
                      <a:pt x="11650" y="5398"/>
                    </a:cubicBezTo>
                    <a:cubicBezTo>
                      <a:pt x="11443" y="2510"/>
                      <a:pt x="9065" y="174"/>
                      <a:pt x="6173" y="10"/>
                    </a:cubicBezTo>
                    <a:cubicBezTo>
                      <a:pt x="6059" y="4"/>
                      <a:pt x="5945" y="0"/>
                      <a:pt x="58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7"/>
              <p:cNvSpPr/>
              <p:nvPr/>
            </p:nvSpPr>
            <p:spPr>
              <a:xfrm>
                <a:off x="5206408" y="4095474"/>
                <a:ext cx="238595" cy="340541"/>
              </a:xfrm>
              <a:custGeom>
                <a:rect b="b" l="l" r="r" t="t"/>
                <a:pathLst>
                  <a:path extrusionOk="0" h="7576" w="5308">
                    <a:moveTo>
                      <a:pt x="2650" y="304"/>
                    </a:moveTo>
                    <a:cubicBezTo>
                      <a:pt x="2702" y="304"/>
                      <a:pt x="2754" y="316"/>
                      <a:pt x="2798" y="342"/>
                    </a:cubicBezTo>
                    <a:cubicBezTo>
                      <a:pt x="2868" y="384"/>
                      <a:pt x="2902" y="450"/>
                      <a:pt x="2902" y="540"/>
                    </a:cubicBezTo>
                    <a:cubicBezTo>
                      <a:pt x="2898" y="868"/>
                      <a:pt x="2804" y="1181"/>
                      <a:pt x="2650" y="1460"/>
                    </a:cubicBezTo>
                    <a:cubicBezTo>
                      <a:pt x="2498" y="1181"/>
                      <a:pt x="2405" y="866"/>
                      <a:pt x="2400" y="540"/>
                    </a:cubicBezTo>
                    <a:cubicBezTo>
                      <a:pt x="2399" y="450"/>
                      <a:pt x="2435" y="384"/>
                      <a:pt x="2504" y="342"/>
                    </a:cubicBezTo>
                    <a:cubicBezTo>
                      <a:pt x="2548" y="316"/>
                      <a:pt x="2601" y="304"/>
                      <a:pt x="2650" y="304"/>
                    </a:cubicBezTo>
                    <a:close/>
                    <a:moveTo>
                      <a:pt x="598" y="1794"/>
                    </a:moveTo>
                    <a:cubicBezTo>
                      <a:pt x="641" y="1794"/>
                      <a:pt x="688" y="1811"/>
                      <a:pt x="729" y="1864"/>
                    </a:cubicBezTo>
                    <a:cubicBezTo>
                      <a:pt x="872" y="2045"/>
                      <a:pt x="999" y="2268"/>
                      <a:pt x="1110" y="2519"/>
                    </a:cubicBezTo>
                    <a:cubicBezTo>
                      <a:pt x="869" y="2509"/>
                      <a:pt x="613" y="2399"/>
                      <a:pt x="415" y="2078"/>
                    </a:cubicBezTo>
                    <a:cubicBezTo>
                      <a:pt x="332" y="1944"/>
                      <a:pt x="450" y="1852"/>
                      <a:pt x="476" y="1834"/>
                    </a:cubicBezTo>
                    <a:cubicBezTo>
                      <a:pt x="485" y="1829"/>
                      <a:pt x="536" y="1794"/>
                      <a:pt x="598" y="1794"/>
                    </a:cubicBezTo>
                    <a:close/>
                    <a:moveTo>
                      <a:pt x="4705" y="1794"/>
                    </a:moveTo>
                    <a:cubicBezTo>
                      <a:pt x="4767" y="1794"/>
                      <a:pt x="4818" y="1829"/>
                      <a:pt x="4827" y="1834"/>
                    </a:cubicBezTo>
                    <a:cubicBezTo>
                      <a:pt x="4851" y="1852"/>
                      <a:pt x="4970" y="1942"/>
                      <a:pt x="4887" y="2078"/>
                    </a:cubicBezTo>
                    <a:cubicBezTo>
                      <a:pt x="4690" y="2399"/>
                      <a:pt x="4433" y="2509"/>
                      <a:pt x="4192" y="2519"/>
                    </a:cubicBezTo>
                    <a:cubicBezTo>
                      <a:pt x="4305" y="2268"/>
                      <a:pt x="4432" y="2045"/>
                      <a:pt x="4572" y="1864"/>
                    </a:cubicBezTo>
                    <a:cubicBezTo>
                      <a:pt x="4614" y="1811"/>
                      <a:pt x="4661" y="1794"/>
                      <a:pt x="4705" y="1794"/>
                    </a:cubicBezTo>
                    <a:close/>
                    <a:moveTo>
                      <a:pt x="2653" y="1"/>
                    </a:moveTo>
                    <a:cubicBezTo>
                      <a:pt x="2548" y="1"/>
                      <a:pt x="2443" y="27"/>
                      <a:pt x="2354" y="78"/>
                    </a:cubicBezTo>
                    <a:cubicBezTo>
                      <a:pt x="2189" y="174"/>
                      <a:pt x="2094" y="345"/>
                      <a:pt x="2097" y="543"/>
                    </a:cubicBezTo>
                    <a:cubicBezTo>
                      <a:pt x="2103" y="985"/>
                      <a:pt x="2245" y="1397"/>
                      <a:pt x="2467" y="1748"/>
                    </a:cubicBezTo>
                    <a:cubicBezTo>
                      <a:pt x="2189" y="2112"/>
                      <a:pt x="1819" y="2382"/>
                      <a:pt x="1460" y="2480"/>
                    </a:cubicBezTo>
                    <a:cubicBezTo>
                      <a:pt x="1451" y="2482"/>
                      <a:pt x="1442" y="2486"/>
                      <a:pt x="1433" y="2488"/>
                    </a:cubicBezTo>
                    <a:cubicBezTo>
                      <a:pt x="1302" y="2180"/>
                      <a:pt x="1149" y="1906"/>
                      <a:pt x="973" y="1678"/>
                    </a:cubicBezTo>
                    <a:cubicBezTo>
                      <a:pt x="870" y="1546"/>
                      <a:pt x="734" y="1491"/>
                      <a:pt x="600" y="1491"/>
                    </a:cubicBezTo>
                    <a:cubicBezTo>
                      <a:pt x="494" y="1491"/>
                      <a:pt x="389" y="1526"/>
                      <a:pt x="304" y="1585"/>
                    </a:cubicBezTo>
                    <a:cubicBezTo>
                      <a:pt x="114" y="1718"/>
                      <a:pt x="1" y="1984"/>
                      <a:pt x="156" y="2239"/>
                    </a:cubicBezTo>
                    <a:cubicBezTo>
                      <a:pt x="391" y="2625"/>
                      <a:pt x="745" y="2829"/>
                      <a:pt x="1160" y="2829"/>
                    </a:cubicBezTo>
                    <a:cubicBezTo>
                      <a:pt x="1184" y="2829"/>
                      <a:pt x="1209" y="2828"/>
                      <a:pt x="1234" y="2827"/>
                    </a:cubicBezTo>
                    <a:cubicBezTo>
                      <a:pt x="1693" y="4079"/>
                      <a:pt x="1871" y="5903"/>
                      <a:pt x="1871" y="7424"/>
                    </a:cubicBezTo>
                    <a:cubicBezTo>
                      <a:pt x="1871" y="7508"/>
                      <a:pt x="1939" y="7576"/>
                      <a:pt x="2024" y="7576"/>
                    </a:cubicBezTo>
                    <a:cubicBezTo>
                      <a:pt x="2108" y="7576"/>
                      <a:pt x="2176" y="7508"/>
                      <a:pt x="2176" y="7424"/>
                    </a:cubicBezTo>
                    <a:cubicBezTo>
                      <a:pt x="2176" y="6641"/>
                      <a:pt x="2121" y="4387"/>
                      <a:pt x="1541" y="2774"/>
                    </a:cubicBezTo>
                    <a:cubicBezTo>
                      <a:pt x="1932" y="2667"/>
                      <a:pt x="2337" y="2390"/>
                      <a:pt x="2650" y="2007"/>
                    </a:cubicBezTo>
                    <a:cubicBezTo>
                      <a:pt x="2965" y="2390"/>
                      <a:pt x="3371" y="2664"/>
                      <a:pt x="3761" y="2774"/>
                    </a:cubicBezTo>
                    <a:cubicBezTo>
                      <a:pt x="3180" y="4387"/>
                      <a:pt x="3125" y="6641"/>
                      <a:pt x="3125" y="7424"/>
                    </a:cubicBezTo>
                    <a:cubicBezTo>
                      <a:pt x="3125" y="7508"/>
                      <a:pt x="3193" y="7576"/>
                      <a:pt x="3279" y="7576"/>
                    </a:cubicBezTo>
                    <a:cubicBezTo>
                      <a:pt x="3363" y="7576"/>
                      <a:pt x="3433" y="7507"/>
                      <a:pt x="3436" y="7424"/>
                    </a:cubicBezTo>
                    <a:cubicBezTo>
                      <a:pt x="3436" y="5904"/>
                      <a:pt x="3612" y="4079"/>
                      <a:pt x="4073" y="2827"/>
                    </a:cubicBezTo>
                    <a:cubicBezTo>
                      <a:pt x="4097" y="2828"/>
                      <a:pt x="4120" y="2829"/>
                      <a:pt x="4144" y="2829"/>
                    </a:cubicBezTo>
                    <a:cubicBezTo>
                      <a:pt x="4560" y="2829"/>
                      <a:pt x="4914" y="2626"/>
                      <a:pt x="5151" y="2239"/>
                    </a:cubicBezTo>
                    <a:cubicBezTo>
                      <a:pt x="5308" y="1984"/>
                      <a:pt x="5195" y="1718"/>
                      <a:pt x="5003" y="1585"/>
                    </a:cubicBezTo>
                    <a:cubicBezTo>
                      <a:pt x="4918" y="1526"/>
                      <a:pt x="4813" y="1491"/>
                      <a:pt x="4707" y="1491"/>
                    </a:cubicBezTo>
                    <a:cubicBezTo>
                      <a:pt x="4573" y="1491"/>
                      <a:pt x="4438" y="1546"/>
                      <a:pt x="4335" y="1678"/>
                    </a:cubicBezTo>
                    <a:cubicBezTo>
                      <a:pt x="4156" y="1906"/>
                      <a:pt x="4005" y="2180"/>
                      <a:pt x="3876" y="2488"/>
                    </a:cubicBezTo>
                    <a:cubicBezTo>
                      <a:pt x="3865" y="2486"/>
                      <a:pt x="3856" y="2482"/>
                      <a:pt x="3847" y="2480"/>
                    </a:cubicBezTo>
                    <a:cubicBezTo>
                      <a:pt x="3488" y="2381"/>
                      <a:pt x="3118" y="2111"/>
                      <a:pt x="2840" y="1748"/>
                    </a:cubicBezTo>
                    <a:cubicBezTo>
                      <a:pt x="3063" y="1400"/>
                      <a:pt x="3207" y="987"/>
                      <a:pt x="3211" y="543"/>
                    </a:cubicBezTo>
                    <a:cubicBezTo>
                      <a:pt x="3213" y="345"/>
                      <a:pt x="3118" y="174"/>
                      <a:pt x="2953" y="78"/>
                    </a:cubicBezTo>
                    <a:cubicBezTo>
                      <a:pt x="2863" y="27"/>
                      <a:pt x="2758" y="1"/>
                      <a:pt x="26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7"/>
              <p:cNvSpPr/>
              <p:nvPr/>
            </p:nvSpPr>
            <p:spPr>
              <a:xfrm>
                <a:off x="5100191" y="3980132"/>
                <a:ext cx="28768" cy="158629"/>
              </a:xfrm>
              <a:custGeom>
                <a:rect b="b" l="l" r="r" t="t"/>
                <a:pathLst>
                  <a:path extrusionOk="0" h="3529" w="640">
                    <a:moveTo>
                      <a:pt x="470" y="1"/>
                    </a:moveTo>
                    <a:cubicBezTo>
                      <a:pt x="403" y="1"/>
                      <a:pt x="342" y="45"/>
                      <a:pt x="323" y="112"/>
                    </a:cubicBezTo>
                    <a:cubicBezTo>
                      <a:pt x="31" y="1150"/>
                      <a:pt x="1" y="2288"/>
                      <a:pt x="239" y="3408"/>
                    </a:cubicBezTo>
                    <a:cubicBezTo>
                      <a:pt x="254" y="3479"/>
                      <a:pt x="317" y="3528"/>
                      <a:pt x="387" y="3528"/>
                    </a:cubicBezTo>
                    <a:cubicBezTo>
                      <a:pt x="399" y="3528"/>
                      <a:pt x="408" y="3528"/>
                      <a:pt x="420" y="3524"/>
                    </a:cubicBezTo>
                    <a:cubicBezTo>
                      <a:pt x="503" y="3507"/>
                      <a:pt x="555" y="3426"/>
                      <a:pt x="537" y="3343"/>
                    </a:cubicBezTo>
                    <a:cubicBezTo>
                      <a:pt x="310" y="2273"/>
                      <a:pt x="338" y="1185"/>
                      <a:pt x="617" y="195"/>
                    </a:cubicBezTo>
                    <a:cubicBezTo>
                      <a:pt x="640" y="115"/>
                      <a:pt x="593" y="29"/>
                      <a:pt x="512" y="6"/>
                    </a:cubicBezTo>
                    <a:cubicBezTo>
                      <a:pt x="498" y="2"/>
                      <a:pt x="484" y="1"/>
                      <a:pt x="470" y="1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7"/>
              <p:cNvSpPr/>
              <p:nvPr/>
            </p:nvSpPr>
            <p:spPr>
              <a:xfrm>
                <a:off x="5162447" y="3809637"/>
                <a:ext cx="136109" cy="89765"/>
              </a:xfrm>
              <a:custGeom>
                <a:rect b="b" l="l" r="r" t="t"/>
                <a:pathLst>
                  <a:path extrusionOk="0" h="1997" w="3028">
                    <a:moveTo>
                      <a:pt x="2861" y="0"/>
                    </a:moveTo>
                    <a:cubicBezTo>
                      <a:pt x="2849" y="0"/>
                      <a:pt x="2837" y="1"/>
                      <a:pt x="2825" y="4"/>
                    </a:cubicBezTo>
                    <a:cubicBezTo>
                      <a:pt x="1743" y="256"/>
                      <a:pt x="784" y="859"/>
                      <a:pt x="54" y="1746"/>
                    </a:cubicBezTo>
                    <a:cubicBezTo>
                      <a:pt x="1" y="1810"/>
                      <a:pt x="8" y="1906"/>
                      <a:pt x="75" y="1961"/>
                    </a:cubicBezTo>
                    <a:cubicBezTo>
                      <a:pt x="105" y="1986"/>
                      <a:pt x="138" y="1997"/>
                      <a:pt x="173" y="1997"/>
                    </a:cubicBezTo>
                    <a:cubicBezTo>
                      <a:pt x="215" y="1997"/>
                      <a:pt x="258" y="1979"/>
                      <a:pt x="290" y="1942"/>
                    </a:cubicBezTo>
                    <a:cubicBezTo>
                      <a:pt x="977" y="1107"/>
                      <a:pt x="1879" y="541"/>
                      <a:pt x="2895" y="303"/>
                    </a:cubicBezTo>
                    <a:cubicBezTo>
                      <a:pt x="2977" y="283"/>
                      <a:pt x="3027" y="202"/>
                      <a:pt x="3009" y="119"/>
                    </a:cubicBezTo>
                    <a:cubicBezTo>
                      <a:pt x="2991" y="48"/>
                      <a:pt x="2931" y="0"/>
                      <a:pt x="2861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7"/>
              <p:cNvSpPr/>
              <p:nvPr/>
            </p:nvSpPr>
            <p:spPr>
              <a:xfrm>
                <a:off x="5233378" y="4429093"/>
                <a:ext cx="184340" cy="116735"/>
              </a:xfrm>
              <a:custGeom>
                <a:rect b="b" l="l" r="r" t="t"/>
                <a:pathLst>
                  <a:path extrusionOk="0" h="2597" w="4101">
                    <a:moveTo>
                      <a:pt x="1" y="0"/>
                    </a:moveTo>
                    <a:lnTo>
                      <a:pt x="1" y="2597"/>
                    </a:lnTo>
                    <a:lnTo>
                      <a:pt x="4100" y="2597"/>
                    </a:lnTo>
                    <a:lnTo>
                      <a:pt x="41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7"/>
              <p:cNvSpPr/>
              <p:nvPr/>
            </p:nvSpPr>
            <p:spPr>
              <a:xfrm>
                <a:off x="5290914" y="4529466"/>
                <a:ext cx="69268" cy="69358"/>
              </a:xfrm>
              <a:custGeom>
                <a:rect b="b" l="l" r="r" t="t"/>
                <a:pathLst>
                  <a:path extrusionOk="0" h="1543" w="1541">
                    <a:moveTo>
                      <a:pt x="0" y="1"/>
                    </a:moveTo>
                    <a:lnTo>
                      <a:pt x="0" y="1543"/>
                    </a:lnTo>
                    <a:lnTo>
                      <a:pt x="1541" y="1543"/>
                    </a:ln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7"/>
              <p:cNvSpPr/>
              <p:nvPr/>
            </p:nvSpPr>
            <p:spPr>
              <a:xfrm>
                <a:off x="5532431" y="3726794"/>
                <a:ext cx="72190" cy="90574"/>
              </a:xfrm>
              <a:custGeom>
                <a:rect b="b" l="l" r="r" t="t"/>
                <a:pathLst>
                  <a:path extrusionOk="0" h="2015" w="1606">
                    <a:moveTo>
                      <a:pt x="1433" y="1"/>
                    </a:moveTo>
                    <a:cubicBezTo>
                      <a:pt x="1386" y="1"/>
                      <a:pt x="1341" y="22"/>
                      <a:pt x="1310" y="63"/>
                    </a:cubicBezTo>
                    <a:lnTo>
                      <a:pt x="52" y="1772"/>
                    </a:lnTo>
                    <a:cubicBezTo>
                      <a:pt x="0" y="1840"/>
                      <a:pt x="15" y="1935"/>
                      <a:pt x="83" y="1984"/>
                    </a:cubicBezTo>
                    <a:cubicBezTo>
                      <a:pt x="110" y="2005"/>
                      <a:pt x="142" y="2015"/>
                      <a:pt x="174" y="2015"/>
                    </a:cubicBezTo>
                    <a:cubicBezTo>
                      <a:pt x="220" y="2015"/>
                      <a:pt x="269" y="1992"/>
                      <a:pt x="296" y="1954"/>
                    </a:cubicBezTo>
                    <a:lnTo>
                      <a:pt x="1554" y="245"/>
                    </a:lnTo>
                    <a:cubicBezTo>
                      <a:pt x="1605" y="176"/>
                      <a:pt x="1590" y="79"/>
                      <a:pt x="1523" y="31"/>
                    </a:cubicBezTo>
                    <a:cubicBezTo>
                      <a:pt x="1495" y="10"/>
                      <a:pt x="1464" y="1"/>
                      <a:pt x="1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7"/>
              <p:cNvSpPr/>
              <p:nvPr/>
            </p:nvSpPr>
            <p:spPr>
              <a:xfrm>
                <a:off x="5046566" y="3726704"/>
                <a:ext cx="72190" cy="90664"/>
              </a:xfrm>
              <a:custGeom>
                <a:rect b="b" l="l" r="r" t="t"/>
                <a:pathLst>
                  <a:path extrusionOk="0" h="2017" w="1606">
                    <a:moveTo>
                      <a:pt x="172" y="1"/>
                    </a:moveTo>
                    <a:cubicBezTo>
                      <a:pt x="141" y="1"/>
                      <a:pt x="110" y="10"/>
                      <a:pt x="83" y="30"/>
                    </a:cubicBezTo>
                    <a:cubicBezTo>
                      <a:pt x="15" y="81"/>
                      <a:pt x="0" y="178"/>
                      <a:pt x="50" y="246"/>
                    </a:cubicBezTo>
                    <a:lnTo>
                      <a:pt x="1308" y="1955"/>
                    </a:lnTo>
                    <a:cubicBezTo>
                      <a:pt x="1338" y="1995"/>
                      <a:pt x="1384" y="2017"/>
                      <a:pt x="1432" y="2017"/>
                    </a:cubicBezTo>
                    <a:cubicBezTo>
                      <a:pt x="1463" y="2017"/>
                      <a:pt x="1494" y="2007"/>
                      <a:pt x="1522" y="1985"/>
                    </a:cubicBezTo>
                    <a:cubicBezTo>
                      <a:pt x="1590" y="1935"/>
                      <a:pt x="1605" y="1839"/>
                      <a:pt x="1554" y="1771"/>
                    </a:cubicBezTo>
                    <a:lnTo>
                      <a:pt x="295" y="63"/>
                    </a:lnTo>
                    <a:cubicBezTo>
                      <a:pt x="265" y="22"/>
                      <a:pt x="219" y="1"/>
                      <a:pt x="1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7" name="Google Shape;427;p37"/>
            <p:cNvSpPr/>
            <p:nvPr/>
          </p:nvSpPr>
          <p:spPr>
            <a:xfrm rot="429172">
              <a:off x="1513137" y="3503931"/>
              <a:ext cx="89124" cy="111932"/>
            </a:xfrm>
            <a:custGeom>
              <a:rect b="b" l="l" r="r" t="t"/>
              <a:pathLst>
                <a:path extrusionOk="0" h="2017" w="1606">
                  <a:moveTo>
                    <a:pt x="172" y="1"/>
                  </a:moveTo>
                  <a:cubicBezTo>
                    <a:pt x="141" y="1"/>
                    <a:pt x="110" y="10"/>
                    <a:pt x="83" y="30"/>
                  </a:cubicBezTo>
                  <a:cubicBezTo>
                    <a:pt x="15" y="81"/>
                    <a:pt x="0" y="178"/>
                    <a:pt x="50" y="246"/>
                  </a:cubicBezTo>
                  <a:lnTo>
                    <a:pt x="1308" y="1955"/>
                  </a:lnTo>
                  <a:cubicBezTo>
                    <a:pt x="1338" y="1995"/>
                    <a:pt x="1384" y="2017"/>
                    <a:pt x="1432" y="2017"/>
                  </a:cubicBezTo>
                  <a:cubicBezTo>
                    <a:pt x="1463" y="2017"/>
                    <a:pt x="1494" y="2007"/>
                    <a:pt x="1522" y="1985"/>
                  </a:cubicBezTo>
                  <a:cubicBezTo>
                    <a:pt x="1590" y="1935"/>
                    <a:pt x="1605" y="1839"/>
                    <a:pt x="1554" y="1771"/>
                  </a:cubicBezTo>
                  <a:lnTo>
                    <a:pt x="295" y="63"/>
                  </a:lnTo>
                  <a:cubicBezTo>
                    <a:pt x="265" y="22"/>
                    <a:pt x="219" y="1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</a:t>
            </a:r>
            <a:r>
              <a:rPr lang="en">
                <a:solidFill>
                  <a:schemeClr val="accent4"/>
                </a:solidFill>
              </a:rPr>
              <a:t>Word2Vec</a:t>
            </a:r>
            <a:r>
              <a:rPr lang="en"/>
              <a:t>?</a:t>
            </a:r>
            <a:endParaRPr/>
          </a:p>
        </p:txBody>
      </p:sp>
      <p:sp>
        <p:nvSpPr>
          <p:cNvPr id="433" name="Google Shape;433;p38"/>
          <p:cNvSpPr txBox="1"/>
          <p:nvPr>
            <p:ph idx="4294967295" type="title"/>
          </p:nvPr>
        </p:nvSpPr>
        <p:spPr>
          <a:xfrm>
            <a:off x="720000" y="1514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Definitie:</a:t>
            </a:r>
            <a:endParaRPr sz="2000"/>
          </a:p>
        </p:txBody>
      </p:sp>
      <p:sp>
        <p:nvSpPr>
          <p:cNvPr id="434" name="Google Shape;434;p38"/>
          <p:cNvSpPr txBox="1"/>
          <p:nvPr>
            <p:ph idx="4294967295" type="subTitle"/>
          </p:nvPr>
        </p:nvSpPr>
        <p:spPr>
          <a:xfrm>
            <a:off x="1896600" y="1477075"/>
            <a:ext cx="65274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Word2Vec este o metodă care transformă cuvintele în reprezentări vectoriale numerice bazate pe contextul lor, capturând relațiile semantice și sintactice dintre ele.</a:t>
            </a:r>
            <a:endParaRPr/>
          </a:p>
        </p:txBody>
      </p:sp>
      <p:sp>
        <p:nvSpPr>
          <p:cNvPr id="435" name="Google Shape;435;p38"/>
          <p:cNvSpPr txBox="1"/>
          <p:nvPr>
            <p:ph idx="4294967295" type="subTitle"/>
          </p:nvPr>
        </p:nvSpPr>
        <p:spPr>
          <a:xfrm>
            <a:off x="1896600" y="2286650"/>
            <a:ext cx="65274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Vectorii reprezintă poziția unui cuvânt într-un spațiu multidimensional.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Cuvintele similare din punct de vedere semantic sunt mai apropiate în acest spațiu.</a:t>
            </a:r>
            <a:endParaRPr/>
          </a:p>
        </p:txBody>
      </p:sp>
      <p:pic>
        <p:nvPicPr>
          <p:cNvPr id="436" name="Google Shape;43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250" y="3102245"/>
            <a:ext cx="2076450" cy="16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475" y="3102250"/>
            <a:ext cx="1803500" cy="16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968" y="3102250"/>
            <a:ext cx="1910032" cy="1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9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</a:t>
            </a:r>
            <a:r>
              <a:rPr lang="en">
                <a:solidFill>
                  <a:schemeClr val="accent4"/>
                </a:solidFill>
              </a:rPr>
              <a:t>GloVe</a:t>
            </a:r>
            <a:r>
              <a:rPr lang="en"/>
              <a:t>?</a:t>
            </a:r>
            <a:endParaRPr/>
          </a:p>
        </p:txBody>
      </p:sp>
      <p:sp>
        <p:nvSpPr>
          <p:cNvPr id="444" name="Google Shape;444;p39"/>
          <p:cNvSpPr txBox="1"/>
          <p:nvPr>
            <p:ph idx="4294967295" type="title"/>
          </p:nvPr>
        </p:nvSpPr>
        <p:spPr>
          <a:xfrm>
            <a:off x="720000" y="1514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Definitie:</a:t>
            </a:r>
            <a:endParaRPr sz="2000"/>
          </a:p>
        </p:txBody>
      </p:sp>
      <p:sp>
        <p:nvSpPr>
          <p:cNvPr id="445" name="Google Shape;445;p39"/>
          <p:cNvSpPr txBox="1"/>
          <p:nvPr>
            <p:ph idx="4294967295" type="subTitle"/>
          </p:nvPr>
        </p:nvSpPr>
        <p:spPr>
          <a:xfrm>
            <a:off x="1896600" y="1477075"/>
            <a:ext cx="65274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GloVe este o metodă de reprezentare a cuvintelor ca vectori, construită pe baza analizei </a:t>
            </a:r>
            <a:r>
              <a:rPr lang="en"/>
              <a:t>co apariției</a:t>
            </a:r>
            <a:r>
              <a:rPr lang="en"/>
              <a:t> cuvintelor în întreg corpusul.</a:t>
            </a:r>
            <a:endParaRPr/>
          </a:p>
        </p:txBody>
      </p:sp>
      <p:sp>
        <p:nvSpPr>
          <p:cNvPr id="446" name="Google Shape;446;p39"/>
          <p:cNvSpPr txBox="1"/>
          <p:nvPr>
            <p:ph idx="4294967295" type="subTitle"/>
          </p:nvPr>
        </p:nvSpPr>
        <p:spPr>
          <a:xfrm>
            <a:off x="1768375" y="1849225"/>
            <a:ext cx="65274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Modelează relațiile dintre cuvinte prin măsurarea frecvenței cu care acestea apar împreună în diferite contexte.</a:t>
            </a:r>
            <a:endParaRPr/>
          </a:p>
        </p:txBody>
      </p:sp>
      <p:sp>
        <p:nvSpPr>
          <p:cNvPr id="447" name="Google Shape;447;p39"/>
          <p:cNvSpPr txBox="1"/>
          <p:nvPr>
            <p:ph idx="4294967295" type="title"/>
          </p:nvPr>
        </p:nvSpPr>
        <p:spPr>
          <a:xfrm>
            <a:off x="720000" y="25292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Corpus</a:t>
            </a:r>
            <a:r>
              <a:rPr lang="en" sz="2000"/>
              <a:t>: </a:t>
            </a:r>
            <a:endParaRPr sz="2000"/>
          </a:p>
        </p:txBody>
      </p:sp>
      <p:sp>
        <p:nvSpPr>
          <p:cNvPr id="448" name="Google Shape;448;p39"/>
          <p:cNvSpPr txBox="1"/>
          <p:nvPr>
            <p:ph idx="4294967295" type="subTitle"/>
          </p:nvPr>
        </p:nvSpPr>
        <p:spPr>
          <a:xfrm>
            <a:off x="1768375" y="2529200"/>
            <a:ext cx="27342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food was the best.</a:t>
            </a:r>
            <a:endParaRPr/>
          </a:p>
        </p:txBody>
      </p:sp>
      <p:graphicFrame>
        <p:nvGraphicFramePr>
          <p:cNvPr id="449" name="Google Shape;449;p39"/>
          <p:cNvGraphicFramePr/>
          <p:nvPr/>
        </p:nvGraphicFramePr>
        <p:xfrm>
          <a:off x="4188538" y="264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{829E48AF-7847-4433-8AB0-E55FA67EE8C6}</a:tableStyleId>
              </a:tblPr>
              <a:tblGrid>
                <a:gridCol w="868075"/>
                <a:gridCol w="774175"/>
                <a:gridCol w="657675"/>
                <a:gridCol w="632900"/>
                <a:gridCol w="523175"/>
              </a:tblGrid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Cuvant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food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was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best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the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food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was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best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0" name="Google Shape;450;p39"/>
          <p:cNvSpPr txBox="1"/>
          <p:nvPr>
            <p:ph idx="4294967295" type="title"/>
          </p:nvPr>
        </p:nvSpPr>
        <p:spPr>
          <a:xfrm>
            <a:off x="759300" y="35436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Matricea de co-aparitie</a:t>
            </a:r>
            <a:r>
              <a:rPr lang="en" sz="2000"/>
              <a:t>: </a:t>
            </a:r>
            <a:endParaRPr sz="2000"/>
          </a:p>
        </p:txBody>
      </p:sp>
      <p:sp>
        <p:nvSpPr>
          <p:cNvPr id="451" name="Google Shape;451;p39"/>
          <p:cNvSpPr txBox="1"/>
          <p:nvPr>
            <p:ph idx="4294967295" type="subTitle"/>
          </p:nvPr>
        </p:nvSpPr>
        <p:spPr>
          <a:xfrm>
            <a:off x="2124425" y="3472225"/>
            <a:ext cx="27342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window-size=1</a:t>
            </a:r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759300" y="4143400"/>
            <a:ext cx="331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Valorile arată cât de des apar împreună două cuvinte într-o fereastră de context (window-size=1)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0"/>
          <p:cNvSpPr txBox="1"/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</a:t>
            </a:r>
            <a:r>
              <a:rPr lang="en">
                <a:solidFill>
                  <a:schemeClr val="accent4"/>
                </a:solidFill>
              </a:rPr>
              <a:t>FastText</a:t>
            </a:r>
            <a:r>
              <a:rPr lang="en"/>
              <a:t>?</a:t>
            </a:r>
            <a:endParaRPr/>
          </a:p>
        </p:txBody>
      </p:sp>
      <p:sp>
        <p:nvSpPr>
          <p:cNvPr id="458" name="Google Shape;458;p40"/>
          <p:cNvSpPr txBox="1"/>
          <p:nvPr>
            <p:ph idx="4294967295" type="title"/>
          </p:nvPr>
        </p:nvSpPr>
        <p:spPr>
          <a:xfrm>
            <a:off x="720000" y="1514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Definitie:</a:t>
            </a:r>
            <a:endParaRPr sz="2000"/>
          </a:p>
        </p:txBody>
      </p:sp>
      <p:sp>
        <p:nvSpPr>
          <p:cNvPr id="459" name="Google Shape;459;p40"/>
          <p:cNvSpPr txBox="1"/>
          <p:nvPr>
            <p:ph idx="4294967295" type="subTitle"/>
          </p:nvPr>
        </p:nvSpPr>
        <p:spPr>
          <a:xfrm>
            <a:off x="1896600" y="1477075"/>
            <a:ext cx="65274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FastText este o “extensie” a Word2Vec, care ia în considerare structura internă a cuvintelor prin utilizarea subcuvintelor (n-grame) pentru reprezentarea vectorială.</a:t>
            </a:r>
            <a:endParaRPr/>
          </a:p>
        </p:txBody>
      </p:sp>
      <p:sp>
        <p:nvSpPr>
          <p:cNvPr id="460" name="Google Shape;460;p40"/>
          <p:cNvSpPr txBox="1"/>
          <p:nvPr>
            <p:ph idx="4294967295" type="title"/>
          </p:nvPr>
        </p:nvSpPr>
        <p:spPr>
          <a:xfrm>
            <a:off x="720000" y="1995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Exemplu</a:t>
            </a:r>
            <a:r>
              <a:rPr lang="en" sz="2000"/>
              <a:t>: </a:t>
            </a:r>
            <a:endParaRPr sz="2000"/>
          </a:p>
        </p:txBody>
      </p:sp>
      <p:sp>
        <p:nvSpPr>
          <p:cNvPr id="461" name="Google Shape;461;p40"/>
          <p:cNvSpPr txBox="1"/>
          <p:nvPr>
            <p:ph idx="4294967295" type="subTitle"/>
          </p:nvPr>
        </p:nvSpPr>
        <p:spPr>
          <a:xfrm>
            <a:off x="1896600" y="2110050"/>
            <a:ext cx="2734200" cy="8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“Succes” , n=3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&lt;su, suc , ucc, cce, ces, es&gt;</a:t>
            </a:r>
            <a:endParaRPr/>
          </a:p>
        </p:txBody>
      </p:sp>
      <p:sp>
        <p:nvSpPr>
          <p:cNvPr id="462" name="Google Shape;462;p40"/>
          <p:cNvSpPr txBox="1"/>
          <p:nvPr/>
        </p:nvSpPr>
        <p:spPr>
          <a:xfrm>
            <a:off x="806975" y="3014000"/>
            <a:ext cx="20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Înțelegere mai bună a cuvintelor rare sau necunoscute.</a:t>
            </a:r>
            <a:endParaRPr/>
          </a:p>
        </p:txBody>
      </p:sp>
      <p:sp>
        <p:nvSpPr>
          <p:cNvPr id="463" name="Google Shape;463;p40"/>
          <p:cNvSpPr txBox="1"/>
          <p:nvPr/>
        </p:nvSpPr>
        <p:spPr>
          <a:xfrm>
            <a:off x="3319950" y="3014000"/>
            <a:ext cx="2073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Antrenat pe 157 de limbi, folosind Wikipedia si Crawl.</a:t>
            </a:r>
            <a:endParaRPr/>
          </a:p>
        </p:txBody>
      </p:sp>
      <p:sp>
        <p:nvSpPr>
          <p:cNvPr id="464" name="Google Shape;464;p40"/>
          <p:cNvSpPr txBox="1"/>
          <p:nvPr/>
        </p:nvSpPr>
        <p:spPr>
          <a:xfrm>
            <a:off x="6127050" y="3121850"/>
            <a:ext cx="207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Model folosit pentru identificarea limbii.</a:t>
            </a:r>
            <a:endParaRPr/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2026950" y="13141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Time!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 ajutorul </a:t>
            </a:r>
            <a:r>
              <a:rPr lang="en">
                <a:solidFill>
                  <a:schemeClr val="accent4"/>
                </a:solidFill>
              </a:rPr>
              <a:t>NLP</a:t>
            </a:r>
            <a:r>
              <a:rPr lang="en"/>
              <a:t> computerele pot:</a:t>
            </a:r>
            <a:endParaRPr/>
          </a:p>
        </p:txBody>
      </p:sp>
      <p:sp>
        <p:nvSpPr>
          <p:cNvPr id="240" name="Google Shape;240;p26"/>
          <p:cNvSpPr txBox="1"/>
          <p:nvPr>
            <p:ph idx="3" type="title"/>
          </p:nvPr>
        </p:nvSpPr>
        <p:spPr>
          <a:xfrm>
            <a:off x="720000" y="17323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1" name="Google Shape;241;p26"/>
          <p:cNvSpPr txBox="1"/>
          <p:nvPr>
            <p:ph idx="2" type="title"/>
          </p:nvPr>
        </p:nvSpPr>
        <p:spPr>
          <a:xfrm>
            <a:off x="1260257" y="17323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Să identifice spam-ul din emailuri.</a:t>
            </a:r>
            <a:endParaRPr/>
          </a:p>
        </p:txBody>
      </p:sp>
      <p:sp>
        <p:nvSpPr>
          <p:cNvPr id="242" name="Google Shape;242;p26"/>
          <p:cNvSpPr txBox="1"/>
          <p:nvPr>
            <p:ph idx="4" type="title"/>
          </p:nvPr>
        </p:nvSpPr>
        <p:spPr>
          <a:xfrm>
            <a:off x="1260250" y="2576050"/>
            <a:ext cx="6130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Să recunoască părțile de vorbire (substantive, verbe etc.)</a:t>
            </a:r>
            <a:endParaRPr/>
          </a:p>
        </p:txBody>
      </p:sp>
      <p:sp>
        <p:nvSpPr>
          <p:cNvPr id="243" name="Google Shape;243;p26"/>
          <p:cNvSpPr txBox="1"/>
          <p:nvPr>
            <p:ph idx="6" type="title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4" name="Google Shape;244;p26"/>
          <p:cNvSpPr txBox="1"/>
          <p:nvPr>
            <p:ph idx="7" type="title"/>
          </p:nvPr>
        </p:nvSpPr>
        <p:spPr>
          <a:xfrm>
            <a:off x="1260249" y="3441700"/>
            <a:ext cx="6183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Să identifice entități precum numele unei persoane sau al unei companii.</a:t>
            </a:r>
            <a:endParaRPr/>
          </a:p>
        </p:txBody>
      </p:sp>
      <p:sp>
        <p:nvSpPr>
          <p:cNvPr id="245" name="Google Shape;245;p26"/>
          <p:cNvSpPr txBox="1"/>
          <p:nvPr>
            <p:ph idx="9" type="title"/>
          </p:nvPr>
        </p:nvSpPr>
        <p:spPr>
          <a:xfrm>
            <a:off x="720000" y="3441694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NLP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grpSp>
        <p:nvGrpSpPr>
          <p:cNvPr id="251" name="Google Shape;251;p27"/>
          <p:cNvGrpSpPr/>
          <p:nvPr/>
        </p:nvGrpSpPr>
        <p:grpSpPr>
          <a:xfrm>
            <a:off x="1408613" y="438500"/>
            <a:ext cx="6373450" cy="4043070"/>
            <a:chOff x="1408613" y="438500"/>
            <a:chExt cx="6373450" cy="4043070"/>
          </a:xfrm>
        </p:grpSpPr>
        <p:grpSp>
          <p:nvGrpSpPr>
            <p:cNvPr id="252" name="Google Shape;252;p27"/>
            <p:cNvGrpSpPr/>
            <p:nvPr/>
          </p:nvGrpSpPr>
          <p:grpSpPr>
            <a:xfrm>
              <a:off x="6536673" y="3615883"/>
              <a:ext cx="1050517" cy="865688"/>
              <a:chOff x="6536673" y="3615883"/>
              <a:chExt cx="1050517" cy="865688"/>
            </a:xfrm>
          </p:grpSpPr>
          <p:sp>
            <p:nvSpPr>
              <p:cNvPr id="253" name="Google Shape;253;p27"/>
              <p:cNvSpPr/>
              <p:nvPr/>
            </p:nvSpPr>
            <p:spPr>
              <a:xfrm>
                <a:off x="6536673" y="4127532"/>
                <a:ext cx="193410" cy="280361"/>
              </a:xfrm>
              <a:custGeom>
                <a:rect b="b" l="l" r="r" t="t"/>
                <a:pathLst>
                  <a:path extrusionOk="0" h="4182" w="2885">
                    <a:moveTo>
                      <a:pt x="1033" y="1"/>
                    </a:moveTo>
                    <a:lnTo>
                      <a:pt x="1" y="522"/>
                    </a:lnTo>
                    <a:lnTo>
                      <a:pt x="1853" y="4181"/>
                    </a:lnTo>
                    <a:lnTo>
                      <a:pt x="2884" y="3660"/>
                    </a:lnTo>
                    <a:lnTo>
                      <a:pt x="10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6542639" y="3818075"/>
                <a:ext cx="645193" cy="663495"/>
              </a:xfrm>
              <a:custGeom>
                <a:rect b="b" l="l" r="r" t="t"/>
                <a:pathLst>
                  <a:path extrusionOk="0" h="9897" w="9624">
                    <a:moveTo>
                      <a:pt x="6204" y="1"/>
                    </a:moveTo>
                    <a:lnTo>
                      <a:pt x="0" y="3142"/>
                    </a:lnTo>
                    <a:lnTo>
                      <a:pt x="3420" y="9897"/>
                    </a:lnTo>
                    <a:lnTo>
                      <a:pt x="9624" y="6757"/>
                    </a:lnTo>
                    <a:lnTo>
                      <a:pt x="6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7"/>
              <p:cNvSpPr/>
              <p:nvPr/>
            </p:nvSpPr>
            <p:spPr>
              <a:xfrm>
                <a:off x="6958555" y="3615883"/>
                <a:ext cx="628634" cy="655115"/>
              </a:xfrm>
              <a:custGeom>
                <a:rect b="b" l="l" r="r" t="t"/>
                <a:pathLst>
                  <a:path extrusionOk="0" h="9772" w="9377">
                    <a:moveTo>
                      <a:pt x="5957" y="1"/>
                    </a:moveTo>
                    <a:lnTo>
                      <a:pt x="0" y="3017"/>
                    </a:lnTo>
                    <a:lnTo>
                      <a:pt x="3418" y="9772"/>
                    </a:lnTo>
                    <a:lnTo>
                      <a:pt x="9377" y="6757"/>
                    </a:lnTo>
                    <a:lnTo>
                      <a:pt x="59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7275118" y="3819885"/>
                <a:ext cx="177522" cy="155600"/>
              </a:xfrm>
              <a:custGeom>
                <a:rect b="b" l="l" r="r" t="t"/>
                <a:pathLst>
                  <a:path extrusionOk="0" h="2321" w="2648">
                    <a:moveTo>
                      <a:pt x="1322" y="1"/>
                    </a:moveTo>
                    <a:cubicBezTo>
                      <a:pt x="1146" y="1"/>
                      <a:pt x="967" y="41"/>
                      <a:pt x="800" y="126"/>
                    </a:cubicBezTo>
                    <a:cubicBezTo>
                      <a:pt x="229" y="414"/>
                      <a:pt x="0" y="1113"/>
                      <a:pt x="289" y="1684"/>
                    </a:cubicBezTo>
                    <a:cubicBezTo>
                      <a:pt x="493" y="2088"/>
                      <a:pt x="901" y="2321"/>
                      <a:pt x="1324" y="2321"/>
                    </a:cubicBezTo>
                    <a:cubicBezTo>
                      <a:pt x="1500" y="2321"/>
                      <a:pt x="1680" y="2280"/>
                      <a:pt x="1848" y="2195"/>
                    </a:cubicBezTo>
                    <a:cubicBezTo>
                      <a:pt x="2419" y="1907"/>
                      <a:pt x="2647" y="1209"/>
                      <a:pt x="2359" y="638"/>
                    </a:cubicBezTo>
                    <a:cubicBezTo>
                      <a:pt x="2155" y="233"/>
                      <a:pt x="1746" y="1"/>
                      <a:pt x="1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7319700" y="3871104"/>
                <a:ext cx="88091" cy="53230"/>
              </a:xfrm>
              <a:custGeom>
                <a:rect b="b" l="l" r="r" t="t"/>
                <a:pathLst>
                  <a:path extrusionOk="0" h="794" w="1314">
                    <a:moveTo>
                      <a:pt x="1140" y="0"/>
                    </a:moveTo>
                    <a:cubicBezTo>
                      <a:pt x="1117" y="0"/>
                      <a:pt x="1094" y="5"/>
                      <a:pt x="1072" y="17"/>
                    </a:cubicBezTo>
                    <a:lnTo>
                      <a:pt x="105" y="507"/>
                    </a:lnTo>
                    <a:cubicBezTo>
                      <a:pt x="32" y="545"/>
                      <a:pt x="1" y="635"/>
                      <a:pt x="39" y="710"/>
                    </a:cubicBezTo>
                    <a:cubicBezTo>
                      <a:pt x="67" y="761"/>
                      <a:pt x="120" y="794"/>
                      <a:pt x="176" y="794"/>
                    </a:cubicBezTo>
                    <a:cubicBezTo>
                      <a:pt x="200" y="794"/>
                      <a:pt x="222" y="788"/>
                      <a:pt x="242" y="779"/>
                    </a:cubicBezTo>
                    <a:lnTo>
                      <a:pt x="1208" y="289"/>
                    </a:lnTo>
                    <a:cubicBezTo>
                      <a:pt x="1283" y="251"/>
                      <a:pt x="1314" y="161"/>
                      <a:pt x="1276" y="84"/>
                    </a:cubicBezTo>
                    <a:cubicBezTo>
                      <a:pt x="1248" y="31"/>
                      <a:pt x="1196" y="0"/>
                      <a:pt x="11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6681546" y="4120359"/>
                <a:ext cx="177522" cy="155600"/>
              </a:xfrm>
              <a:custGeom>
                <a:rect b="b" l="l" r="r" t="t"/>
                <a:pathLst>
                  <a:path extrusionOk="0" h="2321" w="2648">
                    <a:moveTo>
                      <a:pt x="1323" y="1"/>
                    </a:moveTo>
                    <a:cubicBezTo>
                      <a:pt x="1147" y="1"/>
                      <a:pt x="968" y="41"/>
                      <a:pt x="800" y="126"/>
                    </a:cubicBezTo>
                    <a:cubicBezTo>
                      <a:pt x="229" y="414"/>
                      <a:pt x="1" y="1113"/>
                      <a:pt x="289" y="1684"/>
                    </a:cubicBezTo>
                    <a:cubicBezTo>
                      <a:pt x="493" y="2087"/>
                      <a:pt x="901" y="2320"/>
                      <a:pt x="1325" y="2320"/>
                    </a:cubicBezTo>
                    <a:cubicBezTo>
                      <a:pt x="1501" y="2320"/>
                      <a:pt x="1680" y="2280"/>
                      <a:pt x="1848" y="2195"/>
                    </a:cubicBezTo>
                    <a:cubicBezTo>
                      <a:pt x="2419" y="1907"/>
                      <a:pt x="2647" y="1209"/>
                      <a:pt x="2359" y="638"/>
                    </a:cubicBezTo>
                    <a:cubicBezTo>
                      <a:pt x="2155" y="233"/>
                      <a:pt x="1747" y="1"/>
                      <a:pt x="13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7"/>
              <p:cNvSpPr/>
              <p:nvPr/>
            </p:nvSpPr>
            <p:spPr>
              <a:xfrm>
                <a:off x="6726195" y="4171577"/>
                <a:ext cx="88225" cy="53230"/>
              </a:xfrm>
              <a:custGeom>
                <a:rect b="b" l="l" r="r" t="t"/>
                <a:pathLst>
                  <a:path extrusionOk="0" h="794" w="1316">
                    <a:moveTo>
                      <a:pt x="1141" y="0"/>
                    </a:moveTo>
                    <a:cubicBezTo>
                      <a:pt x="1118" y="0"/>
                      <a:pt x="1095" y="5"/>
                      <a:pt x="1073" y="17"/>
                    </a:cubicBezTo>
                    <a:lnTo>
                      <a:pt x="107" y="507"/>
                    </a:lnTo>
                    <a:cubicBezTo>
                      <a:pt x="31" y="545"/>
                      <a:pt x="0" y="635"/>
                      <a:pt x="38" y="710"/>
                    </a:cubicBezTo>
                    <a:cubicBezTo>
                      <a:pt x="66" y="761"/>
                      <a:pt x="119" y="794"/>
                      <a:pt x="175" y="794"/>
                    </a:cubicBezTo>
                    <a:cubicBezTo>
                      <a:pt x="197" y="794"/>
                      <a:pt x="221" y="788"/>
                      <a:pt x="243" y="779"/>
                    </a:cubicBezTo>
                    <a:lnTo>
                      <a:pt x="1208" y="289"/>
                    </a:lnTo>
                    <a:cubicBezTo>
                      <a:pt x="1285" y="251"/>
                      <a:pt x="1316" y="159"/>
                      <a:pt x="1276" y="84"/>
                    </a:cubicBezTo>
                    <a:cubicBezTo>
                      <a:pt x="1249" y="31"/>
                      <a:pt x="1196" y="0"/>
                      <a:pt x="11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7"/>
              <p:cNvSpPr/>
              <p:nvPr/>
            </p:nvSpPr>
            <p:spPr>
              <a:xfrm>
                <a:off x="6741949" y="4156158"/>
                <a:ext cx="56314" cy="85141"/>
              </a:xfrm>
              <a:custGeom>
                <a:rect b="b" l="l" r="r" t="t"/>
                <a:pathLst>
                  <a:path extrusionOk="0" h="1270" w="840">
                    <a:moveTo>
                      <a:pt x="176" y="1"/>
                    </a:moveTo>
                    <a:cubicBezTo>
                      <a:pt x="153" y="1"/>
                      <a:pt x="129" y="6"/>
                      <a:pt x="107" y="17"/>
                    </a:cubicBezTo>
                    <a:cubicBezTo>
                      <a:pt x="31" y="55"/>
                      <a:pt x="1" y="145"/>
                      <a:pt x="39" y="222"/>
                    </a:cubicBezTo>
                    <a:lnTo>
                      <a:pt x="529" y="1187"/>
                    </a:lnTo>
                    <a:cubicBezTo>
                      <a:pt x="555" y="1239"/>
                      <a:pt x="610" y="1270"/>
                      <a:pt x="664" y="1270"/>
                    </a:cubicBezTo>
                    <a:cubicBezTo>
                      <a:pt x="686" y="1270"/>
                      <a:pt x="710" y="1264"/>
                      <a:pt x="732" y="1253"/>
                    </a:cubicBezTo>
                    <a:cubicBezTo>
                      <a:pt x="809" y="1215"/>
                      <a:pt x="840" y="1124"/>
                      <a:pt x="801" y="1049"/>
                    </a:cubicBezTo>
                    <a:lnTo>
                      <a:pt x="311" y="83"/>
                    </a:lnTo>
                    <a:cubicBezTo>
                      <a:pt x="284" y="31"/>
                      <a:pt x="231" y="1"/>
                      <a:pt x="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27"/>
            <p:cNvGrpSpPr/>
            <p:nvPr/>
          </p:nvGrpSpPr>
          <p:grpSpPr>
            <a:xfrm>
              <a:off x="1408613" y="438500"/>
              <a:ext cx="1701975" cy="1394917"/>
              <a:chOff x="1408613" y="438500"/>
              <a:chExt cx="1701975" cy="1394917"/>
            </a:xfrm>
          </p:grpSpPr>
          <p:sp>
            <p:nvSpPr>
              <p:cNvPr id="262" name="Google Shape;262;p27"/>
              <p:cNvSpPr/>
              <p:nvPr/>
            </p:nvSpPr>
            <p:spPr>
              <a:xfrm>
                <a:off x="1896332" y="1181184"/>
                <a:ext cx="210211" cy="221573"/>
              </a:xfrm>
              <a:custGeom>
                <a:rect b="b" l="l" r="r" t="t"/>
                <a:pathLst>
                  <a:path extrusionOk="0" h="5129" w="4866">
                    <a:moveTo>
                      <a:pt x="2943" y="0"/>
                    </a:moveTo>
                    <a:lnTo>
                      <a:pt x="0" y="3521"/>
                    </a:lnTo>
                    <a:lnTo>
                      <a:pt x="1921" y="5128"/>
                    </a:lnTo>
                    <a:lnTo>
                      <a:pt x="4865" y="1606"/>
                    </a:lnTo>
                    <a:lnTo>
                      <a:pt x="294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1928127" y="540009"/>
                <a:ext cx="799157" cy="799157"/>
              </a:xfrm>
              <a:custGeom>
                <a:rect b="b" l="l" r="r" t="t"/>
                <a:pathLst>
                  <a:path extrusionOk="0" h="18499" w="18499">
                    <a:moveTo>
                      <a:pt x="9250" y="0"/>
                    </a:moveTo>
                    <a:cubicBezTo>
                      <a:pt x="6796" y="0"/>
                      <a:pt x="4444" y="975"/>
                      <a:pt x="2709" y="2709"/>
                    </a:cubicBezTo>
                    <a:cubicBezTo>
                      <a:pt x="975" y="4444"/>
                      <a:pt x="0" y="6796"/>
                      <a:pt x="0" y="9249"/>
                    </a:cubicBezTo>
                    <a:cubicBezTo>
                      <a:pt x="0" y="11702"/>
                      <a:pt x="975" y="14055"/>
                      <a:pt x="2709" y="15790"/>
                    </a:cubicBezTo>
                    <a:cubicBezTo>
                      <a:pt x="4444" y="17524"/>
                      <a:pt x="6796" y="18498"/>
                      <a:pt x="9250" y="18498"/>
                    </a:cubicBezTo>
                    <a:cubicBezTo>
                      <a:pt x="11702" y="18498"/>
                      <a:pt x="14054" y="17524"/>
                      <a:pt x="15790" y="15790"/>
                    </a:cubicBezTo>
                    <a:cubicBezTo>
                      <a:pt x="17524" y="14055"/>
                      <a:pt x="18498" y="11702"/>
                      <a:pt x="18498" y="9249"/>
                    </a:cubicBezTo>
                    <a:cubicBezTo>
                      <a:pt x="18498" y="6796"/>
                      <a:pt x="17524" y="4444"/>
                      <a:pt x="15790" y="2709"/>
                    </a:cubicBezTo>
                    <a:cubicBezTo>
                      <a:pt x="14054" y="975"/>
                      <a:pt x="11702" y="0"/>
                      <a:pt x="92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2025543" y="637425"/>
                <a:ext cx="604325" cy="604325"/>
              </a:xfrm>
              <a:custGeom>
                <a:rect b="b" l="l" r="r" t="t"/>
                <a:pathLst>
                  <a:path extrusionOk="0" h="13989" w="13989">
                    <a:moveTo>
                      <a:pt x="6995" y="0"/>
                    </a:moveTo>
                    <a:cubicBezTo>
                      <a:pt x="5139" y="0"/>
                      <a:pt x="3361" y="738"/>
                      <a:pt x="2049" y="2049"/>
                    </a:cubicBezTo>
                    <a:cubicBezTo>
                      <a:pt x="738" y="3361"/>
                      <a:pt x="0" y="5139"/>
                      <a:pt x="0" y="6994"/>
                    </a:cubicBezTo>
                    <a:cubicBezTo>
                      <a:pt x="0" y="8850"/>
                      <a:pt x="738" y="10628"/>
                      <a:pt x="2049" y="11939"/>
                    </a:cubicBezTo>
                    <a:cubicBezTo>
                      <a:pt x="3361" y="13251"/>
                      <a:pt x="5139" y="13988"/>
                      <a:pt x="6995" y="13988"/>
                    </a:cubicBezTo>
                    <a:cubicBezTo>
                      <a:pt x="8850" y="13988"/>
                      <a:pt x="10628" y="13251"/>
                      <a:pt x="11939" y="11939"/>
                    </a:cubicBezTo>
                    <a:cubicBezTo>
                      <a:pt x="13251" y="10628"/>
                      <a:pt x="13988" y="8850"/>
                      <a:pt x="13988" y="6994"/>
                    </a:cubicBezTo>
                    <a:cubicBezTo>
                      <a:pt x="13988" y="5139"/>
                      <a:pt x="13251" y="3361"/>
                      <a:pt x="11939" y="2049"/>
                    </a:cubicBezTo>
                    <a:cubicBezTo>
                      <a:pt x="10628" y="738"/>
                      <a:pt x="8850" y="0"/>
                      <a:pt x="6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2300727" y="713025"/>
                <a:ext cx="233410" cy="240883"/>
              </a:xfrm>
              <a:custGeom>
                <a:rect b="b" l="l" r="r" t="t"/>
                <a:pathLst>
                  <a:path extrusionOk="0" h="5576" w="5403">
                    <a:moveTo>
                      <a:pt x="712" y="0"/>
                    </a:moveTo>
                    <a:cubicBezTo>
                      <a:pt x="336" y="0"/>
                      <a:pt x="16" y="310"/>
                      <a:pt x="5" y="701"/>
                    </a:cubicBezTo>
                    <a:lnTo>
                      <a:pt x="5" y="706"/>
                    </a:lnTo>
                    <a:cubicBezTo>
                      <a:pt x="1" y="978"/>
                      <a:pt x="203" y="1209"/>
                      <a:pt x="462" y="1287"/>
                    </a:cubicBezTo>
                    <a:cubicBezTo>
                      <a:pt x="2483" y="1908"/>
                      <a:pt x="3616" y="3226"/>
                      <a:pt x="4058" y="5083"/>
                    </a:cubicBezTo>
                    <a:cubicBezTo>
                      <a:pt x="4119" y="5350"/>
                      <a:pt x="4339" y="5566"/>
                      <a:pt x="4611" y="5575"/>
                    </a:cubicBezTo>
                    <a:lnTo>
                      <a:pt x="4617" y="5575"/>
                    </a:lnTo>
                    <a:cubicBezTo>
                      <a:pt x="4624" y="5575"/>
                      <a:pt x="4632" y="5575"/>
                      <a:pt x="4639" y="5575"/>
                    </a:cubicBezTo>
                    <a:cubicBezTo>
                      <a:pt x="5059" y="5575"/>
                      <a:pt x="5402" y="5208"/>
                      <a:pt x="5351" y="4787"/>
                    </a:cubicBezTo>
                    <a:cubicBezTo>
                      <a:pt x="5064" y="2379"/>
                      <a:pt x="3220" y="430"/>
                      <a:pt x="833" y="11"/>
                    </a:cubicBezTo>
                    <a:cubicBezTo>
                      <a:pt x="792" y="4"/>
                      <a:pt x="752" y="0"/>
                      <a:pt x="712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2469078" y="997065"/>
                <a:ext cx="99619" cy="88862"/>
              </a:xfrm>
              <a:custGeom>
                <a:rect b="b" l="l" r="r" t="t"/>
                <a:pathLst>
                  <a:path extrusionOk="0" h="2057" w="2306">
                    <a:moveTo>
                      <a:pt x="1153" y="0"/>
                    </a:moveTo>
                    <a:cubicBezTo>
                      <a:pt x="860" y="0"/>
                      <a:pt x="568" y="126"/>
                      <a:pt x="365" y="369"/>
                    </a:cubicBezTo>
                    <a:cubicBezTo>
                      <a:pt x="0" y="804"/>
                      <a:pt x="58" y="1452"/>
                      <a:pt x="493" y="1817"/>
                    </a:cubicBezTo>
                    <a:cubicBezTo>
                      <a:pt x="686" y="1978"/>
                      <a:pt x="920" y="2056"/>
                      <a:pt x="1152" y="2056"/>
                    </a:cubicBezTo>
                    <a:cubicBezTo>
                      <a:pt x="1446" y="2056"/>
                      <a:pt x="1738" y="1931"/>
                      <a:pt x="1942" y="1688"/>
                    </a:cubicBezTo>
                    <a:cubicBezTo>
                      <a:pt x="2305" y="1252"/>
                      <a:pt x="2248" y="604"/>
                      <a:pt x="1812" y="239"/>
                    </a:cubicBezTo>
                    <a:cubicBezTo>
                      <a:pt x="1620" y="79"/>
                      <a:pt x="1386" y="0"/>
                      <a:pt x="1153" y="0"/>
                    </a:cubicBez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7"/>
              <p:cNvSpPr/>
              <p:nvPr/>
            </p:nvSpPr>
            <p:spPr>
              <a:xfrm>
                <a:off x="1510167" y="1333377"/>
                <a:ext cx="469195" cy="500040"/>
              </a:xfrm>
              <a:custGeom>
                <a:rect b="b" l="l" r="r" t="t"/>
                <a:pathLst>
                  <a:path extrusionOk="0" h="11575" w="10861">
                    <a:moveTo>
                      <a:pt x="8938" y="1"/>
                    </a:moveTo>
                    <a:lnTo>
                      <a:pt x="8935" y="4"/>
                    </a:lnTo>
                    <a:cubicBezTo>
                      <a:pt x="4519" y="2795"/>
                      <a:pt x="0" y="5575"/>
                      <a:pt x="409" y="8837"/>
                    </a:cubicBezTo>
                    <a:cubicBezTo>
                      <a:pt x="603" y="10383"/>
                      <a:pt x="1975" y="11574"/>
                      <a:pt x="3520" y="11574"/>
                    </a:cubicBezTo>
                    <a:cubicBezTo>
                      <a:pt x="3571" y="11574"/>
                      <a:pt x="3623" y="11573"/>
                      <a:pt x="3674" y="11570"/>
                    </a:cubicBezTo>
                    <a:cubicBezTo>
                      <a:pt x="6962" y="11397"/>
                      <a:pt x="8897" y="6455"/>
                      <a:pt x="10860" y="1607"/>
                    </a:cubicBezTo>
                    <a:lnTo>
                      <a:pt x="89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8" name="Google Shape;268;p27"/>
              <p:cNvGrpSpPr/>
              <p:nvPr/>
            </p:nvGrpSpPr>
            <p:grpSpPr>
              <a:xfrm>
                <a:off x="3009038" y="438500"/>
                <a:ext cx="101550" cy="101500"/>
                <a:chOff x="3258600" y="2392325"/>
                <a:chExt cx="101550" cy="101500"/>
              </a:xfrm>
            </p:grpSpPr>
            <p:sp>
              <p:nvSpPr>
                <p:cNvPr id="269" name="Google Shape;269;p27"/>
                <p:cNvSpPr/>
                <p:nvPr/>
              </p:nvSpPr>
              <p:spPr>
                <a:xfrm>
                  <a:off x="3258600" y="2435000"/>
                  <a:ext cx="101550" cy="16225"/>
                </a:xfrm>
                <a:custGeom>
                  <a:rect b="b" l="l" r="r" t="t"/>
                  <a:pathLst>
                    <a:path extrusionOk="0" h="649" w="4062">
                      <a:moveTo>
                        <a:pt x="324" y="1"/>
                      </a:moveTo>
                      <a:cubicBezTo>
                        <a:pt x="146" y="1"/>
                        <a:pt x="0" y="145"/>
                        <a:pt x="0" y="324"/>
                      </a:cubicBezTo>
                      <a:cubicBezTo>
                        <a:pt x="0" y="503"/>
                        <a:pt x="146" y="648"/>
                        <a:pt x="324" y="648"/>
                      </a:cubicBezTo>
                      <a:lnTo>
                        <a:pt x="3738" y="648"/>
                      </a:lnTo>
                      <a:cubicBezTo>
                        <a:pt x="3916" y="648"/>
                        <a:pt x="4061" y="503"/>
                        <a:pt x="4061" y="324"/>
                      </a:cubicBezTo>
                      <a:cubicBezTo>
                        <a:pt x="4061" y="145"/>
                        <a:pt x="3916" y="1"/>
                        <a:pt x="37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3301275" y="2392325"/>
                  <a:ext cx="16225" cy="101500"/>
                </a:xfrm>
                <a:custGeom>
                  <a:rect b="b" l="l" r="r" t="t"/>
                  <a:pathLst>
                    <a:path extrusionOk="0" h="4060" w="649">
                      <a:moveTo>
                        <a:pt x="325" y="0"/>
                      </a:moveTo>
                      <a:cubicBezTo>
                        <a:pt x="146" y="0"/>
                        <a:pt x="1" y="144"/>
                        <a:pt x="1" y="324"/>
                      </a:cubicBezTo>
                      <a:lnTo>
                        <a:pt x="1" y="3736"/>
                      </a:lnTo>
                      <a:cubicBezTo>
                        <a:pt x="1" y="3916"/>
                        <a:pt x="146" y="4060"/>
                        <a:pt x="325" y="4060"/>
                      </a:cubicBezTo>
                      <a:cubicBezTo>
                        <a:pt x="504" y="4060"/>
                        <a:pt x="647" y="3917"/>
                        <a:pt x="648" y="3736"/>
                      </a:cubicBezTo>
                      <a:lnTo>
                        <a:pt x="648" y="324"/>
                      </a:lnTo>
                      <a:cubicBezTo>
                        <a:pt x="648" y="144"/>
                        <a:pt x="50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1" name="Google Shape;271;p27"/>
              <p:cNvGrpSpPr/>
              <p:nvPr/>
            </p:nvGrpSpPr>
            <p:grpSpPr>
              <a:xfrm>
                <a:off x="1408613" y="939775"/>
                <a:ext cx="101550" cy="101500"/>
                <a:chOff x="3258600" y="2392325"/>
                <a:chExt cx="101550" cy="101500"/>
              </a:xfrm>
            </p:grpSpPr>
            <p:sp>
              <p:nvSpPr>
                <p:cNvPr id="272" name="Google Shape;272;p27"/>
                <p:cNvSpPr/>
                <p:nvPr/>
              </p:nvSpPr>
              <p:spPr>
                <a:xfrm>
                  <a:off x="3258600" y="2435000"/>
                  <a:ext cx="101550" cy="16225"/>
                </a:xfrm>
                <a:custGeom>
                  <a:rect b="b" l="l" r="r" t="t"/>
                  <a:pathLst>
                    <a:path extrusionOk="0" h="649" w="4062">
                      <a:moveTo>
                        <a:pt x="324" y="1"/>
                      </a:moveTo>
                      <a:cubicBezTo>
                        <a:pt x="146" y="1"/>
                        <a:pt x="0" y="145"/>
                        <a:pt x="0" y="324"/>
                      </a:cubicBezTo>
                      <a:cubicBezTo>
                        <a:pt x="0" y="503"/>
                        <a:pt x="146" y="648"/>
                        <a:pt x="324" y="648"/>
                      </a:cubicBezTo>
                      <a:lnTo>
                        <a:pt x="3738" y="648"/>
                      </a:lnTo>
                      <a:cubicBezTo>
                        <a:pt x="3916" y="648"/>
                        <a:pt x="4061" y="503"/>
                        <a:pt x="4061" y="324"/>
                      </a:cubicBezTo>
                      <a:cubicBezTo>
                        <a:pt x="4061" y="145"/>
                        <a:pt x="3916" y="1"/>
                        <a:pt x="37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3301275" y="2392325"/>
                  <a:ext cx="16225" cy="101500"/>
                </a:xfrm>
                <a:custGeom>
                  <a:rect b="b" l="l" r="r" t="t"/>
                  <a:pathLst>
                    <a:path extrusionOk="0" h="4060" w="649">
                      <a:moveTo>
                        <a:pt x="325" y="0"/>
                      </a:moveTo>
                      <a:cubicBezTo>
                        <a:pt x="146" y="0"/>
                        <a:pt x="1" y="144"/>
                        <a:pt x="1" y="324"/>
                      </a:cubicBezTo>
                      <a:lnTo>
                        <a:pt x="1" y="3736"/>
                      </a:lnTo>
                      <a:cubicBezTo>
                        <a:pt x="1" y="3916"/>
                        <a:pt x="146" y="4060"/>
                        <a:pt x="325" y="4060"/>
                      </a:cubicBezTo>
                      <a:cubicBezTo>
                        <a:pt x="504" y="4060"/>
                        <a:pt x="647" y="3917"/>
                        <a:pt x="648" y="3736"/>
                      </a:cubicBezTo>
                      <a:lnTo>
                        <a:pt x="648" y="324"/>
                      </a:lnTo>
                      <a:cubicBezTo>
                        <a:pt x="648" y="144"/>
                        <a:pt x="504" y="0"/>
                        <a:pt x="32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4" name="Google Shape;274;p27"/>
            <p:cNvGrpSpPr/>
            <p:nvPr/>
          </p:nvGrpSpPr>
          <p:grpSpPr>
            <a:xfrm>
              <a:off x="7680513" y="2860275"/>
              <a:ext cx="101550" cy="101500"/>
              <a:chOff x="3258600" y="2392325"/>
              <a:chExt cx="101550" cy="101500"/>
            </a:xfrm>
          </p:grpSpPr>
          <p:sp>
            <p:nvSpPr>
              <p:cNvPr id="275" name="Google Shape;275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27"/>
            <p:cNvGrpSpPr/>
            <p:nvPr/>
          </p:nvGrpSpPr>
          <p:grpSpPr>
            <a:xfrm>
              <a:off x="5085238" y="4319525"/>
              <a:ext cx="101550" cy="101500"/>
              <a:chOff x="3258600" y="2392325"/>
              <a:chExt cx="101550" cy="101500"/>
            </a:xfrm>
          </p:grpSpPr>
          <p:sp>
            <p:nvSpPr>
              <p:cNvPr id="278" name="Google Shape;278;p27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rect b="b" l="l" r="r" t="t"/>
                <a:pathLst>
                  <a:path extrusionOk="0" h="649" w="4062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rect b="b" l="l" r="r" t="t"/>
                <a:pathLst>
                  <a:path extrusionOk="0" h="4060" w="649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ETAPE </a:t>
            </a:r>
            <a:r>
              <a:rPr lang="en">
                <a:solidFill>
                  <a:schemeClr val="accent4"/>
                </a:solidFill>
              </a:rPr>
              <a:t>NLP</a:t>
            </a:r>
            <a:r>
              <a:rPr lang="en"/>
              <a:t> PIPELINE</a:t>
            </a:r>
            <a:endParaRPr/>
          </a:p>
        </p:txBody>
      </p:sp>
      <p:sp>
        <p:nvSpPr>
          <p:cNvPr id="285" name="Google Shape;285;p28"/>
          <p:cNvSpPr txBox="1"/>
          <p:nvPr>
            <p:ph idx="2" type="title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Colectarea datelor</a:t>
            </a:r>
            <a:endParaRPr/>
          </a:p>
        </p:txBody>
      </p:sp>
      <p:sp>
        <p:nvSpPr>
          <p:cNvPr id="286" name="Google Shape;286;p28"/>
          <p:cNvSpPr txBox="1"/>
          <p:nvPr>
            <p:ph idx="3" type="title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87" name="Google Shape;287;p28"/>
          <p:cNvSpPr txBox="1"/>
          <p:nvPr>
            <p:ph idx="4" type="title"/>
          </p:nvPr>
        </p:nvSpPr>
        <p:spPr>
          <a:xfrm>
            <a:off x="1260257" y="1890247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Preprocesarea textului</a:t>
            </a:r>
            <a:endParaRPr/>
          </a:p>
        </p:txBody>
      </p:sp>
      <p:sp>
        <p:nvSpPr>
          <p:cNvPr id="288" name="Google Shape;288;p28"/>
          <p:cNvSpPr txBox="1"/>
          <p:nvPr>
            <p:ph idx="5" type="subTitle"/>
          </p:nvPr>
        </p:nvSpPr>
        <p:spPr>
          <a:xfrm>
            <a:off x="1260250" y="2338664"/>
            <a:ext cx="5748300" cy="22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Tokenizare = impartirea propozitiei in cuvinte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Eliminarea semnelor de </a:t>
            </a:r>
            <a:r>
              <a:rPr lang="en"/>
              <a:t>punctuație</a:t>
            </a:r>
            <a:r>
              <a:rPr lang="en"/>
              <a:t> </a:t>
            </a:r>
            <a:r>
              <a:rPr lang="en"/>
              <a:t>și</a:t>
            </a:r>
            <a:r>
              <a:rPr lang="en"/>
              <a:t> a zgomotului, cifre, tag-uri HTML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Normalizare: conversia literelor mari cu litere mici, eliminarea diacriticelor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Transformarea textului pentru a-l face uniform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Eliminare stopwords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Stemming si </a:t>
            </a:r>
            <a:r>
              <a:rPr lang="en"/>
              <a:t>lemmatizare</a:t>
            </a:r>
            <a:endParaRPr/>
          </a:p>
        </p:txBody>
      </p:sp>
      <p:sp>
        <p:nvSpPr>
          <p:cNvPr id="289" name="Google Shape;289;p28"/>
          <p:cNvSpPr txBox="1"/>
          <p:nvPr>
            <p:ph idx="6" type="title"/>
          </p:nvPr>
        </p:nvSpPr>
        <p:spPr>
          <a:xfrm>
            <a:off x="720000" y="1890247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idx="5" type="subTitle"/>
          </p:nvPr>
        </p:nvSpPr>
        <p:spPr>
          <a:xfrm>
            <a:off x="1260250" y="1988495"/>
            <a:ext cx="5748300" cy="11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 encoding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Bag-Of-Words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TF-IDF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Word embeddings</a:t>
            </a:r>
            <a:endParaRPr/>
          </a:p>
        </p:txBody>
      </p:sp>
      <p:sp>
        <p:nvSpPr>
          <p:cNvPr id="295" name="Google Shape;295;p2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ETAPE </a:t>
            </a:r>
            <a:r>
              <a:rPr lang="en">
                <a:solidFill>
                  <a:schemeClr val="accent4"/>
                </a:solidFill>
              </a:rPr>
              <a:t>NLP</a:t>
            </a:r>
            <a:r>
              <a:rPr lang="en"/>
              <a:t> PIPELINE</a:t>
            </a:r>
            <a:endParaRPr/>
          </a:p>
        </p:txBody>
      </p:sp>
      <p:sp>
        <p:nvSpPr>
          <p:cNvPr id="296" name="Google Shape;296;p29"/>
          <p:cNvSpPr txBox="1"/>
          <p:nvPr>
            <p:ph idx="2" type="title"/>
          </p:nvPr>
        </p:nvSpPr>
        <p:spPr>
          <a:xfrm>
            <a:off x="1260257" y="15037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Reprezentarea textului</a:t>
            </a:r>
            <a:endParaRPr/>
          </a:p>
        </p:txBody>
      </p:sp>
      <p:sp>
        <p:nvSpPr>
          <p:cNvPr id="297" name="Google Shape;297;p29"/>
          <p:cNvSpPr txBox="1"/>
          <p:nvPr>
            <p:ph idx="3" type="title"/>
          </p:nvPr>
        </p:nvSpPr>
        <p:spPr>
          <a:xfrm>
            <a:off x="720000" y="15037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98" name="Google Shape;298;p29"/>
          <p:cNvSpPr txBox="1"/>
          <p:nvPr>
            <p:ph idx="2" type="title"/>
          </p:nvPr>
        </p:nvSpPr>
        <p:spPr>
          <a:xfrm>
            <a:off x="1260257" y="33325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</a:t>
            </a:r>
            <a:endParaRPr/>
          </a:p>
        </p:txBody>
      </p:sp>
      <p:sp>
        <p:nvSpPr>
          <p:cNvPr id="299" name="Google Shape;299;p29"/>
          <p:cNvSpPr txBox="1"/>
          <p:nvPr>
            <p:ph idx="3" type="title"/>
          </p:nvPr>
        </p:nvSpPr>
        <p:spPr>
          <a:xfrm>
            <a:off x="720000" y="33325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00" name="Google Shape;300;p29"/>
          <p:cNvSpPr txBox="1"/>
          <p:nvPr>
            <p:ph idx="2" type="title"/>
          </p:nvPr>
        </p:nvSpPr>
        <p:spPr>
          <a:xfrm>
            <a:off x="1260257" y="3789700"/>
            <a:ext cx="5748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si procesare avansata</a:t>
            </a:r>
            <a:endParaRPr/>
          </a:p>
        </p:txBody>
      </p:sp>
      <p:sp>
        <p:nvSpPr>
          <p:cNvPr id="301" name="Google Shape;301;p29"/>
          <p:cNvSpPr txBox="1"/>
          <p:nvPr>
            <p:ph idx="3" type="title"/>
          </p:nvPr>
        </p:nvSpPr>
        <p:spPr>
          <a:xfrm>
            <a:off x="720000" y="3789700"/>
            <a:ext cx="525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One</a:t>
            </a:r>
            <a:r>
              <a:rPr lang="en">
                <a:solidFill>
                  <a:schemeClr val="accent4"/>
                </a:solidFill>
              </a:rPr>
              <a:t>-hot</a:t>
            </a:r>
            <a:r>
              <a:rPr lang="en"/>
              <a:t> encoding</a:t>
            </a:r>
            <a:endParaRPr/>
          </a:p>
        </p:txBody>
      </p:sp>
      <p:grpSp>
        <p:nvGrpSpPr>
          <p:cNvPr id="307" name="Google Shape;307;p30"/>
          <p:cNvGrpSpPr/>
          <p:nvPr/>
        </p:nvGrpSpPr>
        <p:grpSpPr>
          <a:xfrm>
            <a:off x="1324821" y="1245023"/>
            <a:ext cx="1490182" cy="1038749"/>
            <a:chOff x="3555145" y="3667545"/>
            <a:chExt cx="1170698" cy="929447"/>
          </a:xfrm>
        </p:grpSpPr>
        <p:sp>
          <p:nvSpPr>
            <p:cNvPr id="308" name="Google Shape;308;p30"/>
            <p:cNvSpPr/>
            <p:nvPr/>
          </p:nvSpPr>
          <p:spPr>
            <a:xfrm>
              <a:off x="3637678" y="3667545"/>
              <a:ext cx="1088165" cy="929447"/>
            </a:xfrm>
            <a:custGeom>
              <a:rect b="b" l="l" r="r" t="t"/>
              <a:pathLst>
                <a:path extrusionOk="0" h="22399" w="26224">
                  <a:moveTo>
                    <a:pt x="13074" y="1"/>
                  </a:moveTo>
                  <a:lnTo>
                    <a:pt x="1" y="16134"/>
                  </a:lnTo>
                  <a:lnTo>
                    <a:pt x="14337" y="22399"/>
                  </a:lnTo>
                  <a:lnTo>
                    <a:pt x="26224" y="4626"/>
                  </a:lnTo>
                  <a:lnTo>
                    <a:pt x="130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3734445" y="3767424"/>
              <a:ext cx="866084" cy="716868"/>
            </a:xfrm>
            <a:custGeom>
              <a:rect b="b" l="l" r="r" t="t"/>
              <a:pathLst>
                <a:path extrusionOk="0" h="17276" w="20872">
                  <a:moveTo>
                    <a:pt x="10779" y="1"/>
                  </a:moveTo>
                  <a:lnTo>
                    <a:pt x="0" y="12861"/>
                  </a:lnTo>
                  <a:lnTo>
                    <a:pt x="10115" y="17276"/>
                  </a:lnTo>
                  <a:cubicBezTo>
                    <a:pt x="12938" y="17029"/>
                    <a:pt x="17025" y="9359"/>
                    <a:pt x="20871" y="3098"/>
                  </a:cubicBezTo>
                  <a:lnTo>
                    <a:pt x="10779" y="1"/>
                  </a:ln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555145" y="3743689"/>
              <a:ext cx="1045384" cy="637737"/>
            </a:xfrm>
            <a:custGeom>
              <a:rect b="b" l="l" r="r" t="t"/>
              <a:pathLst>
                <a:path extrusionOk="0" h="15369" w="25193">
                  <a:moveTo>
                    <a:pt x="15100" y="0"/>
                  </a:moveTo>
                  <a:cubicBezTo>
                    <a:pt x="10962" y="2407"/>
                    <a:pt x="5845" y="4299"/>
                    <a:pt x="0" y="5810"/>
                  </a:cubicBezTo>
                  <a:cubicBezTo>
                    <a:pt x="3625" y="10342"/>
                    <a:pt x="7581" y="13892"/>
                    <a:pt x="12234" y="15369"/>
                  </a:cubicBezTo>
                  <a:cubicBezTo>
                    <a:pt x="16389" y="14315"/>
                    <a:pt x="20787" y="9058"/>
                    <a:pt x="25192" y="3670"/>
                  </a:cubicBezTo>
                  <a:lnTo>
                    <a:pt x="15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758885" y="4012161"/>
              <a:ext cx="330300" cy="245609"/>
            </a:xfrm>
            <a:custGeom>
              <a:rect b="b" l="l" r="r" t="t"/>
              <a:pathLst>
                <a:path extrusionOk="0" h="5919" w="7960">
                  <a:moveTo>
                    <a:pt x="240" y="0"/>
                  </a:moveTo>
                  <a:lnTo>
                    <a:pt x="0" y="251"/>
                  </a:lnTo>
                  <a:cubicBezTo>
                    <a:pt x="1735" y="1910"/>
                    <a:pt x="5030" y="4703"/>
                    <a:pt x="7590" y="5919"/>
                  </a:cubicBezTo>
                  <a:cubicBezTo>
                    <a:pt x="7713" y="5857"/>
                    <a:pt x="7838" y="5794"/>
                    <a:pt x="7960" y="5723"/>
                  </a:cubicBezTo>
                  <a:cubicBezTo>
                    <a:pt x="5307" y="4537"/>
                    <a:pt x="1951" y="1705"/>
                    <a:pt x="240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3887976" y="3965936"/>
              <a:ext cx="308017" cy="222579"/>
            </a:xfrm>
            <a:custGeom>
              <a:rect b="b" l="l" r="r" t="t"/>
              <a:pathLst>
                <a:path extrusionOk="0" h="5364" w="7423">
                  <a:moveTo>
                    <a:pt x="354" y="1"/>
                  </a:moveTo>
                  <a:cubicBezTo>
                    <a:pt x="238" y="44"/>
                    <a:pt x="118" y="88"/>
                    <a:pt x="0" y="127"/>
                  </a:cubicBezTo>
                  <a:cubicBezTo>
                    <a:pt x="1810" y="1803"/>
                    <a:pt x="4778" y="4243"/>
                    <a:pt x="7123" y="5363"/>
                  </a:cubicBezTo>
                  <a:cubicBezTo>
                    <a:pt x="7224" y="5289"/>
                    <a:pt x="7320" y="5214"/>
                    <a:pt x="7423" y="5137"/>
                  </a:cubicBezTo>
                  <a:cubicBezTo>
                    <a:pt x="5060" y="4055"/>
                    <a:pt x="2151" y="1696"/>
                    <a:pt x="354" y="1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975033" y="3933113"/>
              <a:ext cx="282125" cy="206479"/>
            </a:xfrm>
            <a:custGeom>
              <a:rect b="b" l="l" r="r" t="t"/>
              <a:pathLst>
                <a:path extrusionOk="0" h="4976" w="6799">
                  <a:moveTo>
                    <a:pt x="345" y="0"/>
                  </a:moveTo>
                  <a:cubicBezTo>
                    <a:pt x="229" y="46"/>
                    <a:pt x="116" y="91"/>
                    <a:pt x="0" y="134"/>
                  </a:cubicBezTo>
                  <a:cubicBezTo>
                    <a:pt x="1721" y="1708"/>
                    <a:pt x="4338" y="3842"/>
                    <a:pt x="6520" y="4975"/>
                  </a:cubicBezTo>
                  <a:cubicBezTo>
                    <a:pt x="6614" y="4902"/>
                    <a:pt x="6707" y="4823"/>
                    <a:pt x="6799" y="4745"/>
                  </a:cubicBezTo>
                  <a:cubicBezTo>
                    <a:pt x="4606" y="3645"/>
                    <a:pt x="2047" y="1580"/>
                    <a:pt x="34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4071882" y="3892158"/>
              <a:ext cx="253783" cy="187142"/>
            </a:xfrm>
            <a:custGeom>
              <a:rect b="b" l="l" r="r" t="t"/>
              <a:pathLst>
                <a:path extrusionOk="0" h="4510" w="6116">
                  <a:moveTo>
                    <a:pt x="325" y="0"/>
                  </a:moveTo>
                  <a:cubicBezTo>
                    <a:pt x="216" y="53"/>
                    <a:pt x="109" y="101"/>
                    <a:pt x="1" y="146"/>
                  </a:cubicBezTo>
                  <a:cubicBezTo>
                    <a:pt x="1616" y="1596"/>
                    <a:pt x="3877" y="3412"/>
                    <a:pt x="5856" y="4510"/>
                  </a:cubicBezTo>
                  <a:cubicBezTo>
                    <a:pt x="5940" y="4433"/>
                    <a:pt x="6031" y="4354"/>
                    <a:pt x="6115" y="4274"/>
                  </a:cubicBezTo>
                  <a:cubicBezTo>
                    <a:pt x="4138" y="3204"/>
                    <a:pt x="1918" y="1444"/>
                    <a:pt x="32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4151304" y="3853443"/>
              <a:ext cx="243410" cy="160586"/>
            </a:xfrm>
            <a:custGeom>
              <a:rect b="b" l="l" r="r" t="t"/>
              <a:pathLst>
                <a:path extrusionOk="0" h="3870" w="5866">
                  <a:moveTo>
                    <a:pt x="337" y="0"/>
                  </a:moveTo>
                  <a:cubicBezTo>
                    <a:pt x="227" y="59"/>
                    <a:pt x="114" y="118"/>
                    <a:pt x="1" y="172"/>
                  </a:cubicBezTo>
                  <a:cubicBezTo>
                    <a:pt x="1561" y="1477"/>
                    <a:pt x="3662" y="2877"/>
                    <a:pt x="5618" y="3869"/>
                  </a:cubicBezTo>
                  <a:cubicBezTo>
                    <a:pt x="5699" y="3789"/>
                    <a:pt x="5782" y="3709"/>
                    <a:pt x="5865" y="3628"/>
                  </a:cubicBezTo>
                  <a:cubicBezTo>
                    <a:pt x="3903" y="2654"/>
                    <a:pt x="1856" y="1295"/>
                    <a:pt x="337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248900" y="3669703"/>
              <a:ext cx="356940" cy="243493"/>
            </a:xfrm>
            <a:custGeom>
              <a:rect b="b" l="l" r="r" t="t"/>
              <a:pathLst>
                <a:path extrusionOk="0" h="5868" w="8602">
                  <a:moveTo>
                    <a:pt x="4972" y="0"/>
                  </a:moveTo>
                  <a:cubicBezTo>
                    <a:pt x="4327" y="0"/>
                    <a:pt x="3678" y="357"/>
                    <a:pt x="3361" y="1198"/>
                  </a:cubicBezTo>
                  <a:lnTo>
                    <a:pt x="1839" y="623"/>
                  </a:lnTo>
                  <a:cubicBezTo>
                    <a:pt x="574" y="1117"/>
                    <a:pt x="0" y="2012"/>
                    <a:pt x="303" y="3880"/>
                  </a:cubicBezTo>
                  <a:lnTo>
                    <a:pt x="1298" y="3079"/>
                  </a:lnTo>
                  <a:lnTo>
                    <a:pt x="1488" y="4202"/>
                  </a:lnTo>
                  <a:lnTo>
                    <a:pt x="2418" y="3595"/>
                  </a:lnTo>
                  <a:lnTo>
                    <a:pt x="2833" y="4683"/>
                  </a:lnTo>
                  <a:lnTo>
                    <a:pt x="3708" y="3990"/>
                  </a:lnTo>
                  <a:lnTo>
                    <a:pt x="4020" y="5358"/>
                  </a:lnTo>
                  <a:lnTo>
                    <a:pt x="5094" y="4223"/>
                  </a:lnTo>
                  <a:lnTo>
                    <a:pt x="5653" y="5868"/>
                  </a:lnTo>
                  <a:cubicBezTo>
                    <a:pt x="6039" y="4282"/>
                    <a:pt x="6894" y="3236"/>
                    <a:pt x="8601" y="3177"/>
                  </a:cubicBezTo>
                  <a:lnTo>
                    <a:pt x="6598" y="2419"/>
                  </a:lnTo>
                  <a:cubicBezTo>
                    <a:pt x="7130" y="1008"/>
                    <a:pt x="6057" y="0"/>
                    <a:pt x="4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" name="Google Shape;317;p30"/>
          <p:cNvSpPr/>
          <p:nvPr/>
        </p:nvSpPr>
        <p:spPr>
          <a:xfrm>
            <a:off x="7184450" y="3403656"/>
            <a:ext cx="877726" cy="872968"/>
          </a:xfrm>
          <a:custGeom>
            <a:rect b="b" l="l" r="r" t="t"/>
            <a:pathLst>
              <a:path extrusionOk="0" h="12109" w="12175">
                <a:moveTo>
                  <a:pt x="5945" y="4372"/>
                </a:moveTo>
                <a:cubicBezTo>
                  <a:pt x="6000" y="4372"/>
                  <a:pt x="6057" y="4375"/>
                  <a:pt x="6112" y="4378"/>
                </a:cubicBezTo>
                <a:cubicBezTo>
                  <a:pt x="6627" y="4422"/>
                  <a:pt x="7088" y="4668"/>
                  <a:pt x="7407" y="5036"/>
                </a:cubicBezTo>
                <a:cubicBezTo>
                  <a:pt x="7492" y="5130"/>
                  <a:pt x="7566" y="5233"/>
                  <a:pt x="7631" y="5342"/>
                </a:cubicBezTo>
                <a:cubicBezTo>
                  <a:pt x="7794" y="5629"/>
                  <a:pt x="7891" y="5963"/>
                  <a:pt x="7891" y="6316"/>
                </a:cubicBezTo>
                <a:cubicBezTo>
                  <a:pt x="7894" y="6427"/>
                  <a:pt x="7884" y="6537"/>
                  <a:pt x="7865" y="6644"/>
                </a:cubicBezTo>
                <a:cubicBezTo>
                  <a:pt x="7838" y="6802"/>
                  <a:pt x="7794" y="6949"/>
                  <a:pt x="7731" y="7089"/>
                </a:cubicBezTo>
                <a:cubicBezTo>
                  <a:pt x="7573" y="7451"/>
                  <a:pt x="7307" y="7760"/>
                  <a:pt x="6976" y="7969"/>
                </a:cubicBezTo>
                <a:cubicBezTo>
                  <a:pt x="6826" y="8063"/>
                  <a:pt x="6662" y="8137"/>
                  <a:pt x="6490" y="8186"/>
                </a:cubicBezTo>
                <a:cubicBezTo>
                  <a:pt x="6316" y="8236"/>
                  <a:pt x="6134" y="8262"/>
                  <a:pt x="5947" y="8262"/>
                </a:cubicBezTo>
                <a:cubicBezTo>
                  <a:pt x="5755" y="8262"/>
                  <a:pt x="5574" y="8236"/>
                  <a:pt x="5404" y="8186"/>
                </a:cubicBezTo>
                <a:cubicBezTo>
                  <a:pt x="5227" y="8137"/>
                  <a:pt x="5067" y="8063"/>
                  <a:pt x="4918" y="7969"/>
                </a:cubicBezTo>
                <a:cubicBezTo>
                  <a:pt x="4584" y="7760"/>
                  <a:pt x="4319" y="7454"/>
                  <a:pt x="4161" y="7089"/>
                </a:cubicBezTo>
                <a:cubicBezTo>
                  <a:pt x="4098" y="6949"/>
                  <a:pt x="4054" y="6802"/>
                  <a:pt x="4027" y="6644"/>
                </a:cubicBezTo>
                <a:cubicBezTo>
                  <a:pt x="4010" y="6540"/>
                  <a:pt x="3998" y="6427"/>
                  <a:pt x="3998" y="6316"/>
                </a:cubicBezTo>
                <a:cubicBezTo>
                  <a:pt x="3998" y="5961"/>
                  <a:pt x="4095" y="5629"/>
                  <a:pt x="4261" y="5342"/>
                </a:cubicBezTo>
                <a:cubicBezTo>
                  <a:pt x="4322" y="5233"/>
                  <a:pt x="4395" y="5130"/>
                  <a:pt x="4481" y="5036"/>
                </a:cubicBezTo>
                <a:cubicBezTo>
                  <a:pt x="4800" y="4666"/>
                  <a:pt x="5261" y="4422"/>
                  <a:pt x="5776" y="4378"/>
                </a:cubicBezTo>
                <a:cubicBezTo>
                  <a:pt x="5831" y="4373"/>
                  <a:pt x="5888" y="4372"/>
                  <a:pt x="5945" y="4372"/>
                </a:cubicBezTo>
                <a:close/>
                <a:moveTo>
                  <a:pt x="6091" y="0"/>
                </a:moveTo>
                <a:cubicBezTo>
                  <a:pt x="5910" y="0"/>
                  <a:pt x="5730" y="9"/>
                  <a:pt x="5555" y="25"/>
                </a:cubicBezTo>
                <a:lnTo>
                  <a:pt x="4378" y="3009"/>
                </a:lnTo>
                <a:lnTo>
                  <a:pt x="1444" y="2112"/>
                </a:lnTo>
                <a:cubicBezTo>
                  <a:pt x="1178" y="2410"/>
                  <a:pt x="945" y="2736"/>
                  <a:pt x="743" y="3085"/>
                </a:cubicBezTo>
                <a:lnTo>
                  <a:pt x="2240" y="5691"/>
                </a:lnTo>
                <a:lnTo>
                  <a:pt x="0" y="7224"/>
                </a:lnTo>
                <a:cubicBezTo>
                  <a:pt x="85" y="7719"/>
                  <a:pt x="228" y="8191"/>
                  <a:pt x="425" y="8639"/>
                </a:cubicBezTo>
                <a:lnTo>
                  <a:pt x="3001" y="9030"/>
                </a:lnTo>
                <a:lnTo>
                  <a:pt x="2825" y="11421"/>
                </a:lnTo>
                <a:cubicBezTo>
                  <a:pt x="3299" y="11717"/>
                  <a:pt x="3818" y="11951"/>
                  <a:pt x="4369" y="12108"/>
                </a:cubicBezTo>
                <a:lnTo>
                  <a:pt x="6088" y="10517"/>
                </a:lnTo>
                <a:lnTo>
                  <a:pt x="7809" y="12108"/>
                </a:lnTo>
                <a:cubicBezTo>
                  <a:pt x="8359" y="11951"/>
                  <a:pt x="8877" y="11717"/>
                  <a:pt x="9353" y="11421"/>
                </a:cubicBezTo>
                <a:lnTo>
                  <a:pt x="9176" y="9030"/>
                </a:lnTo>
                <a:lnTo>
                  <a:pt x="11752" y="8639"/>
                </a:lnTo>
                <a:cubicBezTo>
                  <a:pt x="11949" y="8190"/>
                  <a:pt x="12092" y="7719"/>
                  <a:pt x="12175" y="7224"/>
                </a:cubicBezTo>
                <a:lnTo>
                  <a:pt x="9940" y="5691"/>
                </a:lnTo>
                <a:lnTo>
                  <a:pt x="11437" y="3085"/>
                </a:lnTo>
                <a:cubicBezTo>
                  <a:pt x="11236" y="2736"/>
                  <a:pt x="11003" y="2413"/>
                  <a:pt x="10737" y="2112"/>
                </a:cubicBezTo>
                <a:lnTo>
                  <a:pt x="7803" y="3009"/>
                </a:lnTo>
                <a:lnTo>
                  <a:pt x="6625" y="25"/>
                </a:lnTo>
                <a:cubicBezTo>
                  <a:pt x="6449" y="7"/>
                  <a:pt x="6271" y="0"/>
                  <a:pt x="60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înseamnă </a:t>
            </a:r>
            <a:r>
              <a:rPr lang="en">
                <a:solidFill>
                  <a:schemeClr val="accent4"/>
                </a:solidFill>
              </a:rPr>
              <a:t>One-Hot encoding</a:t>
            </a:r>
            <a:r>
              <a:rPr lang="en"/>
              <a:t>?</a:t>
            </a:r>
            <a:endParaRPr/>
          </a:p>
        </p:txBody>
      </p:sp>
      <p:sp>
        <p:nvSpPr>
          <p:cNvPr id="323" name="Google Shape;323;p31"/>
          <p:cNvSpPr txBox="1"/>
          <p:nvPr>
            <p:ph idx="4294967295" type="title"/>
          </p:nvPr>
        </p:nvSpPr>
        <p:spPr>
          <a:xfrm>
            <a:off x="720000" y="15148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Definitie:</a:t>
            </a:r>
            <a:endParaRPr sz="2000"/>
          </a:p>
        </p:txBody>
      </p:sp>
      <p:sp>
        <p:nvSpPr>
          <p:cNvPr id="324" name="Google Shape;324;p31"/>
          <p:cNvSpPr txBox="1"/>
          <p:nvPr>
            <p:ph idx="4294967295" type="subTitle"/>
          </p:nvPr>
        </p:nvSpPr>
        <p:spPr>
          <a:xfrm>
            <a:off x="1896600" y="1477075"/>
            <a:ext cx="65274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One-hot encoding este o tehnică de reprezentare a cuvintelor, în care fiecare cuvânt este transformat într-un vector binar unic.</a:t>
            </a:r>
            <a:endParaRPr/>
          </a:p>
        </p:txBody>
      </p:sp>
      <p:sp>
        <p:nvSpPr>
          <p:cNvPr id="325" name="Google Shape;325;p31"/>
          <p:cNvSpPr txBox="1"/>
          <p:nvPr>
            <p:ph idx="4294967295" type="title"/>
          </p:nvPr>
        </p:nvSpPr>
        <p:spPr>
          <a:xfrm>
            <a:off x="720000" y="212440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Exemplu:</a:t>
            </a:r>
            <a:endParaRPr sz="2000"/>
          </a:p>
        </p:txBody>
      </p:sp>
      <p:sp>
        <p:nvSpPr>
          <p:cNvPr id="326" name="Google Shape;326;p31"/>
          <p:cNvSpPr txBox="1"/>
          <p:nvPr>
            <p:ph idx="4294967295" type="subTitle"/>
          </p:nvPr>
        </p:nvSpPr>
        <p:spPr>
          <a:xfrm>
            <a:off x="1896600" y="2286650"/>
            <a:ext cx="6527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 really like apples because I really, really like fruits.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I like apples and bananas. </a:t>
            </a:r>
            <a:endParaRPr/>
          </a:p>
        </p:txBody>
      </p:sp>
      <p:graphicFrame>
        <p:nvGraphicFramePr>
          <p:cNvPr id="327" name="Google Shape;327;p31"/>
          <p:cNvGraphicFramePr/>
          <p:nvPr/>
        </p:nvGraphicFramePr>
        <p:xfrm>
          <a:off x="6357463" y="191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{829E48AF-7847-4433-8AB0-E55FA67EE8C6}</a:tableStyleId>
              </a:tblPr>
              <a:tblGrid>
                <a:gridCol w="726600"/>
                <a:gridCol w="1503475"/>
              </a:tblGrid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Cuvant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Vector one-hot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[1, 0, 0, 0, 0, 0, 0, 0]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really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[0, 1, 0, 0, 0, 0, 0, 0]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like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[0, 0, 1, 0, 0, 0, 0, 0]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apples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[0, 0, 0, 1, 0, 0, 0, 0]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because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[0, 0, 0, 0, 1, 0, 0, 0]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fruits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[0, 0, 0, 0, 0, 1, 0, 0]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and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[0, 0, 0, 0, 0, 0, 1, 0]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bananas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[0, 0, 0, 0, 0, 0, 0, 1]</a:t>
                      </a:r>
                      <a:endParaRPr sz="1000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31"/>
          <p:cNvSpPr txBox="1"/>
          <p:nvPr>
            <p:ph idx="4294967295" type="subTitle"/>
          </p:nvPr>
        </p:nvSpPr>
        <p:spPr>
          <a:xfrm>
            <a:off x="819125" y="2726325"/>
            <a:ext cx="6527400" cy="21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b="1" lang="en"/>
              <a:t>1</a:t>
            </a:r>
            <a:r>
              <a:rPr lang="en"/>
              <a:t>, 0, 0, 0, 0, 0, 0, 0], </a:t>
            </a:r>
            <a:r>
              <a:rPr lang="en">
                <a:solidFill>
                  <a:schemeClr val="accent5"/>
                </a:solidFill>
              </a:rPr>
              <a:t># I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[0, 0, </a:t>
            </a:r>
            <a:r>
              <a:rPr b="1" lang="en"/>
              <a:t>1</a:t>
            </a:r>
            <a:r>
              <a:rPr lang="en"/>
              <a:t>, 0, 0, 0, 0, 0], </a:t>
            </a:r>
            <a:r>
              <a:rPr lang="en">
                <a:solidFill>
                  <a:schemeClr val="accent5"/>
                </a:solidFill>
              </a:rPr>
              <a:t># like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[0, 0, 0, </a:t>
            </a:r>
            <a:r>
              <a:rPr b="1" lang="en"/>
              <a:t>1</a:t>
            </a:r>
            <a:r>
              <a:rPr lang="en"/>
              <a:t>, 0, 0, 0, 0], </a:t>
            </a:r>
            <a:r>
              <a:rPr lang="en">
                <a:solidFill>
                  <a:schemeClr val="accent5"/>
                </a:solidFill>
              </a:rPr>
              <a:t># apples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[0, 0, 0, 0, 0, 0, </a:t>
            </a:r>
            <a:r>
              <a:rPr b="1" lang="en"/>
              <a:t>1</a:t>
            </a:r>
            <a:r>
              <a:rPr lang="en"/>
              <a:t>, 0], </a:t>
            </a:r>
            <a:r>
              <a:rPr lang="en">
                <a:solidFill>
                  <a:schemeClr val="accent5"/>
                </a:solidFill>
              </a:rPr>
              <a:t># and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[0, 0, 0, 0, 0, 0, 0, </a:t>
            </a:r>
            <a:r>
              <a:rPr b="1" lang="en"/>
              <a:t>1</a:t>
            </a:r>
            <a:r>
              <a:rPr lang="en"/>
              <a:t>] </a:t>
            </a:r>
            <a:r>
              <a:rPr lang="en">
                <a:solidFill>
                  <a:schemeClr val="accent5"/>
                </a:solidFill>
              </a:rPr>
              <a:t># bananas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One-Hot encoding</a:t>
            </a:r>
            <a:endParaRPr/>
          </a:p>
        </p:txBody>
      </p:sp>
      <p:sp>
        <p:nvSpPr>
          <p:cNvPr id="334" name="Google Shape;334;p32"/>
          <p:cNvSpPr txBox="1"/>
          <p:nvPr>
            <p:ph idx="4294967295" type="title"/>
          </p:nvPr>
        </p:nvSpPr>
        <p:spPr>
          <a:xfrm>
            <a:off x="719988" y="12746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335" name="Google Shape;335;p32"/>
          <p:cNvSpPr txBox="1"/>
          <p:nvPr>
            <p:ph idx="4294967295" type="title"/>
          </p:nvPr>
        </p:nvSpPr>
        <p:spPr>
          <a:xfrm>
            <a:off x="6118488" y="12746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cxnSp>
        <p:nvCxnSpPr>
          <p:cNvPr id="336" name="Google Shape;336;p32"/>
          <p:cNvCxnSpPr/>
          <p:nvPr/>
        </p:nvCxnSpPr>
        <p:spPr>
          <a:xfrm>
            <a:off x="4570325" y="1023475"/>
            <a:ext cx="0" cy="331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2"/>
          <p:cNvCxnSpPr>
            <a:stCxn id="335" idx="2"/>
            <a:endCxn id="334" idx="2"/>
          </p:cNvCxnSpPr>
          <p:nvPr/>
        </p:nvCxnSpPr>
        <p:spPr>
          <a:xfrm rot="10800000">
            <a:off x="1872738" y="1802375"/>
            <a:ext cx="5398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2"/>
          <p:cNvSpPr txBox="1"/>
          <p:nvPr>
            <p:ph idx="4294967295" type="subTitle"/>
          </p:nvPr>
        </p:nvSpPr>
        <p:spPr>
          <a:xfrm>
            <a:off x="1772325" y="2062650"/>
            <a:ext cx="2798100" cy="21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Ușor de implementat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Pot fi extrem de precise în anumite cazuri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Funcționează bine pentru seturi de date cu un număr redus de categorii distincte.</a:t>
            </a:r>
            <a:endParaRPr/>
          </a:p>
        </p:txBody>
      </p:sp>
      <p:sp>
        <p:nvSpPr>
          <p:cNvPr id="339" name="Google Shape;339;p32"/>
          <p:cNvSpPr txBox="1"/>
          <p:nvPr>
            <p:ph idx="4294967295" type="subTitle"/>
          </p:nvPr>
        </p:nvSpPr>
        <p:spPr>
          <a:xfrm>
            <a:off x="4798150" y="2254425"/>
            <a:ext cx="2798100" cy="21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Ineficient din punct de vedere computațional.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 se adaptează la creșterea categoriilor.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Nu poate codifica relațiile dintre categorii.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Necesită optimizari la scară largă pentru seturi de date extrem de mari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3"/>
          <p:cNvSpPr txBox="1"/>
          <p:nvPr>
            <p:ph type="title"/>
          </p:nvPr>
        </p:nvSpPr>
        <p:spPr>
          <a:xfrm>
            <a:off x="2026950" y="1390375"/>
            <a:ext cx="5090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BAG-</a:t>
            </a:r>
            <a:r>
              <a:rPr lang="en"/>
              <a:t> OF-WORDS</a:t>
            </a:r>
            <a:endParaRPr/>
          </a:p>
        </p:txBody>
      </p:sp>
      <p:grpSp>
        <p:nvGrpSpPr>
          <p:cNvPr id="345" name="Google Shape;345;p33"/>
          <p:cNvGrpSpPr/>
          <p:nvPr/>
        </p:nvGrpSpPr>
        <p:grpSpPr>
          <a:xfrm>
            <a:off x="1324821" y="1245023"/>
            <a:ext cx="1490182" cy="1038749"/>
            <a:chOff x="3555145" y="3667545"/>
            <a:chExt cx="1170698" cy="929447"/>
          </a:xfrm>
        </p:grpSpPr>
        <p:sp>
          <p:nvSpPr>
            <p:cNvPr id="346" name="Google Shape;346;p33"/>
            <p:cNvSpPr/>
            <p:nvPr/>
          </p:nvSpPr>
          <p:spPr>
            <a:xfrm>
              <a:off x="3637678" y="3667545"/>
              <a:ext cx="1088165" cy="929447"/>
            </a:xfrm>
            <a:custGeom>
              <a:rect b="b" l="l" r="r" t="t"/>
              <a:pathLst>
                <a:path extrusionOk="0" h="22399" w="26224">
                  <a:moveTo>
                    <a:pt x="13074" y="1"/>
                  </a:moveTo>
                  <a:lnTo>
                    <a:pt x="1" y="16134"/>
                  </a:lnTo>
                  <a:lnTo>
                    <a:pt x="14337" y="22399"/>
                  </a:lnTo>
                  <a:lnTo>
                    <a:pt x="26224" y="4626"/>
                  </a:lnTo>
                  <a:lnTo>
                    <a:pt x="130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734445" y="3767424"/>
              <a:ext cx="866084" cy="716868"/>
            </a:xfrm>
            <a:custGeom>
              <a:rect b="b" l="l" r="r" t="t"/>
              <a:pathLst>
                <a:path extrusionOk="0" h="17276" w="20872">
                  <a:moveTo>
                    <a:pt x="10779" y="1"/>
                  </a:moveTo>
                  <a:lnTo>
                    <a:pt x="0" y="12861"/>
                  </a:lnTo>
                  <a:lnTo>
                    <a:pt x="10115" y="17276"/>
                  </a:lnTo>
                  <a:cubicBezTo>
                    <a:pt x="12938" y="17029"/>
                    <a:pt x="17025" y="9359"/>
                    <a:pt x="20871" y="3098"/>
                  </a:cubicBezTo>
                  <a:lnTo>
                    <a:pt x="10779" y="1"/>
                  </a:lnTo>
                  <a:close/>
                </a:path>
              </a:pathLst>
            </a:custGeom>
            <a:solidFill>
              <a:srgbClr val="202237">
                <a:alpha val="379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555145" y="3743689"/>
              <a:ext cx="1045384" cy="637737"/>
            </a:xfrm>
            <a:custGeom>
              <a:rect b="b" l="l" r="r" t="t"/>
              <a:pathLst>
                <a:path extrusionOk="0" h="15369" w="25193">
                  <a:moveTo>
                    <a:pt x="15100" y="0"/>
                  </a:moveTo>
                  <a:cubicBezTo>
                    <a:pt x="10962" y="2407"/>
                    <a:pt x="5845" y="4299"/>
                    <a:pt x="0" y="5810"/>
                  </a:cubicBezTo>
                  <a:cubicBezTo>
                    <a:pt x="3625" y="10342"/>
                    <a:pt x="7581" y="13892"/>
                    <a:pt x="12234" y="15369"/>
                  </a:cubicBezTo>
                  <a:cubicBezTo>
                    <a:pt x="16389" y="14315"/>
                    <a:pt x="20787" y="9058"/>
                    <a:pt x="25192" y="3670"/>
                  </a:cubicBezTo>
                  <a:lnTo>
                    <a:pt x="151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758885" y="4012161"/>
              <a:ext cx="330300" cy="245609"/>
            </a:xfrm>
            <a:custGeom>
              <a:rect b="b" l="l" r="r" t="t"/>
              <a:pathLst>
                <a:path extrusionOk="0" h="5919" w="7960">
                  <a:moveTo>
                    <a:pt x="240" y="0"/>
                  </a:moveTo>
                  <a:lnTo>
                    <a:pt x="0" y="251"/>
                  </a:lnTo>
                  <a:cubicBezTo>
                    <a:pt x="1735" y="1910"/>
                    <a:pt x="5030" y="4703"/>
                    <a:pt x="7590" y="5919"/>
                  </a:cubicBezTo>
                  <a:cubicBezTo>
                    <a:pt x="7713" y="5857"/>
                    <a:pt x="7838" y="5794"/>
                    <a:pt x="7960" y="5723"/>
                  </a:cubicBezTo>
                  <a:cubicBezTo>
                    <a:pt x="5307" y="4537"/>
                    <a:pt x="1951" y="1705"/>
                    <a:pt x="240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3887976" y="3965936"/>
              <a:ext cx="308017" cy="222579"/>
            </a:xfrm>
            <a:custGeom>
              <a:rect b="b" l="l" r="r" t="t"/>
              <a:pathLst>
                <a:path extrusionOk="0" h="5364" w="7423">
                  <a:moveTo>
                    <a:pt x="354" y="1"/>
                  </a:moveTo>
                  <a:cubicBezTo>
                    <a:pt x="238" y="44"/>
                    <a:pt x="118" y="88"/>
                    <a:pt x="0" y="127"/>
                  </a:cubicBezTo>
                  <a:cubicBezTo>
                    <a:pt x="1810" y="1803"/>
                    <a:pt x="4778" y="4243"/>
                    <a:pt x="7123" y="5363"/>
                  </a:cubicBezTo>
                  <a:cubicBezTo>
                    <a:pt x="7224" y="5289"/>
                    <a:pt x="7320" y="5214"/>
                    <a:pt x="7423" y="5137"/>
                  </a:cubicBezTo>
                  <a:cubicBezTo>
                    <a:pt x="5060" y="4055"/>
                    <a:pt x="2151" y="1696"/>
                    <a:pt x="354" y="1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3975033" y="3933113"/>
              <a:ext cx="282125" cy="206479"/>
            </a:xfrm>
            <a:custGeom>
              <a:rect b="b" l="l" r="r" t="t"/>
              <a:pathLst>
                <a:path extrusionOk="0" h="4976" w="6799">
                  <a:moveTo>
                    <a:pt x="345" y="0"/>
                  </a:moveTo>
                  <a:cubicBezTo>
                    <a:pt x="229" y="46"/>
                    <a:pt x="116" y="91"/>
                    <a:pt x="0" y="134"/>
                  </a:cubicBezTo>
                  <a:cubicBezTo>
                    <a:pt x="1721" y="1708"/>
                    <a:pt x="4338" y="3842"/>
                    <a:pt x="6520" y="4975"/>
                  </a:cubicBezTo>
                  <a:cubicBezTo>
                    <a:pt x="6614" y="4902"/>
                    <a:pt x="6707" y="4823"/>
                    <a:pt x="6799" y="4745"/>
                  </a:cubicBezTo>
                  <a:cubicBezTo>
                    <a:pt x="4606" y="3645"/>
                    <a:pt x="2047" y="1580"/>
                    <a:pt x="34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4071882" y="3892158"/>
              <a:ext cx="253783" cy="187142"/>
            </a:xfrm>
            <a:custGeom>
              <a:rect b="b" l="l" r="r" t="t"/>
              <a:pathLst>
                <a:path extrusionOk="0" h="4510" w="6116">
                  <a:moveTo>
                    <a:pt x="325" y="0"/>
                  </a:moveTo>
                  <a:cubicBezTo>
                    <a:pt x="216" y="53"/>
                    <a:pt x="109" y="101"/>
                    <a:pt x="1" y="146"/>
                  </a:cubicBezTo>
                  <a:cubicBezTo>
                    <a:pt x="1616" y="1596"/>
                    <a:pt x="3877" y="3412"/>
                    <a:pt x="5856" y="4510"/>
                  </a:cubicBezTo>
                  <a:cubicBezTo>
                    <a:pt x="5940" y="4433"/>
                    <a:pt x="6031" y="4354"/>
                    <a:pt x="6115" y="4274"/>
                  </a:cubicBezTo>
                  <a:cubicBezTo>
                    <a:pt x="4138" y="3204"/>
                    <a:pt x="1918" y="1444"/>
                    <a:pt x="325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4151304" y="3853443"/>
              <a:ext cx="243410" cy="160586"/>
            </a:xfrm>
            <a:custGeom>
              <a:rect b="b" l="l" r="r" t="t"/>
              <a:pathLst>
                <a:path extrusionOk="0" h="3870" w="5866">
                  <a:moveTo>
                    <a:pt x="337" y="0"/>
                  </a:moveTo>
                  <a:cubicBezTo>
                    <a:pt x="227" y="59"/>
                    <a:pt x="114" y="118"/>
                    <a:pt x="1" y="172"/>
                  </a:cubicBezTo>
                  <a:cubicBezTo>
                    <a:pt x="1561" y="1477"/>
                    <a:pt x="3662" y="2877"/>
                    <a:pt x="5618" y="3869"/>
                  </a:cubicBezTo>
                  <a:cubicBezTo>
                    <a:pt x="5699" y="3789"/>
                    <a:pt x="5782" y="3709"/>
                    <a:pt x="5865" y="3628"/>
                  </a:cubicBezTo>
                  <a:cubicBezTo>
                    <a:pt x="3903" y="2654"/>
                    <a:pt x="1856" y="1295"/>
                    <a:pt x="337" y="0"/>
                  </a:cubicBezTo>
                  <a:close/>
                </a:path>
              </a:pathLst>
            </a:custGeom>
            <a:solidFill>
              <a:srgbClr val="069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4248900" y="3669703"/>
              <a:ext cx="356940" cy="243493"/>
            </a:xfrm>
            <a:custGeom>
              <a:rect b="b" l="l" r="r" t="t"/>
              <a:pathLst>
                <a:path extrusionOk="0" h="5868" w="8602">
                  <a:moveTo>
                    <a:pt x="4972" y="0"/>
                  </a:moveTo>
                  <a:cubicBezTo>
                    <a:pt x="4327" y="0"/>
                    <a:pt x="3678" y="357"/>
                    <a:pt x="3361" y="1198"/>
                  </a:cubicBezTo>
                  <a:lnTo>
                    <a:pt x="1839" y="623"/>
                  </a:lnTo>
                  <a:cubicBezTo>
                    <a:pt x="574" y="1117"/>
                    <a:pt x="0" y="2012"/>
                    <a:pt x="303" y="3880"/>
                  </a:cubicBezTo>
                  <a:lnTo>
                    <a:pt x="1298" y="3079"/>
                  </a:lnTo>
                  <a:lnTo>
                    <a:pt x="1488" y="4202"/>
                  </a:lnTo>
                  <a:lnTo>
                    <a:pt x="2418" y="3595"/>
                  </a:lnTo>
                  <a:lnTo>
                    <a:pt x="2833" y="4683"/>
                  </a:lnTo>
                  <a:lnTo>
                    <a:pt x="3708" y="3990"/>
                  </a:lnTo>
                  <a:lnTo>
                    <a:pt x="4020" y="5358"/>
                  </a:lnTo>
                  <a:lnTo>
                    <a:pt x="5094" y="4223"/>
                  </a:lnTo>
                  <a:lnTo>
                    <a:pt x="5653" y="5868"/>
                  </a:lnTo>
                  <a:cubicBezTo>
                    <a:pt x="6039" y="4282"/>
                    <a:pt x="6894" y="3236"/>
                    <a:pt x="8601" y="3177"/>
                  </a:cubicBezTo>
                  <a:lnTo>
                    <a:pt x="6598" y="2419"/>
                  </a:lnTo>
                  <a:cubicBezTo>
                    <a:pt x="7130" y="1008"/>
                    <a:pt x="6057" y="0"/>
                    <a:pt x="49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33"/>
          <p:cNvSpPr/>
          <p:nvPr/>
        </p:nvSpPr>
        <p:spPr>
          <a:xfrm>
            <a:off x="7184450" y="3403656"/>
            <a:ext cx="877726" cy="872968"/>
          </a:xfrm>
          <a:custGeom>
            <a:rect b="b" l="l" r="r" t="t"/>
            <a:pathLst>
              <a:path extrusionOk="0" h="12109" w="12175">
                <a:moveTo>
                  <a:pt x="5945" y="4372"/>
                </a:moveTo>
                <a:cubicBezTo>
                  <a:pt x="6000" y="4372"/>
                  <a:pt x="6057" y="4375"/>
                  <a:pt x="6112" y="4378"/>
                </a:cubicBezTo>
                <a:cubicBezTo>
                  <a:pt x="6627" y="4422"/>
                  <a:pt x="7088" y="4668"/>
                  <a:pt x="7407" y="5036"/>
                </a:cubicBezTo>
                <a:cubicBezTo>
                  <a:pt x="7492" y="5130"/>
                  <a:pt x="7566" y="5233"/>
                  <a:pt x="7631" y="5342"/>
                </a:cubicBezTo>
                <a:cubicBezTo>
                  <a:pt x="7794" y="5629"/>
                  <a:pt x="7891" y="5963"/>
                  <a:pt x="7891" y="6316"/>
                </a:cubicBezTo>
                <a:cubicBezTo>
                  <a:pt x="7894" y="6427"/>
                  <a:pt x="7884" y="6537"/>
                  <a:pt x="7865" y="6644"/>
                </a:cubicBezTo>
                <a:cubicBezTo>
                  <a:pt x="7838" y="6802"/>
                  <a:pt x="7794" y="6949"/>
                  <a:pt x="7731" y="7089"/>
                </a:cubicBezTo>
                <a:cubicBezTo>
                  <a:pt x="7573" y="7451"/>
                  <a:pt x="7307" y="7760"/>
                  <a:pt x="6976" y="7969"/>
                </a:cubicBezTo>
                <a:cubicBezTo>
                  <a:pt x="6826" y="8063"/>
                  <a:pt x="6662" y="8137"/>
                  <a:pt x="6490" y="8186"/>
                </a:cubicBezTo>
                <a:cubicBezTo>
                  <a:pt x="6316" y="8236"/>
                  <a:pt x="6134" y="8262"/>
                  <a:pt x="5947" y="8262"/>
                </a:cubicBezTo>
                <a:cubicBezTo>
                  <a:pt x="5755" y="8262"/>
                  <a:pt x="5574" y="8236"/>
                  <a:pt x="5404" y="8186"/>
                </a:cubicBezTo>
                <a:cubicBezTo>
                  <a:pt x="5227" y="8137"/>
                  <a:pt x="5067" y="8063"/>
                  <a:pt x="4918" y="7969"/>
                </a:cubicBezTo>
                <a:cubicBezTo>
                  <a:pt x="4584" y="7760"/>
                  <a:pt x="4319" y="7454"/>
                  <a:pt x="4161" y="7089"/>
                </a:cubicBezTo>
                <a:cubicBezTo>
                  <a:pt x="4098" y="6949"/>
                  <a:pt x="4054" y="6802"/>
                  <a:pt x="4027" y="6644"/>
                </a:cubicBezTo>
                <a:cubicBezTo>
                  <a:pt x="4010" y="6540"/>
                  <a:pt x="3998" y="6427"/>
                  <a:pt x="3998" y="6316"/>
                </a:cubicBezTo>
                <a:cubicBezTo>
                  <a:pt x="3998" y="5961"/>
                  <a:pt x="4095" y="5629"/>
                  <a:pt x="4261" y="5342"/>
                </a:cubicBezTo>
                <a:cubicBezTo>
                  <a:pt x="4322" y="5233"/>
                  <a:pt x="4395" y="5130"/>
                  <a:pt x="4481" y="5036"/>
                </a:cubicBezTo>
                <a:cubicBezTo>
                  <a:pt x="4800" y="4666"/>
                  <a:pt x="5261" y="4422"/>
                  <a:pt x="5776" y="4378"/>
                </a:cubicBezTo>
                <a:cubicBezTo>
                  <a:pt x="5831" y="4373"/>
                  <a:pt x="5888" y="4372"/>
                  <a:pt x="5945" y="4372"/>
                </a:cubicBezTo>
                <a:close/>
                <a:moveTo>
                  <a:pt x="6091" y="0"/>
                </a:moveTo>
                <a:cubicBezTo>
                  <a:pt x="5910" y="0"/>
                  <a:pt x="5730" y="9"/>
                  <a:pt x="5555" y="25"/>
                </a:cubicBezTo>
                <a:lnTo>
                  <a:pt x="4378" y="3009"/>
                </a:lnTo>
                <a:lnTo>
                  <a:pt x="1444" y="2112"/>
                </a:lnTo>
                <a:cubicBezTo>
                  <a:pt x="1178" y="2410"/>
                  <a:pt x="945" y="2736"/>
                  <a:pt x="743" y="3085"/>
                </a:cubicBezTo>
                <a:lnTo>
                  <a:pt x="2240" y="5691"/>
                </a:lnTo>
                <a:lnTo>
                  <a:pt x="0" y="7224"/>
                </a:lnTo>
                <a:cubicBezTo>
                  <a:pt x="85" y="7719"/>
                  <a:pt x="228" y="8191"/>
                  <a:pt x="425" y="8639"/>
                </a:cubicBezTo>
                <a:lnTo>
                  <a:pt x="3001" y="9030"/>
                </a:lnTo>
                <a:lnTo>
                  <a:pt x="2825" y="11421"/>
                </a:lnTo>
                <a:cubicBezTo>
                  <a:pt x="3299" y="11717"/>
                  <a:pt x="3818" y="11951"/>
                  <a:pt x="4369" y="12108"/>
                </a:cubicBezTo>
                <a:lnTo>
                  <a:pt x="6088" y="10517"/>
                </a:lnTo>
                <a:lnTo>
                  <a:pt x="7809" y="12108"/>
                </a:lnTo>
                <a:cubicBezTo>
                  <a:pt x="8359" y="11951"/>
                  <a:pt x="8877" y="11717"/>
                  <a:pt x="9353" y="11421"/>
                </a:cubicBezTo>
                <a:lnTo>
                  <a:pt x="9176" y="9030"/>
                </a:lnTo>
                <a:lnTo>
                  <a:pt x="11752" y="8639"/>
                </a:lnTo>
                <a:cubicBezTo>
                  <a:pt x="11949" y="8190"/>
                  <a:pt x="12092" y="7719"/>
                  <a:pt x="12175" y="7224"/>
                </a:cubicBezTo>
                <a:lnTo>
                  <a:pt x="9940" y="5691"/>
                </a:lnTo>
                <a:lnTo>
                  <a:pt x="11437" y="3085"/>
                </a:lnTo>
                <a:cubicBezTo>
                  <a:pt x="11236" y="2736"/>
                  <a:pt x="11003" y="2413"/>
                  <a:pt x="10737" y="2112"/>
                </a:cubicBezTo>
                <a:lnTo>
                  <a:pt x="7803" y="3009"/>
                </a:lnTo>
                <a:lnTo>
                  <a:pt x="6625" y="25"/>
                </a:lnTo>
                <a:cubicBezTo>
                  <a:pt x="6449" y="7"/>
                  <a:pt x="6271" y="0"/>
                  <a:pt x="60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