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Lst>
  <p:sldSz cy="5143500" cx="9144000"/>
  <p:notesSz cx="6858000" cy="9144000"/>
  <p:embeddedFontLst>
    <p:embeddedFont>
      <p:font typeface="Raleway"/>
      <p:regular r:id="rId34"/>
      <p:bold r:id="rId35"/>
      <p:italic r:id="rId36"/>
      <p:boldItalic r:id="rId37"/>
    </p:embeddedFont>
    <p:embeddedFont>
      <p:font typeface="Rubik"/>
      <p:regular r:id="rId38"/>
      <p:bold r:id="rId39"/>
      <p:italic r:id="rId40"/>
      <p:boldItalic r:id="rId41"/>
    </p:embeddedFont>
    <p:embeddedFont>
      <p:font typeface="PT Sans"/>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ubik-italic.fntdata"/><Relationship Id="rId20" Type="http://schemas.openxmlformats.org/officeDocument/2006/relationships/slide" Target="slides/slide16.xml"/><Relationship Id="rId42" Type="http://schemas.openxmlformats.org/officeDocument/2006/relationships/font" Target="fonts/PTSans-regular.fntdata"/><Relationship Id="rId41" Type="http://schemas.openxmlformats.org/officeDocument/2006/relationships/font" Target="fonts/Rubik-boldItalic.fntdata"/><Relationship Id="rId22" Type="http://schemas.openxmlformats.org/officeDocument/2006/relationships/slide" Target="slides/slide18.xml"/><Relationship Id="rId44" Type="http://schemas.openxmlformats.org/officeDocument/2006/relationships/font" Target="fonts/PTSans-italic.fntdata"/><Relationship Id="rId21" Type="http://schemas.openxmlformats.org/officeDocument/2006/relationships/slide" Target="slides/slide17.xml"/><Relationship Id="rId43" Type="http://schemas.openxmlformats.org/officeDocument/2006/relationships/font" Target="fonts/PTSans-bold.fntdata"/><Relationship Id="rId24" Type="http://schemas.openxmlformats.org/officeDocument/2006/relationships/slide" Target="slides/slide20.xml"/><Relationship Id="rId23" Type="http://schemas.openxmlformats.org/officeDocument/2006/relationships/slide" Target="slides/slide19.xml"/><Relationship Id="rId45" Type="http://schemas.openxmlformats.org/officeDocument/2006/relationships/font" Target="fonts/PTSans-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font" Target="fonts/Raleway-bold.fntdata"/><Relationship Id="rId12" Type="http://schemas.openxmlformats.org/officeDocument/2006/relationships/slide" Target="slides/slide8.xml"/><Relationship Id="rId34" Type="http://schemas.openxmlformats.org/officeDocument/2006/relationships/font" Target="fonts/Raleway-regular.fntdata"/><Relationship Id="rId15" Type="http://schemas.openxmlformats.org/officeDocument/2006/relationships/slide" Target="slides/slide11.xml"/><Relationship Id="rId37" Type="http://schemas.openxmlformats.org/officeDocument/2006/relationships/font" Target="fonts/Raleway-boldItalic.fntdata"/><Relationship Id="rId14" Type="http://schemas.openxmlformats.org/officeDocument/2006/relationships/slide" Target="slides/slide10.xml"/><Relationship Id="rId36" Type="http://schemas.openxmlformats.org/officeDocument/2006/relationships/font" Target="fonts/Raleway-italic.fntdata"/><Relationship Id="rId17" Type="http://schemas.openxmlformats.org/officeDocument/2006/relationships/slide" Target="slides/slide13.xml"/><Relationship Id="rId39" Type="http://schemas.openxmlformats.org/officeDocument/2006/relationships/font" Target="fonts/Rubik-bold.fntdata"/><Relationship Id="rId16" Type="http://schemas.openxmlformats.org/officeDocument/2006/relationships/slide" Target="slides/slide12.xml"/><Relationship Id="rId38" Type="http://schemas.openxmlformats.org/officeDocument/2006/relationships/font" Target="fonts/Rubik-regular.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5" name="Shape 905"/>
        <p:cNvGrpSpPr/>
        <p:nvPr/>
      </p:nvGrpSpPr>
      <p:grpSpPr>
        <a:xfrm>
          <a:off x="0" y="0"/>
          <a:ext cx="0" cy="0"/>
          <a:chOff x="0" y="0"/>
          <a:chExt cx="0" cy="0"/>
        </a:xfrm>
      </p:grpSpPr>
      <p:sp>
        <p:nvSpPr>
          <p:cNvPr id="906" name="Google Shape;906;g34425c18bcd_1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7" name="Google Shape;907;g34425c18bcd_1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34425c18bcd_1_6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1" name="Google Shape;1101;g34425c18bcd_1_6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7" name="Shape 1117"/>
        <p:cNvGrpSpPr/>
        <p:nvPr/>
      </p:nvGrpSpPr>
      <p:grpSpPr>
        <a:xfrm>
          <a:off x="0" y="0"/>
          <a:ext cx="0" cy="0"/>
          <a:chOff x="0" y="0"/>
          <a:chExt cx="0" cy="0"/>
        </a:xfrm>
      </p:grpSpPr>
      <p:sp>
        <p:nvSpPr>
          <p:cNvPr id="1118" name="Google Shape;1118;g34425c18bcd_1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9" name="Google Shape;1119;g34425c18bcd_1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g34425c18bcd_1_9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4" name="Google Shape;1134;g34425c18bcd_1_9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8" name="Shape 1148"/>
        <p:cNvGrpSpPr/>
        <p:nvPr/>
      </p:nvGrpSpPr>
      <p:grpSpPr>
        <a:xfrm>
          <a:off x="0" y="0"/>
          <a:ext cx="0" cy="0"/>
          <a:chOff x="0" y="0"/>
          <a:chExt cx="0" cy="0"/>
        </a:xfrm>
      </p:grpSpPr>
      <p:sp>
        <p:nvSpPr>
          <p:cNvPr id="1149" name="Google Shape;1149;g34425c18bcd_1_1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0" name="Google Shape;1150;g34425c18bcd_1_1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2" name="Shape 1342"/>
        <p:cNvGrpSpPr/>
        <p:nvPr/>
      </p:nvGrpSpPr>
      <p:grpSpPr>
        <a:xfrm>
          <a:off x="0" y="0"/>
          <a:ext cx="0" cy="0"/>
          <a:chOff x="0" y="0"/>
          <a:chExt cx="0" cy="0"/>
        </a:xfrm>
      </p:grpSpPr>
      <p:sp>
        <p:nvSpPr>
          <p:cNvPr id="1343" name="Google Shape;1343;g34425c18bcd_1_1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4" name="Google Shape;1344;g34425c18bcd_1_1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2" name="Shape 1362"/>
        <p:cNvGrpSpPr/>
        <p:nvPr/>
      </p:nvGrpSpPr>
      <p:grpSpPr>
        <a:xfrm>
          <a:off x="0" y="0"/>
          <a:ext cx="0" cy="0"/>
          <a:chOff x="0" y="0"/>
          <a:chExt cx="0" cy="0"/>
        </a:xfrm>
      </p:grpSpPr>
      <p:sp>
        <p:nvSpPr>
          <p:cNvPr id="1363" name="Google Shape;1363;g34425c18bc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4" name="Google Shape;1364;g34425c18bc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6" name="Shape 1396"/>
        <p:cNvGrpSpPr/>
        <p:nvPr/>
      </p:nvGrpSpPr>
      <p:grpSpPr>
        <a:xfrm>
          <a:off x="0" y="0"/>
          <a:ext cx="0" cy="0"/>
          <a:chOff x="0" y="0"/>
          <a:chExt cx="0" cy="0"/>
        </a:xfrm>
      </p:grpSpPr>
      <p:sp>
        <p:nvSpPr>
          <p:cNvPr id="1397" name="Google Shape;1397;g34425c18bcd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8" name="Google Shape;1398;g34425c18bc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0" name="Shape 1430"/>
        <p:cNvGrpSpPr/>
        <p:nvPr/>
      </p:nvGrpSpPr>
      <p:grpSpPr>
        <a:xfrm>
          <a:off x="0" y="0"/>
          <a:ext cx="0" cy="0"/>
          <a:chOff x="0" y="0"/>
          <a:chExt cx="0" cy="0"/>
        </a:xfrm>
      </p:grpSpPr>
      <p:sp>
        <p:nvSpPr>
          <p:cNvPr id="1431" name="Google Shape;1431;g34425c18bcd_2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2" name="Google Shape;1432;g34425c18bcd_2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4" name="Shape 1464"/>
        <p:cNvGrpSpPr/>
        <p:nvPr/>
      </p:nvGrpSpPr>
      <p:grpSpPr>
        <a:xfrm>
          <a:off x="0" y="0"/>
          <a:ext cx="0" cy="0"/>
          <a:chOff x="0" y="0"/>
          <a:chExt cx="0" cy="0"/>
        </a:xfrm>
      </p:grpSpPr>
      <p:sp>
        <p:nvSpPr>
          <p:cNvPr id="1465" name="Google Shape;1465;g34425c18bcd_2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6" name="Google Shape;1466;g34425c18bcd_2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8" name="Shape 1498"/>
        <p:cNvGrpSpPr/>
        <p:nvPr/>
      </p:nvGrpSpPr>
      <p:grpSpPr>
        <a:xfrm>
          <a:off x="0" y="0"/>
          <a:ext cx="0" cy="0"/>
          <a:chOff x="0" y="0"/>
          <a:chExt cx="0" cy="0"/>
        </a:xfrm>
      </p:grpSpPr>
      <p:sp>
        <p:nvSpPr>
          <p:cNvPr id="1499" name="Google Shape;1499;g34425c18bcd_1_2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0" name="Google Shape;1500;g34425c18bcd_1_2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8" name="Shape 1518"/>
        <p:cNvGrpSpPr/>
        <p:nvPr/>
      </p:nvGrpSpPr>
      <p:grpSpPr>
        <a:xfrm>
          <a:off x="0" y="0"/>
          <a:ext cx="0" cy="0"/>
          <a:chOff x="0" y="0"/>
          <a:chExt cx="0" cy="0"/>
        </a:xfrm>
      </p:grpSpPr>
      <p:sp>
        <p:nvSpPr>
          <p:cNvPr id="1519" name="Google Shape;1519;g34425c18bcd_2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0" name="Google Shape;1520;g34425c18bcd_2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2" name="Shape 1552"/>
        <p:cNvGrpSpPr/>
        <p:nvPr/>
      </p:nvGrpSpPr>
      <p:grpSpPr>
        <a:xfrm>
          <a:off x="0" y="0"/>
          <a:ext cx="0" cy="0"/>
          <a:chOff x="0" y="0"/>
          <a:chExt cx="0" cy="0"/>
        </a:xfrm>
      </p:grpSpPr>
      <p:sp>
        <p:nvSpPr>
          <p:cNvPr id="1553" name="Google Shape;1553;g34425c18bcd_2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4" name="Google Shape;1554;g34425c18bcd_2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6" name="Shape 1586"/>
        <p:cNvGrpSpPr/>
        <p:nvPr/>
      </p:nvGrpSpPr>
      <p:grpSpPr>
        <a:xfrm>
          <a:off x="0" y="0"/>
          <a:ext cx="0" cy="0"/>
          <a:chOff x="0" y="0"/>
          <a:chExt cx="0" cy="0"/>
        </a:xfrm>
      </p:grpSpPr>
      <p:sp>
        <p:nvSpPr>
          <p:cNvPr id="1587" name="Google Shape;1587;g34425c18bcd_2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8" name="Google Shape;1588;g34425c18bcd_2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0" name="Shape 1620"/>
        <p:cNvGrpSpPr/>
        <p:nvPr/>
      </p:nvGrpSpPr>
      <p:grpSpPr>
        <a:xfrm>
          <a:off x="0" y="0"/>
          <a:ext cx="0" cy="0"/>
          <a:chOff x="0" y="0"/>
          <a:chExt cx="0" cy="0"/>
        </a:xfrm>
      </p:grpSpPr>
      <p:sp>
        <p:nvSpPr>
          <p:cNvPr id="1621" name="Google Shape;1621;g34425c18bcd_2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2" name="Google Shape;1622;g34425c18bcd_2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4" name="Shape 1654"/>
        <p:cNvGrpSpPr/>
        <p:nvPr/>
      </p:nvGrpSpPr>
      <p:grpSpPr>
        <a:xfrm>
          <a:off x="0" y="0"/>
          <a:ext cx="0" cy="0"/>
          <a:chOff x="0" y="0"/>
          <a:chExt cx="0" cy="0"/>
        </a:xfrm>
      </p:grpSpPr>
      <p:sp>
        <p:nvSpPr>
          <p:cNvPr id="1655" name="Google Shape;1655;g34425c18bcd_2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6" name="Google Shape;1656;g34425c18bcd_2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8" name="Shape 1688"/>
        <p:cNvGrpSpPr/>
        <p:nvPr/>
      </p:nvGrpSpPr>
      <p:grpSpPr>
        <a:xfrm>
          <a:off x="0" y="0"/>
          <a:ext cx="0" cy="0"/>
          <a:chOff x="0" y="0"/>
          <a:chExt cx="0" cy="0"/>
        </a:xfrm>
      </p:grpSpPr>
      <p:sp>
        <p:nvSpPr>
          <p:cNvPr id="1689" name="Google Shape;1689;g34425c18bcd_2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0" name="Google Shape;1690;g34425c18bcd_2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2" name="Shape 1722"/>
        <p:cNvGrpSpPr/>
        <p:nvPr/>
      </p:nvGrpSpPr>
      <p:grpSpPr>
        <a:xfrm>
          <a:off x="0" y="0"/>
          <a:ext cx="0" cy="0"/>
          <a:chOff x="0" y="0"/>
          <a:chExt cx="0" cy="0"/>
        </a:xfrm>
      </p:grpSpPr>
      <p:sp>
        <p:nvSpPr>
          <p:cNvPr id="1723" name="Google Shape;1723;g34425c18bcd_2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4" name="Google Shape;1724;g34425c18bcd_2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6" name="Shape 1756"/>
        <p:cNvGrpSpPr/>
        <p:nvPr/>
      </p:nvGrpSpPr>
      <p:grpSpPr>
        <a:xfrm>
          <a:off x="0" y="0"/>
          <a:ext cx="0" cy="0"/>
          <a:chOff x="0" y="0"/>
          <a:chExt cx="0" cy="0"/>
        </a:xfrm>
      </p:grpSpPr>
      <p:sp>
        <p:nvSpPr>
          <p:cNvPr id="1757" name="Google Shape;1757;g216241d4a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8" name="Google Shape;1758;g216241d4a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6" name="Shape 1776"/>
        <p:cNvGrpSpPr/>
        <p:nvPr/>
      </p:nvGrpSpPr>
      <p:grpSpPr>
        <a:xfrm>
          <a:off x="0" y="0"/>
          <a:ext cx="0" cy="0"/>
          <a:chOff x="0" y="0"/>
          <a:chExt cx="0" cy="0"/>
        </a:xfrm>
      </p:grpSpPr>
      <p:sp>
        <p:nvSpPr>
          <p:cNvPr id="1777" name="Google Shape;1777;g34425c18bc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8" name="Google Shape;1778;g34425c18bc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4425c18bcd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4425c18bcd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34425c18bc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34425c18bc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34425c18bcd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34425c18bcd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34425c18bcd_1_10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34425c18bcd_1_10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34425c18b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9" name="Google Shape;869;g34425c18b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b="0" l="0" r="0" t="0"/>
          <a:stretch/>
        </p:blipFill>
        <p:spPr>
          <a:xfrm>
            <a:off x="0" y="-1"/>
            <a:ext cx="9143987" cy="5143501"/>
          </a:xfrm>
          <a:prstGeom prst="rect">
            <a:avLst/>
          </a:prstGeom>
          <a:noFill/>
          <a:ln>
            <a:noFill/>
          </a:ln>
        </p:spPr>
      </p:pic>
      <p:sp>
        <p:nvSpPr>
          <p:cNvPr id="10" name="Google Shape;10;p2"/>
          <p:cNvSpPr txBox="1"/>
          <p:nvPr>
            <p:ph type="ctrTitle"/>
          </p:nvPr>
        </p:nvSpPr>
        <p:spPr>
          <a:xfrm>
            <a:off x="3840525" y="817600"/>
            <a:ext cx="4590300" cy="2502900"/>
          </a:xfrm>
          <a:prstGeom prst="rect">
            <a:avLst/>
          </a:prstGeom>
        </p:spPr>
        <p:txBody>
          <a:bodyPr anchorCtr="0" anchor="b" bIns="91425" lIns="91425" spcFirstLastPara="1" rIns="91425" wrap="square" tIns="91425">
            <a:noAutofit/>
          </a:bodyPr>
          <a:lstStyle>
            <a:lvl1pPr lvl="0">
              <a:lnSpc>
                <a:spcPct val="80000"/>
              </a:lnSpc>
              <a:spcBef>
                <a:spcPts val="0"/>
              </a:spcBef>
              <a:spcAft>
                <a:spcPts val="0"/>
              </a:spcAft>
              <a:buSzPts val="5200"/>
              <a:buNone/>
              <a:defRPr sz="55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1" name="Google Shape;11;p2"/>
          <p:cNvSpPr txBox="1"/>
          <p:nvPr>
            <p:ph idx="1" type="subTitle"/>
          </p:nvPr>
        </p:nvSpPr>
        <p:spPr>
          <a:xfrm>
            <a:off x="3961200" y="3555250"/>
            <a:ext cx="4469700" cy="417000"/>
          </a:xfrm>
          <a:prstGeom prst="rect">
            <a:avLst/>
          </a:prstGeom>
          <a:solidFill>
            <a:schemeClr val="lt1"/>
          </a:solidFill>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200"/>
              <a:buNone/>
              <a:defRPr sz="1400"/>
            </a:lvl1pPr>
            <a:lvl2pPr lvl="1" algn="ctr">
              <a:lnSpc>
                <a:spcPct val="100000"/>
              </a:lnSpc>
              <a:spcBef>
                <a:spcPts val="0"/>
              </a:spcBef>
              <a:spcAft>
                <a:spcPts val="0"/>
              </a:spcAft>
              <a:buClr>
                <a:schemeClr val="lt1"/>
              </a:buClr>
              <a:buSzPts val="1800"/>
              <a:buNone/>
              <a:defRPr sz="1800">
                <a:solidFill>
                  <a:schemeClr val="lt1"/>
                </a:solidFill>
              </a:defRPr>
            </a:lvl2pPr>
            <a:lvl3pPr lvl="2" algn="ctr">
              <a:lnSpc>
                <a:spcPct val="100000"/>
              </a:lnSpc>
              <a:spcBef>
                <a:spcPts val="0"/>
              </a:spcBef>
              <a:spcAft>
                <a:spcPts val="0"/>
              </a:spcAft>
              <a:buClr>
                <a:schemeClr val="lt1"/>
              </a:buClr>
              <a:buSzPts val="1800"/>
              <a:buNone/>
              <a:defRPr sz="1800">
                <a:solidFill>
                  <a:schemeClr val="lt1"/>
                </a:solidFill>
              </a:defRPr>
            </a:lvl3pPr>
            <a:lvl4pPr lvl="3" algn="ctr">
              <a:lnSpc>
                <a:spcPct val="100000"/>
              </a:lnSpc>
              <a:spcBef>
                <a:spcPts val="0"/>
              </a:spcBef>
              <a:spcAft>
                <a:spcPts val="0"/>
              </a:spcAft>
              <a:buClr>
                <a:schemeClr val="lt1"/>
              </a:buClr>
              <a:buSzPts val="1800"/>
              <a:buNone/>
              <a:defRPr sz="1800">
                <a:solidFill>
                  <a:schemeClr val="lt1"/>
                </a:solidFill>
              </a:defRPr>
            </a:lvl4pPr>
            <a:lvl5pPr lvl="4" algn="ctr">
              <a:lnSpc>
                <a:spcPct val="100000"/>
              </a:lnSpc>
              <a:spcBef>
                <a:spcPts val="0"/>
              </a:spcBef>
              <a:spcAft>
                <a:spcPts val="0"/>
              </a:spcAft>
              <a:buClr>
                <a:schemeClr val="lt1"/>
              </a:buClr>
              <a:buSzPts val="1800"/>
              <a:buNone/>
              <a:defRPr sz="1800">
                <a:solidFill>
                  <a:schemeClr val="lt1"/>
                </a:solidFill>
              </a:defRPr>
            </a:lvl5pPr>
            <a:lvl6pPr lvl="5" algn="ctr">
              <a:lnSpc>
                <a:spcPct val="100000"/>
              </a:lnSpc>
              <a:spcBef>
                <a:spcPts val="0"/>
              </a:spcBef>
              <a:spcAft>
                <a:spcPts val="0"/>
              </a:spcAft>
              <a:buClr>
                <a:schemeClr val="lt1"/>
              </a:buClr>
              <a:buSzPts val="1800"/>
              <a:buNone/>
              <a:defRPr sz="1800">
                <a:solidFill>
                  <a:schemeClr val="lt1"/>
                </a:solidFill>
              </a:defRPr>
            </a:lvl6pPr>
            <a:lvl7pPr lvl="6" algn="ctr">
              <a:lnSpc>
                <a:spcPct val="100000"/>
              </a:lnSpc>
              <a:spcBef>
                <a:spcPts val="0"/>
              </a:spcBef>
              <a:spcAft>
                <a:spcPts val="0"/>
              </a:spcAft>
              <a:buClr>
                <a:schemeClr val="lt1"/>
              </a:buClr>
              <a:buSzPts val="1800"/>
              <a:buNone/>
              <a:defRPr sz="1800">
                <a:solidFill>
                  <a:schemeClr val="lt1"/>
                </a:solidFill>
              </a:defRPr>
            </a:lvl7pPr>
            <a:lvl8pPr lvl="7" algn="ctr">
              <a:lnSpc>
                <a:spcPct val="100000"/>
              </a:lnSpc>
              <a:spcBef>
                <a:spcPts val="0"/>
              </a:spcBef>
              <a:spcAft>
                <a:spcPts val="0"/>
              </a:spcAft>
              <a:buClr>
                <a:schemeClr val="lt1"/>
              </a:buClr>
              <a:buSzPts val="1800"/>
              <a:buNone/>
              <a:defRPr sz="1800">
                <a:solidFill>
                  <a:schemeClr val="lt1"/>
                </a:solidFill>
              </a:defRPr>
            </a:lvl8pPr>
            <a:lvl9pPr lvl="8" algn="ctr">
              <a:lnSpc>
                <a:spcPct val="100000"/>
              </a:lnSpc>
              <a:spcBef>
                <a:spcPts val="0"/>
              </a:spcBef>
              <a:spcAft>
                <a:spcPts val="0"/>
              </a:spcAft>
              <a:buClr>
                <a:schemeClr val="lt1"/>
              </a:buClr>
              <a:buSzPts val="1800"/>
              <a:buNone/>
              <a:defRPr sz="1800">
                <a:solidFill>
                  <a:schemeClr val="lt1"/>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pic>
        <p:nvPicPr>
          <p:cNvPr id="46" name="Google Shape;46;p11"/>
          <p:cNvPicPr preferRelativeResize="0"/>
          <p:nvPr/>
        </p:nvPicPr>
        <p:blipFill rotWithShape="1">
          <a:blip r:embed="rId2">
            <a:alphaModFix/>
          </a:blip>
          <a:srcRect b="0" l="0" r="0" t="0"/>
          <a:stretch/>
        </p:blipFill>
        <p:spPr>
          <a:xfrm flipH="1">
            <a:off x="0" y="-1"/>
            <a:ext cx="9143987" cy="5143501"/>
          </a:xfrm>
          <a:prstGeom prst="rect">
            <a:avLst/>
          </a:prstGeom>
          <a:noFill/>
          <a:ln>
            <a:noFill/>
          </a:ln>
        </p:spPr>
      </p:pic>
      <p:sp>
        <p:nvSpPr>
          <p:cNvPr id="47" name="Google Shape;47;p11"/>
          <p:cNvSpPr txBox="1"/>
          <p:nvPr>
            <p:ph hasCustomPrompt="1" type="title"/>
          </p:nvPr>
        </p:nvSpPr>
        <p:spPr>
          <a:xfrm>
            <a:off x="713225" y="1702275"/>
            <a:ext cx="5728800" cy="11613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p:nvPr>
            <p:ph idx="1" type="subTitle"/>
          </p:nvPr>
        </p:nvSpPr>
        <p:spPr>
          <a:xfrm>
            <a:off x="713225" y="3026625"/>
            <a:ext cx="5728800" cy="414600"/>
          </a:xfrm>
          <a:prstGeom prst="rect">
            <a:avLst/>
          </a:prstGeom>
          <a:solidFill>
            <a:schemeClr val="lt1"/>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600"/>
              <a:buNone/>
              <a:defRPr sz="14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49" name="Shape 49"/>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50" name="Shape 50"/>
        <p:cNvGrpSpPr/>
        <p:nvPr/>
      </p:nvGrpSpPr>
      <p:grpSpPr>
        <a:xfrm>
          <a:off x="0" y="0"/>
          <a:ext cx="0" cy="0"/>
          <a:chOff x="0" y="0"/>
          <a:chExt cx="0" cy="0"/>
        </a:xfrm>
      </p:grpSpPr>
      <p:pic>
        <p:nvPicPr>
          <p:cNvPr id="51" name="Google Shape;51;p13"/>
          <p:cNvPicPr preferRelativeResize="0"/>
          <p:nvPr/>
        </p:nvPicPr>
        <p:blipFill rotWithShape="1">
          <a:blip r:embed="rId2">
            <a:alphaModFix/>
          </a:blip>
          <a:srcRect b="0" l="0" r="0" t="0"/>
          <a:stretch/>
        </p:blipFill>
        <p:spPr>
          <a:xfrm>
            <a:off x="0" y="-1"/>
            <a:ext cx="9143987" cy="5143501"/>
          </a:xfrm>
          <a:prstGeom prst="rect">
            <a:avLst/>
          </a:prstGeom>
          <a:noFill/>
          <a:ln>
            <a:noFill/>
          </a:ln>
        </p:spPr>
      </p:pic>
      <p:sp>
        <p:nvSpPr>
          <p:cNvPr id="52" name="Google Shape;52;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3" name="Google Shape;53;p13"/>
          <p:cNvSpPr txBox="1"/>
          <p:nvPr>
            <p:ph hasCustomPrompt="1" idx="2" type="title"/>
          </p:nvPr>
        </p:nvSpPr>
        <p:spPr>
          <a:xfrm>
            <a:off x="720000" y="1252283"/>
            <a:ext cx="734700" cy="447600"/>
          </a:xfrm>
          <a:prstGeom prst="rect">
            <a:avLst/>
          </a:prstGeom>
          <a:solidFill>
            <a:schemeClr val="accent1"/>
          </a:solid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p:nvPr>
            <p:ph hasCustomPrompt="1" idx="3" type="title"/>
          </p:nvPr>
        </p:nvSpPr>
        <p:spPr>
          <a:xfrm>
            <a:off x="720000" y="2838091"/>
            <a:ext cx="734700" cy="447600"/>
          </a:xfrm>
          <a:prstGeom prst="rect">
            <a:avLst/>
          </a:prstGeom>
          <a:solidFill>
            <a:schemeClr val="accent1"/>
          </a:solid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5" name="Google Shape;55;p13"/>
          <p:cNvSpPr txBox="1"/>
          <p:nvPr>
            <p:ph hasCustomPrompt="1" idx="4" type="title"/>
          </p:nvPr>
        </p:nvSpPr>
        <p:spPr>
          <a:xfrm>
            <a:off x="3419275" y="1252283"/>
            <a:ext cx="734700" cy="447600"/>
          </a:xfrm>
          <a:prstGeom prst="rect">
            <a:avLst/>
          </a:prstGeom>
          <a:solidFill>
            <a:schemeClr val="accent1"/>
          </a:solid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p:nvPr>
            <p:ph hasCustomPrompt="1" idx="5" type="title"/>
          </p:nvPr>
        </p:nvSpPr>
        <p:spPr>
          <a:xfrm>
            <a:off x="3419275" y="2838091"/>
            <a:ext cx="734700" cy="447600"/>
          </a:xfrm>
          <a:prstGeom prst="rect">
            <a:avLst/>
          </a:prstGeom>
          <a:solidFill>
            <a:schemeClr val="accent1"/>
          </a:solid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p:nvPr>
            <p:ph hasCustomPrompt="1" idx="6" type="title"/>
          </p:nvPr>
        </p:nvSpPr>
        <p:spPr>
          <a:xfrm>
            <a:off x="6118550" y="1252283"/>
            <a:ext cx="734700" cy="447600"/>
          </a:xfrm>
          <a:prstGeom prst="rect">
            <a:avLst/>
          </a:prstGeom>
          <a:solidFill>
            <a:schemeClr val="accent1"/>
          </a:solid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p:nvPr>
            <p:ph hasCustomPrompt="1" idx="7" type="title"/>
          </p:nvPr>
        </p:nvSpPr>
        <p:spPr>
          <a:xfrm>
            <a:off x="6118550" y="2838091"/>
            <a:ext cx="734700" cy="447600"/>
          </a:xfrm>
          <a:prstGeom prst="rect">
            <a:avLst/>
          </a:prstGeom>
          <a:solidFill>
            <a:schemeClr val="accent1"/>
          </a:solidFill>
        </p:spPr>
        <p:txBody>
          <a:bodyPr anchorCtr="0" anchor="ctr" bIns="91425" lIns="91425" spcFirstLastPara="1" rIns="91425" wrap="square" tIns="91425">
            <a:noAutofit/>
          </a:bodyPr>
          <a:lstStyle>
            <a:lvl1pPr lvl="0" rtl="0">
              <a:spcBef>
                <a:spcPts val="0"/>
              </a:spcBef>
              <a:spcAft>
                <a:spcPts val="0"/>
              </a:spcAft>
              <a:buSzPts val="3000"/>
              <a:buNone/>
              <a:defRPr sz="30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p:nvPr>
            <p:ph idx="1" type="subTitle"/>
          </p:nvPr>
        </p:nvSpPr>
        <p:spPr>
          <a:xfrm>
            <a:off x="720000" y="17600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0" name="Google Shape;60;p13"/>
          <p:cNvSpPr txBox="1"/>
          <p:nvPr>
            <p:ph idx="8" type="subTitle"/>
          </p:nvPr>
        </p:nvSpPr>
        <p:spPr>
          <a:xfrm>
            <a:off x="3419275" y="17600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1" name="Google Shape;61;p13"/>
          <p:cNvSpPr txBox="1"/>
          <p:nvPr>
            <p:ph idx="9" type="subTitle"/>
          </p:nvPr>
        </p:nvSpPr>
        <p:spPr>
          <a:xfrm>
            <a:off x="6118550" y="1760075"/>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2" name="Google Shape;62;p13"/>
          <p:cNvSpPr txBox="1"/>
          <p:nvPr>
            <p:ph idx="13" type="subTitle"/>
          </p:nvPr>
        </p:nvSpPr>
        <p:spPr>
          <a:xfrm>
            <a:off x="720000" y="33459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3" name="Google Shape;63;p13"/>
          <p:cNvSpPr txBox="1"/>
          <p:nvPr>
            <p:ph idx="14" type="subTitle"/>
          </p:nvPr>
        </p:nvSpPr>
        <p:spPr>
          <a:xfrm>
            <a:off x="3419275" y="33459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4" name="Google Shape;64;p13"/>
          <p:cNvSpPr txBox="1"/>
          <p:nvPr>
            <p:ph idx="15" type="subTitle"/>
          </p:nvPr>
        </p:nvSpPr>
        <p:spPr>
          <a:xfrm>
            <a:off x="6118550" y="3345950"/>
            <a:ext cx="2305500" cy="750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65" name="Shape 65"/>
        <p:cNvGrpSpPr/>
        <p:nvPr/>
      </p:nvGrpSpPr>
      <p:grpSpPr>
        <a:xfrm>
          <a:off x="0" y="0"/>
          <a:ext cx="0" cy="0"/>
          <a:chOff x="0" y="0"/>
          <a:chExt cx="0" cy="0"/>
        </a:xfrm>
      </p:grpSpPr>
      <p:pic>
        <p:nvPicPr>
          <p:cNvPr id="66" name="Google Shape;66;p14"/>
          <p:cNvPicPr preferRelativeResize="0"/>
          <p:nvPr/>
        </p:nvPicPr>
        <p:blipFill rotWithShape="1">
          <a:blip r:embed="rId2">
            <a:alphaModFix/>
          </a:blip>
          <a:srcRect b="0" l="0" r="0" t="0"/>
          <a:stretch/>
        </p:blipFill>
        <p:spPr>
          <a:xfrm flipH="1">
            <a:off x="0" y="-1"/>
            <a:ext cx="9143987" cy="5143501"/>
          </a:xfrm>
          <a:prstGeom prst="rect">
            <a:avLst/>
          </a:prstGeom>
          <a:noFill/>
          <a:ln>
            <a:noFill/>
          </a:ln>
        </p:spPr>
      </p:pic>
      <p:sp>
        <p:nvSpPr>
          <p:cNvPr id="67" name="Google Shape;67;p14"/>
          <p:cNvSpPr/>
          <p:nvPr/>
        </p:nvSpPr>
        <p:spPr>
          <a:xfrm>
            <a:off x="629630" y="4678156"/>
            <a:ext cx="757316" cy="755674"/>
          </a:xfrm>
          <a:custGeom>
            <a:rect b="b" l="l" r="r" t="t"/>
            <a:pathLst>
              <a:path extrusionOk="0" h="13801" w="13831">
                <a:moveTo>
                  <a:pt x="7023" y="3922"/>
                </a:moveTo>
                <a:cubicBezTo>
                  <a:pt x="7173" y="3922"/>
                  <a:pt x="7325" y="3932"/>
                  <a:pt x="7477" y="3952"/>
                </a:cubicBezTo>
                <a:cubicBezTo>
                  <a:pt x="7569" y="3952"/>
                  <a:pt x="7660" y="3982"/>
                  <a:pt x="7751" y="4043"/>
                </a:cubicBezTo>
                <a:cubicBezTo>
                  <a:pt x="7964" y="4104"/>
                  <a:pt x="8176" y="4195"/>
                  <a:pt x="8389" y="4286"/>
                </a:cubicBezTo>
                <a:cubicBezTo>
                  <a:pt x="8876" y="4560"/>
                  <a:pt x="9271" y="4985"/>
                  <a:pt x="9514" y="5441"/>
                </a:cubicBezTo>
                <a:cubicBezTo>
                  <a:pt x="9635" y="5624"/>
                  <a:pt x="9727" y="5867"/>
                  <a:pt x="9787" y="6080"/>
                </a:cubicBezTo>
                <a:cubicBezTo>
                  <a:pt x="9909" y="6505"/>
                  <a:pt x="9939" y="6961"/>
                  <a:pt x="9879" y="7417"/>
                </a:cubicBezTo>
                <a:cubicBezTo>
                  <a:pt x="9879" y="7508"/>
                  <a:pt x="9818" y="7599"/>
                  <a:pt x="9787" y="7691"/>
                </a:cubicBezTo>
                <a:cubicBezTo>
                  <a:pt x="9727" y="7903"/>
                  <a:pt x="9635" y="8116"/>
                  <a:pt x="9514" y="8329"/>
                </a:cubicBezTo>
                <a:cubicBezTo>
                  <a:pt x="9271" y="8815"/>
                  <a:pt x="8845" y="9210"/>
                  <a:pt x="8389" y="9484"/>
                </a:cubicBezTo>
                <a:cubicBezTo>
                  <a:pt x="8207" y="9575"/>
                  <a:pt x="7964" y="9666"/>
                  <a:pt x="7751" y="9727"/>
                </a:cubicBezTo>
                <a:cubicBezTo>
                  <a:pt x="7467" y="9808"/>
                  <a:pt x="7170" y="9849"/>
                  <a:pt x="6868" y="9849"/>
                </a:cubicBezTo>
                <a:cubicBezTo>
                  <a:pt x="6717" y="9849"/>
                  <a:pt x="6566" y="9839"/>
                  <a:pt x="6414" y="9818"/>
                </a:cubicBezTo>
                <a:cubicBezTo>
                  <a:pt x="6353" y="9818"/>
                  <a:pt x="6231" y="9788"/>
                  <a:pt x="6140" y="9727"/>
                </a:cubicBezTo>
                <a:cubicBezTo>
                  <a:pt x="5927" y="9666"/>
                  <a:pt x="5745" y="9575"/>
                  <a:pt x="5502" y="9484"/>
                </a:cubicBezTo>
                <a:cubicBezTo>
                  <a:pt x="5015" y="9210"/>
                  <a:pt x="4620" y="8815"/>
                  <a:pt x="4377" y="8329"/>
                </a:cubicBezTo>
                <a:cubicBezTo>
                  <a:pt x="4255" y="8147"/>
                  <a:pt x="4164" y="7903"/>
                  <a:pt x="4103" y="7691"/>
                </a:cubicBezTo>
                <a:cubicBezTo>
                  <a:pt x="3982" y="7265"/>
                  <a:pt x="3951" y="6809"/>
                  <a:pt x="4012" y="6353"/>
                </a:cubicBezTo>
                <a:cubicBezTo>
                  <a:pt x="4012" y="6262"/>
                  <a:pt x="4073" y="6171"/>
                  <a:pt x="4103" y="6080"/>
                </a:cubicBezTo>
                <a:cubicBezTo>
                  <a:pt x="4164" y="5867"/>
                  <a:pt x="4255" y="5654"/>
                  <a:pt x="4377" y="5441"/>
                </a:cubicBezTo>
                <a:cubicBezTo>
                  <a:pt x="4620" y="4955"/>
                  <a:pt x="5046" y="4560"/>
                  <a:pt x="5502" y="4286"/>
                </a:cubicBezTo>
                <a:cubicBezTo>
                  <a:pt x="5684" y="4195"/>
                  <a:pt x="5927" y="4104"/>
                  <a:pt x="6140" y="4043"/>
                </a:cubicBezTo>
                <a:cubicBezTo>
                  <a:pt x="6424" y="3962"/>
                  <a:pt x="6721" y="3922"/>
                  <a:pt x="7023" y="3922"/>
                </a:cubicBezTo>
                <a:close/>
                <a:moveTo>
                  <a:pt x="6079" y="1"/>
                </a:moveTo>
                <a:lnTo>
                  <a:pt x="6079" y="1885"/>
                </a:lnTo>
                <a:cubicBezTo>
                  <a:pt x="5258" y="1976"/>
                  <a:pt x="4499" y="2341"/>
                  <a:pt x="3860" y="2797"/>
                </a:cubicBezTo>
                <a:lnTo>
                  <a:pt x="2523" y="1460"/>
                </a:lnTo>
                <a:lnTo>
                  <a:pt x="1398" y="2584"/>
                </a:lnTo>
                <a:lnTo>
                  <a:pt x="2736" y="3922"/>
                </a:lnTo>
                <a:cubicBezTo>
                  <a:pt x="2310" y="4530"/>
                  <a:pt x="1976" y="5229"/>
                  <a:pt x="1854" y="6019"/>
                </a:cubicBezTo>
                <a:lnTo>
                  <a:pt x="1854" y="6140"/>
                </a:lnTo>
                <a:lnTo>
                  <a:pt x="0" y="6140"/>
                </a:lnTo>
                <a:lnTo>
                  <a:pt x="0" y="7751"/>
                </a:lnTo>
                <a:lnTo>
                  <a:pt x="1854" y="7751"/>
                </a:lnTo>
                <a:cubicBezTo>
                  <a:pt x="1976" y="8572"/>
                  <a:pt x="2310" y="9332"/>
                  <a:pt x="2766" y="9940"/>
                </a:cubicBezTo>
                <a:lnTo>
                  <a:pt x="1429" y="11247"/>
                </a:lnTo>
                <a:lnTo>
                  <a:pt x="2584" y="12402"/>
                </a:lnTo>
                <a:lnTo>
                  <a:pt x="3891" y="11065"/>
                </a:lnTo>
                <a:cubicBezTo>
                  <a:pt x="4499" y="11490"/>
                  <a:pt x="5198" y="11824"/>
                  <a:pt x="5988" y="11946"/>
                </a:cubicBezTo>
                <a:lnTo>
                  <a:pt x="6110" y="11946"/>
                </a:lnTo>
                <a:lnTo>
                  <a:pt x="6110" y="13800"/>
                </a:lnTo>
                <a:lnTo>
                  <a:pt x="7751" y="13800"/>
                </a:lnTo>
                <a:lnTo>
                  <a:pt x="7751" y="11946"/>
                </a:lnTo>
                <a:cubicBezTo>
                  <a:pt x="8541" y="11824"/>
                  <a:pt x="9301" y="11490"/>
                  <a:pt x="9909" y="11034"/>
                </a:cubicBezTo>
                <a:lnTo>
                  <a:pt x="11246" y="12372"/>
                </a:lnTo>
                <a:lnTo>
                  <a:pt x="12371" y="11217"/>
                </a:lnTo>
                <a:lnTo>
                  <a:pt x="11034" y="9879"/>
                </a:lnTo>
                <a:cubicBezTo>
                  <a:pt x="11490" y="9271"/>
                  <a:pt x="11794" y="8603"/>
                  <a:pt x="11915" y="7812"/>
                </a:cubicBezTo>
                <a:cubicBezTo>
                  <a:pt x="11976" y="7751"/>
                  <a:pt x="11976" y="7751"/>
                  <a:pt x="11976" y="7721"/>
                </a:cubicBezTo>
                <a:lnTo>
                  <a:pt x="13830" y="7721"/>
                </a:lnTo>
                <a:lnTo>
                  <a:pt x="13830" y="6080"/>
                </a:lnTo>
                <a:lnTo>
                  <a:pt x="11976" y="6080"/>
                </a:lnTo>
                <a:cubicBezTo>
                  <a:pt x="11854" y="5289"/>
                  <a:pt x="11520" y="4530"/>
                  <a:pt x="11034" y="3891"/>
                </a:cubicBezTo>
                <a:lnTo>
                  <a:pt x="12371" y="2554"/>
                </a:lnTo>
                <a:lnTo>
                  <a:pt x="11246" y="1429"/>
                </a:lnTo>
                <a:lnTo>
                  <a:pt x="9909" y="2736"/>
                </a:lnTo>
                <a:cubicBezTo>
                  <a:pt x="9301" y="2341"/>
                  <a:pt x="8602" y="1976"/>
                  <a:pt x="7812" y="1885"/>
                </a:cubicBezTo>
                <a:lnTo>
                  <a:pt x="7690" y="1885"/>
                </a:lnTo>
                <a:lnTo>
                  <a:pt x="76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9" name="Google Shape;69;p14"/>
          <p:cNvSpPr txBox="1"/>
          <p:nvPr>
            <p:ph idx="1" type="subTitle"/>
          </p:nvPr>
        </p:nvSpPr>
        <p:spPr>
          <a:xfrm>
            <a:off x="937625" y="2427423"/>
            <a:ext cx="21753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0" name="Google Shape;70;p14"/>
          <p:cNvSpPr txBox="1"/>
          <p:nvPr>
            <p:ph idx="2" type="subTitle"/>
          </p:nvPr>
        </p:nvSpPr>
        <p:spPr>
          <a:xfrm>
            <a:off x="3484347" y="2427423"/>
            <a:ext cx="21753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1" name="Google Shape;71;p14"/>
          <p:cNvSpPr txBox="1"/>
          <p:nvPr>
            <p:ph idx="3" type="subTitle"/>
          </p:nvPr>
        </p:nvSpPr>
        <p:spPr>
          <a:xfrm>
            <a:off x="6031075" y="2427423"/>
            <a:ext cx="2175300" cy="150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2" name="Google Shape;72;p14"/>
          <p:cNvSpPr txBox="1"/>
          <p:nvPr>
            <p:ph idx="4" type="subTitle"/>
          </p:nvPr>
        </p:nvSpPr>
        <p:spPr>
          <a:xfrm>
            <a:off x="937625" y="1761701"/>
            <a:ext cx="21753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3" name="Google Shape;73;p14"/>
          <p:cNvSpPr txBox="1"/>
          <p:nvPr>
            <p:ph idx="5" type="subTitle"/>
          </p:nvPr>
        </p:nvSpPr>
        <p:spPr>
          <a:xfrm>
            <a:off x="3484350" y="1761701"/>
            <a:ext cx="21753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74" name="Google Shape;74;p14"/>
          <p:cNvSpPr txBox="1"/>
          <p:nvPr>
            <p:ph idx="6" type="subTitle"/>
          </p:nvPr>
        </p:nvSpPr>
        <p:spPr>
          <a:xfrm>
            <a:off x="6031075" y="1761701"/>
            <a:ext cx="21753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75" name="Shape 75"/>
        <p:cNvGrpSpPr/>
        <p:nvPr/>
      </p:nvGrpSpPr>
      <p:grpSpPr>
        <a:xfrm>
          <a:off x="0" y="0"/>
          <a:ext cx="0" cy="0"/>
          <a:chOff x="0" y="0"/>
          <a:chExt cx="0" cy="0"/>
        </a:xfrm>
      </p:grpSpPr>
      <p:pic>
        <p:nvPicPr>
          <p:cNvPr id="76" name="Google Shape;76;p15"/>
          <p:cNvPicPr preferRelativeResize="0"/>
          <p:nvPr/>
        </p:nvPicPr>
        <p:blipFill rotWithShape="1">
          <a:blip r:embed="rId2">
            <a:alphaModFix/>
          </a:blip>
          <a:srcRect b="0" l="0" r="0" t="0"/>
          <a:stretch/>
        </p:blipFill>
        <p:spPr>
          <a:xfrm>
            <a:off x="0" y="-1"/>
            <a:ext cx="9143987" cy="5143501"/>
          </a:xfrm>
          <a:prstGeom prst="rect">
            <a:avLst/>
          </a:prstGeom>
          <a:noFill/>
          <a:ln>
            <a:noFill/>
          </a:ln>
        </p:spPr>
      </p:pic>
      <p:grpSp>
        <p:nvGrpSpPr>
          <p:cNvPr id="77" name="Google Shape;77;p15"/>
          <p:cNvGrpSpPr/>
          <p:nvPr/>
        </p:nvGrpSpPr>
        <p:grpSpPr>
          <a:xfrm>
            <a:off x="46511" y="2772551"/>
            <a:ext cx="9307176" cy="1831460"/>
            <a:chOff x="46511" y="2772551"/>
            <a:chExt cx="9307176" cy="1831460"/>
          </a:xfrm>
        </p:grpSpPr>
        <p:grpSp>
          <p:nvGrpSpPr>
            <p:cNvPr id="78" name="Google Shape;78;p15"/>
            <p:cNvGrpSpPr/>
            <p:nvPr/>
          </p:nvGrpSpPr>
          <p:grpSpPr>
            <a:xfrm>
              <a:off x="8476536" y="2772551"/>
              <a:ext cx="877150" cy="877150"/>
              <a:chOff x="2992975" y="656375"/>
              <a:chExt cx="662100" cy="662100"/>
            </a:xfrm>
          </p:grpSpPr>
          <p:sp>
            <p:nvSpPr>
              <p:cNvPr id="79" name="Google Shape;79;p15"/>
              <p:cNvSpPr/>
              <p:nvPr/>
            </p:nvSpPr>
            <p:spPr>
              <a:xfrm>
                <a:off x="2992975" y="656375"/>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80" name="Google Shape;80;p15"/>
              <p:cNvSpPr/>
              <p:nvPr/>
            </p:nvSpPr>
            <p:spPr>
              <a:xfrm>
                <a:off x="3141963" y="806329"/>
                <a:ext cx="364121" cy="362188"/>
              </a:xfrm>
              <a:custGeom>
                <a:rect b="b" l="l" r="r" t="t"/>
                <a:pathLst>
                  <a:path extrusionOk="0" h="11430" w="11491">
                    <a:moveTo>
                      <a:pt x="6840" y="1"/>
                    </a:moveTo>
                    <a:cubicBezTo>
                      <a:pt x="6110" y="1"/>
                      <a:pt x="5411" y="92"/>
                      <a:pt x="4803" y="335"/>
                    </a:cubicBezTo>
                    <a:cubicBezTo>
                      <a:pt x="4195" y="548"/>
                      <a:pt x="3679" y="852"/>
                      <a:pt x="3223" y="1247"/>
                    </a:cubicBezTo>
                    <a:cubicBezTo>
                      <a:pt x="2736" y="1612"/>
                      <a:pt x="2341" y="2068"/>
                      <a:pt x="2037" y="2585"/>
                    </a:cubicBezTo>
                    <a:cubicBezTo>
                      <a:pt x="1733" y="3101"/>
                      <a:pt x="1520" y="3588"/>
                      <a:pt x="1368" y="4165"/>
                    </a:cubicBezTo>
                    <a:lnTo>
                      <a:pt x="1368" y="4135"/>
                    </a:lnTo>
                    <a:lnTo>
                      <a:pt x="609" y="4135"/>
                    </a:lnTo>
                    <a:lnTo>
                      <a:pt x="61" y="5503"/>
                    </a:lnTo>
                    <a:lnTo>
                      <a:pt x="1156" y="5503"/>
                    </a:lnTo>
                    <a:lnTo>
                      <a:pt x="1156" y="5563"/>
                    </a:lnTo>
                    <a:lnTo>
                      <a:pt x="1156" y="5898"/>
                    </a:lnTo>
                    <a:cubicBezTo>
                      <a:pt x="1216" y="6019"/>
                      <a:pt x="1216" y="6141"/>
                      <a:pt x="1216" y="6262"/>
                    </a:cubicBezTo>
                    <a:lnTo>
                      <a:pt x="517" y="6262"/>
                    </a:lnTo>
                    <a:lnTo>
                      <a:pt x="1" y="7630"/>
                    </a:lnTo>
                    <a:lnTo>
                      <a:pt x="1581" y="7630"/>
                    </a:lnTo>
                    <a:cubicBezTo>
                      <a:pt x="1764" y="8147"/>
                      <a:pt x="2037" y="8633"/>
                      <a:pt x="2372" y="9089"/>
                    </a:cubicBezTo>
                    <a:cubicBezTo>
                      <a:pt x="2736" y="9545"/>
                      <a:pt x="3101" y="9971"/>
                      <a:pt x="3557" y="10305"/>
                    </a:cubicBezTo>
                    <a:cubicBezTo>
                      <a:pt x="4013" y="10670"/>
                      <a:pt x="4499" y="10913"/>
                      <a:pt x="5046" y="11126"/>
                    </a:cubicBezTo>
                    <a:cubicBezTo>
                      <a:pt x="5563" y="11308"/>
                      <a:pt x="6171" y="11430"/>
                      <a:pt x="6779" y="11430"/>
                    </a:cubicBezTo>
                    <a:cubicBezTo>
                      <a:pt x="7296" y="11430"/>
                      <a:pt x="7752" y="11338"/>
                      <a:pt x="8238" y="11217"/>
                    </a:cubicBezTo>
                    <a:cubicBezTo>
                      <a:pt x="8694" y="11126"/>
                      <a:pt x="9180" y="10974"/>
                      <a:pt x="9606" y="10731"/>
                    </a:cubicBezTo>
                    <a:cubicBezTo>
                      <a:pt x="10031" y="10518"/>
                      <a:pt x="10396" y="10244"/>
                      <a:pt x="10730" y="9910"/>
                    </a:cubicBezTo>
                    <a:cubicBezTo>
                      <a:pt x="11095" y="9606"/>
                      <a:pt x="11338" y="9211"/>
                      <a:pt x="11490" y="8785"/>
                    </a:cubicBezTo>
                    <a:lnTo>
                      <a:pt x="9363" y="7539"/>
                    </a:lnTo>
                    <a:cubicBezTo>
                      <a:pt x="9271" y="7813"/>
                      <a:pt x="9119" y="8086"/>
                      <a:pt x="8907" y="8269"/>
                    </a:cubicBezTo>
                    <a:cubicBezTo>
                      <a:pt x="8724" y="8481"/>
                      <a:pt x="8511" y="8633"/>
                      <a:pt x="8268" y="8755"/>
                    </a:cubicBezTo>
                    <a:cubicBezTo>
                      <a:pt x="8056" y="8876"/>
                      <a:pt x="7812" y="8937"/>
                      <a:pt x="7539" y="9028"/>
                    </a:cubicBezTo>
                    <a:cubicBezTo>
                      <a:pt x="7326" y="9059"/>
                      <a:pt x="7052" y="9089"/>
                      <a:pt x="6840" y="9089"/>
                    </a:cubicBezTo>
                    <a:cubicBezTo>
                      <a:pt x="6293" y="9089"/>
                      <a:pt x="5806" y="8998"/>
                      <a:pt x="5381" y="8724"/>
                    </a:cubicBezTo>
                    <a:cubicBezTo>
                      <a:pt x="4955" y="8451"/>
                      <a:pt x="4621" y="8117"/>
                      <a:pt x="4347" y="7661"/>
                    </a:cubicBezTo>
                    <a:lnTo>
                      <a:pt x="6627" y="7661"/>
                    </a:lnTo>
                    <a:lnTo>
                      <a:pt x="7174" y="6293"/>
                    </a:lnTo>
                    <a:lnTo>
                      <a:pt x="3861" y="6293"/>
                    </a:lnTo>
                    <a:cubicBezTo>
                      <a:pt x="3831" y="6171"/>
                      <a:pt x="3831" y="6110"/>
                      <a:pt x="3831" y="5989"/>
                    </a:cubicBezTo>
                    <a:lnTo>
                      <a:pt x="3831" y="5685"/>
                    </a:lnTo>
                    <a:lnTo>
                      <a:pt x="3831" y="5503"/>
                    </a:lnTo>
                    <a:lnTo>
                      <a:pt x="7083" y="5503"/>
                    </a:lnTo>
                    <a:lnTo>
                      <a:pt x="7630" y="4135"/>
                    </a:lnTo>
                    <a:lnTo>
                      <a:pt x="4104" y="4135"/>
                    </a:lnTo>
                    <a:cubicBezTo>
                      <a:pt x="4317" y="3588"/>
                      <a:pt x="4651" y="3132"/>
                      <a:pt x="5077" y="2797"/>
                    </a:cubicBezTo>
                    <a:cubicBezTo>
                      <a:pt x="5502" y="2463"/>
                      <a:pt x="6080" y="2281"/>
                      <a:pt x="6749" y="2281"/>
                    </a:cubicBezTo>
                    <a:cubicBezTo>
                      <a:pt x="6992" y="2281"/>
                      <a:pt x="7235" y="2311"/>
                      <a:pt x="7478" y="2341"/>
                    </a:cubicBezTo>
                    <a:cubicBezTo>
                      <a:pt x="7752" y="2433"/>
                      <a:pt x="7964" y="2493"/>
                      <a:pt x="8208" y="2615"/>
                    </a:cubicBezTo>
                    <a:cubicBezTo>
                      <a:pt x="8420" y="2767"/>
                      <a:pt x="8663" y="2919"/>
                      <a:pt x="8846" y="3101"/>
                    </a:cubicBezTo>
                    <a:cubicBezTo>
                      <a:pt x="9028" y="3344"/>
                      <a:pt x="9211" y="3557"/>
                      <a:pt x="9332" y="3861"/>
                    </a:cubicBezTo>
                    <a:lnTo>
                      <a:pt x="11369" y="2463"/>
                    </a:lnTo>
                    <a:cubicBezTo>
                      <a:pt x="10974" y="1733"/>
                      <a:pt x="10396" y="1126"/>
                      <a:pt x="9606" y="670"/>
                    </a:cubicBezTo>
                    <a:cubicBezTo>
                      <a:pt x="8815" y="214"/>
                      <a:pt x="7904" y="1"/>
                      <a:pt x="68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1" name="Google Shape;81;p15"/>
            <p:cNvGrpSpPr/>
            <p:nvPr/>
          </p:nvGrpSpPr>
          <p:grpSpPr>
            <a:xfrm>
              <a:off x="46511" y="3930523"/>
              <a:ext cx="673488" cy="673488"/>
              <a:chOff x="3993675" y="-205462"/>
              <a:chExt cx="662100" cy="662100"/>
            </a:xfrm>
          </p:grpSpPr>
          <p:sp>
            <p:nvSpPr>
              <p:cNvPr id="82" name="Google Shape;82;p15"/>
              <p:cNvSpPr/>
              <p:nvPr/>
            </p:nvSpPr>
            <p:spPr>
              <a:xfrm>
                <a:off x="3993675" y="-205462"/>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83" name="Google Shape;83;p15"/>
              <p:cNvSpPr/>
              <p:nvPr/>
            </p:nvSpPr>
            <p:spPr>
              <a:xfrm>
                <a:off x="4209889" y="-64140"/>
                <a:ext cx="229666" cy="379472"/>
              </a:xfrm>
              <a:custGeom>
                <a:rect b="b" l="l" r="r" t="t"/>
                <a:pathLst>
                  <a:path extrusionOk="0" h="12858" w="7782">
                    <a:moveTo>
                      <a:pt x="3556" y="3283"/>
                    </a:moveTo>
                    <a:lnTo>
                      <a:pt x="3556" y="4985"/>
                    </a:lnTo>
                    <a:cubicBezTo>
                      <a:pt x="3252" y="4924"/>
                      <a:pt x="3009" y="4803"/>
                      <a:pt x="2857" y="4651"/>
                    </a:cubicBezTo>
                    <a:cubicBezTo>
                      <a:pt x="2705" y="4529"/>
                      <a:pt x="2614" y="4347"/>
                      <a:pt x="2614" y="4104"/>
                    </a:cubicBezTo>
                    <a:cubicBezTo>
                      <a:pt x="2614" y="3648"/>
                      <a:pt x="2948" y="3405"/>
                      <a:pt x="3556" y="3283"/>
                    </a:cubicBezTo>
                    <a:close/>
                    <a:moveTo>
                      <a:pt x="4256" y="7538"/>
                    </a:moveTo>
                    <a:cubicBezTo>
                      <a:pt x="4559" y="7660"/>
                      <a:pt x="4833" y="7812"/>
                      <a:pt x="5015" y="7903"/>
                    </a:cubicBezTo>
                    <a:cubicBezTo>
                      <a:pt x="5198" y="8055"/>
                      <a:pt x="5319" y="8268"/>
                      <a:pt x="5319" y="8481"/>
                    </a:cubicBezTo>
                    <a:cubicBezTo>
                      <a:pt x="5319" y="8940"/>
                      <a:pt x="4967" y="9182"/>
                      <a:pt x="4365" y="9182"/>
                    </a:cubicBezTo>
                    <a:cubicBezTo>
                      <a:pt x="4329" y="9182"/>
                      <a:pt x="4293" y="9181"/>
                      <a:pt x="4256" y="9180"/>
                    </a:cubicBezTo>
                    <a:lnTo>
                      <a:pt x="4256" y="7538"/>
                    </a:lnTo>
                    <a:close/>
                    <a:moveTo>
                      <a:pt x="3526" y="0"/>
                    </a:moveTo>
                    <a:lnTo>
                      <a:pt x="3526" y="1399"/>
                    </a:lnTo>
                    <a:cubicBezTo>
                      <a:pt x="3100" y="1459"/>
                      <a:pt x="2705" y="1550"/>
                      <a:pt x="2310" y="1702"/>
                    </a:cubicBezTo>
                    <a:cubicBezTo>
                      <a:pt x="1945" y="1854"/>
                      <a:pt x="1581" y="2067"/>
                      <a:pt x="1338" y="2310"/>
                    </a:cubicBezTo>
                    <a:cubicBezTo>
                      <a:pt x="1034" y="2584"/>
                      <a:pt x="790" y="2888"/>
                      <a:pt x="638" y="3283"/>
                    </a:cubicBezTo>
                    <a:cubicBezTo>
                      <a:pt x="456" y="3617"/>
                      <a:pt x="365" y="4043"/>
                      <a:pt x="365" y="4529"/>
                    </a:cubicBezTo>
                    <a:cubicBezTo>
                      <a:pt x="365" y="4864"/>
                      <a:pt x="426" y="5198"/>
                      <a:pt x="517" y="5472"/>
                    </a:cubicBezTo>
                    <a:cubicBezTo>
                      <a:pt x="638" y="5745"/>
                      <a:pt x="790" y="5958"/>
                      <a:pt x="1034" y="6201"/>
                    </a:cubicBezTo>
                    <a:cubicBezTo>
                      <a:pt x="1246" y="6414"/>
                      <a:pt x="1520" y="6627"/>
                      <a:pt x="1854" y="6779"/>
                    </a:cubicBezTo>
                    <a:cubicBezTo>
                      <a:pt x="2189" y="6931"/>
                      <a:pt x="2584" y="7082"/>
                      <a:pt x="3040" y="7234"/>
                    </a:cubicBezTo>
                    <a:lnTo>
                      <a:pt x="3678" y="7417"/>
                    </a:lnTo>
                    <a:lnTo>
                      <a:pt x="3678" y="9241"/>
                    </a:lnTo>
                    <a:cubicBezTo>
                      <a:pt x="3374" y="9210"/>
                      <a:pt x="3040" y="9119"/>
                      <a:pt x="2736" y="8997"/>
                    </a:cubicBezTo>
                    <a:cubicBezTo>
                      <a:pt x="2432" y="8906"/>
                      <a:pt x="2158" y="8785"/>
                      <a:pt x="1885" y="8663"/>
                    </a:cubicBezTo>
                    <a:cubicBezTo>
                      <a:pt x="1672" y="8541"/>
                      <a:pt x="1429" y="8450"/>
                      <a:pt x="1277" y="8329"/>
                    </a:cubicBezTo>
                    <a:cubicBezTo>
                      <a:pt x="1125" y="8207"/>
                      <a:pt x="1034" y="8146"/>
                      <a:pt x="973" y="8086"/>
                    </a:cubicBezTo>
                    <a:lnTo>
                      <a:pt x="0" y="10061"/>
                    </a:lnTo>
                    <a:cubicBezTo>
                      <a:pt x="486" y="10426"/>
                      <a:pt x="1064" y="10669"/>
                      <a:pt x="1672" y="10882"/>
                    </a:cubicBezTo>
                    <a:cubicBezTo>
                      <a:pt x="2280" y="11064"/>
                      <a:pt x="2888" y="11216"/>
                      <a:pt x="3526" y="11247"/>
                    </a:cubicBezTo>
                    <a:lnTo>
                      <a:pt x="3526" y="12858"/>
                    </a:lnTo>
                    <a:lnTo>
                      <a:pt x="4468" y="12858"/>
                    </a:lnTo>
                    <a:lnTo>
                      <a:pt x="4468" y="11247"/>
                    </a:lnTo>
                    <a:cubicBezTo>
                      <a:pt x="4894" y="11247"/>
                      <a:pt x="5350" y="11186"/>
                      <a:pt x="5745" y="11064"/>
                    </a:cubicBezTo>
                    <a:cubicBezTo>
                      <a:pt x="6140" y="10943"/>
                      <a:pt x="6505" y="10760"/>
                      <a:pt x="6809" y="10517"/>
                    </a:cubicBezTo>
                    <a:cubicBezTo>
                      <a:pt x="7113" y="10304"/>
                      <a:pt x="7325" y="10000"/>
                      <a:pt x="7508" y="9636"/>
                    </a:cubicBezTo>
                    <a:cubicBezTo>
                      <a:pt x="7721" y="9241"/>
                      <a:pt x="7781" y="8815"/>
                      <a:pt x="7781" y="8298"/>
                    </a:cubicBezTo>
                    <a:cubicBezTo>
                      <a:pt x="7781" y="7873"/>
                      <a:pt x="7721" y="7447"/>
                      <a:pt x="7569" y="7143"/>
                    </a:cubicBezTo>
                    <a:cubicBezTo>
                      <a:pt x="7417" y="6809"/>
                      <a:pt x="7204" y="6535"/>
                      <a:pt x="6961" y="6323"/>
                    </a:cubicBezTo>
                    <a:cubicBezTo>
                      <a:pt x="6687" y="6079"/>
                      <a:pt x="6383" y="5897"/>
                      <a:pt x="5988" y="5745"/>
                    </a:cubicBezTo>
                    <a:cubicBezTo>
                      <a:pt x="5623" y="5593"/>
                      <a:pt x="5198" y="5441"/>
                      <a:pt x="4742" y="5320"/>
                    </a:cubicBezTo>
                    <a:lnTo>
                      <a:pt x="4286" y="5198"/>
                    </a:lnTo>
                    <a:lnTo>
                      <a:pt x="4286" y="3344"/>
                    </a:lnTo>
                    <a:cubicBezTo>
                      <a:pt x="4559" y="3405"/>
                      <a:pt x="4772" y="3465"/>
                      <a:pt x="5046" y="3557"/>
                    </a:cubicBezTo>
                    <a:cubicBezTo>
                      <a:pt x="5319" y="3617"/>
                      <a:pt x="5532" y="3709"/>
                      <a:pt x="5745" y="3800"/>
                    </a:cubicBezTo>
                    <a:cubicBezTo>
                      <a:pt x="5927" y="3891"/>
                      <a:pt x="6110" y="4013"/>
                      <a:pt x="6231" y="4073"/>
                    </a:cubicBezTo>
                    <a:cubicBezTo>
                      <a:pt x="6353" y="4165"/>
                      <a:pt x="6414" y="4225"/>
                      <a:pt x="6444" y="4256"/>
                    </a:cubicBezTo>
                    <a:lnTo>
                      <a:pt x="7508" y="2432"/>
                    </a:lnTo>
                    <a:cubicBezTo>
                      <a:pt x="7143" y="2219"/>
                      <a:pt x="6687" y="2037"/>
                      <a:pt x="6140" y="1794"/>
                    </a:cubicBezTo>
                    <a:cubicBezTo>
                      <a:pt x="5623" y="1611"/>
                      <a:pt x="5076" y="1459"/>
                      <a:pt x="4468" y="1399"/>
                    </a:cubicBezTo>
                    <a:lnTo>
                      <a:pt x="44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4" name="Google Shape;84;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5" name="Google Shape;85;p15"/>
          <p:cNvSpPr txBox="1"/>
          <p:nvPr>
            <p:ph idx="1" type="subTitle"/>
          </p:nvPr>
        </p:nvSpPr>
        <p:spPr>
          <a:xfrm>
            <a:off x="1466725" y="1825200"/>
            <a:ext cx="2811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6" name="Google Shape;86;p15"/>
          <p:cNvSpPr txBox="1"/>
          <p:nvPr>
            <p:ph idx="2" type="subTitle"/>
          </p:nvPr>
        </p:nvSpPr>
        <p:spPr>
          <a:xfrm>
            <a:off x="5293276" y="1825200"/>
            <a:ext cx="2811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7" name="Google Shape;87;p15"/>
          <p:cNvSpPr txBox="1"/>
          <p:nvPr>
            <p:ph idx="3" type="subTitle"/>
          </p:nvPr>
        </p:nvSpPr>
        <p:spPr>
          <a:xfrm>
            <a:off x="1466725" y="3565400"/>
            <a:ext cx="2811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8" name="Google Shape;88;p15"/>
          <p:cNvSpPr txBox="1"/>
          <p:nvPr>
            <p:ph idx="4" type="subTitle"/>
          </p:nvPr>
        </p:nvSpPr>
        <p:spPr>
          <a:xfrm>
            <a:off x="5293276" y="3565400"/>
            <a:ext cx="2811000" cy="1038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9" name="Google Shape;89;p15"/>
          <p:cNvSpPr txBox="1"/>
          <p:nvPr>
            <p:ph idx="5" type="subTitle"/>
          </p:nvPr>
        </p:nvSpPr>
        <p:spPr>
          <a:xfrm>
            <a:off x="1466725" y="1260100"/>
            <a:ext cx="28110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0" name="Google Shape;90;p15"/>
          <p:cNvSpPr txBox="1"/>
          <p:nvPr>
            <p:ph idx="6" type="subTitle"/>
          </p:nvPr>
        </p:nvSpPr>
        <p:spPr>
          <a:xfrm>
            <a:off x="1466725" y="3000325"/>
            <a:ext cx="28110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1" name="Google Shape;91;p15"/>
          <p:cNvSpPr txBox="1"/>
          <p:nvPr>
            <p:ph idx="7" type="subTitle"/>
          </p:nvPr>
        </p:nvSpPr>
        <p:spPr>
          <a:xfrm>
            <a:off x="5293250" y="1260100"/>
            <a:ext cx="28110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92" name="Google Shape;92;p15"/>
          <p:cNvSpPr txBox="1"/>
          <p:nvPr>
            <p:ph idx="8" type="subTitle"/>
          </p:nvPr>
        </p:nvSpPr>
        <p:spPr>
          <a:xfrm>
            <a:off x="5293250" y="3000325"/>
            <a:ext cx="28110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93" name="Shape 93"/>
        <p:cNvGrpSpPr/>
        <p:nvPr/>
      </p:nvGrpSpPr>
      <p:grpSpPr>
        <a:xfrm>
          <a:off x="0" y="0"/>
          <a:ext cx="0" cy="0"/>
          <a:chOff x="0" y="0"/>
          <a:chExt cx="0" cy="0"/>
        </a:xfrm>
      </p:grpSpPr>
      <p:pic>
        <p:nvPicPr>
          <p:cNvPr id="94" name="Google Shape;94;p16"/>
          <p:cNvPicPr preferRelativeResize="0"/>
          <p:nvPr/>
        </p:nvPicPr>
        <p:blipFill rotWithShape="1">
          <a:blip r:embed="rId2">
            <a:alphaModFix/>
          </a:blip>
          <a:srcRect b="0" l="0" r="0" t="0"/>
          <a:stretch/>
        </p:blipFill>
        <p:spPr>
          <a:xfrm flipH="1" rot="10800000">
            <a:off x="0" y="-1"/>
            <a:ext cx="9143987" cy="5143501"/>
          </a:xfrm>
          <a:prstGeom prst="rect">
            <a:avLst/>
          </a:prstGeom>
          <a:noFill/>
          <a:ln>
            <a:noFill/>
          </a:ln>
        </p:spPr>
      </p:pic>
      <p:sp>
        <p:nvSpPr>
          <p:cNvPr id="95" name="Google Shape;95;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6" name="Google Shape;96;p16"/>
          <p:cNvSpPr txBox="1"/>
          <p:nvPr>
            <p:ph idx="1" type="subTitle"/>
          </p:nvPr>
        </p:nvSpPr>
        <p:spPr>
          <a:xfrm>
            <a:off x="1261548" y="1829550"/>
            <a:ext cx="1986000" cy="103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7" name="Google Shape;97;p16"/>
          <p:cNvSpPr txBox="1"/>
          <p:nvPr>
            <p:ph idx="2" type="subTitle"/>
          </p:nvPr>
        </p:nvSpPr>
        <p:spPr>
          <a:xfrm>
            <a:off x="3811477" y="1829560"/>
            <a:ext cx="1986000" cy="103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8" name="Google Shape;98;p16"/>
          <p:cNvSpPr txBox="1"/>
          <p:nvPr>
            <p:ph idx="3" type="subTitle"/>
          </p:nvPr>
        </p:nvSpPr>
        <p:spPr>
          <a:xfrm>
            <a:off x="1263223" y="3572900"/>
            <a:ext cx="1986000" cy="103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99" name="Google Shape;99;p16"/>
          <p:cNvSpPr txBox="1"/>
          <p:nvPr>
            <p:ph idx="4" type="subTitle"/>
          </p:nvPr>
        </p:nvSpPr>
        <p:spPr>
          <a:xfrm>
            <a:off x="3813425" y="3572900"/>
            <a:ext cx="1986000" cy="103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0" name="Google Shape;100;p16"/>
          <p:cNvSpPr txBox="1"/>
          <p:nvPr>
            <p:ph idx="5" type="subTitle"/>
          </p:nvPr>
        </p:nvSpPr>
        <p:spPr>
          <a:xfrm>
            <a:off x="6356649" y="1829560"/>
            <a:ext cx="1986000" cy="103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1" name="Google Shape;101;p16"/>
          <p:cNvSpPr txBox="1"/>
          <p:nvPr>
            <p:ph idx="6" type="subTitle"/>
          </p:nvPr>
        </p:nvSpPr>
        <p:spPr>
          <a:xfrm>
            <a:off x="6358599" y="3572900"/>
            <a:ext cx="1986000" cy="1031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02" name="Google Shape;102;p16"/>
          <p:cNvSpPr txBox="1"/>
          <p:nvPr>
            <p:ph idx="7" type="subTitle"/>
          </p:nvPr>
        </p:nvSpPr>
        <p:spPr>
          <a:xfrm>
            <a:off x="1261525" y="1260075"/>
            <a:ext cx="19860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3" name="Google Shape;103;p16"/>
          <p:cNvSpPr txBox="1"/>
          <p:nvPr>
            <p:ph idx="8" type="subTitle"/>
          </p:nvPr>
        </p:nvSpPr>
        <p:spPr>
          <a:xfrm>
            <a:off x="3811425" y="1260075"/>
            <a:ext cx="19860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4" name="Google Shape;104;p16"/>
          <p:cNvSpPr txBox="1"/>
          <p:nvPr>
            <p:ph idx="9" type="subTitle"/>
          </p:nvPr>
        </p:nvSpPr>
        <p:spPr>
          <a:xfrm>
            <a:off x="6356625" y="1260075"/>
            <a:ext cx="19860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5" name="Google Shape;105;p16"/>
          <p:cNvSpPr txBox="1"/>
          <p:nvPr>
            <p:ph idx="13" type="subTitle"/>
          </p:nvPr>
        </p:nvSpPr>
        <p:spPr>
          <a:xfrm>
            <a:off x="1263223" y="3000300"/>
            <a:ext cx="19860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6" name="Google Shape;106;p16"/>
          <p:cNvSpPr txBox="1"/>
          <p:nvPr>
            <p:ph idx="14" type="subTitle"/>
          </p:nvPr>
        </p:nvSpPr>
        <p:spPr>
          <a:xfrm>
            <a:off x="3813375" y="3000300"/>
            <a:ext cx="19860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107" name="Google Shape;107;p16"/>
          <p:cNvSpPr txBox="1"/>
          <p:nvPr>
            <p:ph idx="15" type="subTitle"/>
          </p:nvPr>
        </p:nvSpPr>
        <p:spPr>
          <a:xfrm>
            <a:off x="6358600" y="3000300"/>
            <a:ext cx="19860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08" name="Shape 108"/>
        <p:cNvGrpSpPr/>
        <p:nvPr/>
      </p:nvGrpSpPr>
      <p:grpSpPr>
        <a:xfrm>
          <a:off x="0" y="0"/>
          <a:ext cx="0" cy="0"/>
          <a:chOff x="0" y="0"/>
          <a:chExt cx="0" cy="0"/>
        </a:xfrm>
      </p:grpSpPr>
      <p:pic>
        <p:nvPicPr>
          <p:cNvPr id="109" name="Google Shape;109;p17"/>
          <p:cNvPicPr preferRelativeResize="0"/>
          <p:nvPr/>
        </p:nvPicPr>
        <p:blipFill rotWithShape="1">
          <a:blip r:embed="rId2">
            <a:alphaModFix/>
          </a:blip>
          <a:srcRect b="0" l="0" r="0" t="0"/>
          <a:stretch/>
        </p:blipFill>
        <p:spPr>
          <a:xfrm flipH="1" rot="10800000">
            <a:off x="0" y="-1"/>
            <a:ext cx="9143987" cy="5143501"/>
          </a:xfrm>
          <a:prstGeom prst="rect">
            <a:avLst/>
          </a:prstGeom>
          <a:noFill/>
          <a:ln>
            <a:noFill/>
          </a:ln>
        </p:spPr>
      </p:pic>
      <p:sp>
        <p:nvSpPr>
          <p:cNvPr id="110" name="Google Shape;110;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10">
    <p:spTree>
      <p:nvGrpSpPr>
        <p:cNvPr id="111" name="Shape 111"/>
        <p:cNvGrpSpPr/>
        <p:nvPr/>
      </p:nvGrpSpPr>
      <p:grpSpPr>
        <a:xfrm>
          <a:off x="0" y="0"/>
          <a:ext cx="0" cy="0"/>
          <a:chOff x="0" y="0"/>
          <a:chExt cx="0" cy="0"/>
        </a:xfrm>
      </p:grpSpPr>
      <p:pic>
        <p:nvPicPr>
          <p:cNvPr id="112" name="Google Shape;112;p18"/>
          <p:cNvPicPr preferRelativeResize="0"/>
          <p:nvPr/>
        </p:nvPicPr>
        <p:blipFill rotWithShape="1">
          <a:blip r:embed="rId2">
            <a:alphaModFix/>
          </a:blip>
          <a:srcRect b="0" l="0" r="0" t="0"/>
          <a:stretch/>
        </p:blipFill>
        <p:spPr>
          <a:xfrm flipH="1" rot="10800000">
            <a:off x="0" y="-1"/>
            <a:ext cx="9143987" cy="5143501"/>
          </a:xfrm>
          <a:prstGeom prst="rect">
            <a:avLst/>
          </a:prstGeom>
          <a:noFill/>
          <a:ln>
            <a:noFill/>
          </a:ln>
        </p:spPr>
      </p:pic>
      <p:sp>
        <p:nvSpPr>
          <p:cNvPr id="113" name="Google Shape;113;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4" name="Google Shape;114;p18"/>
          <p:cNvSpPr txBox="1"/>
          <p:nvPr>
            <p:ph idx="1" type="body"/>
          </p:nvPr>
        </p:nvSpPr>
        <p:spPr>
          <a:xfrm>
            <a:off x="720000" y="1215750"/>
            <a:ext cx="7704000" cy="9930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10_1">
    <p:spTree>
      <p:nvGrpSpPr>
        <p:cNvPr id="115" name="Shape 115"/>
        <p:cNvGrpSpPr/>
        <p:nvPr/>
      </p:nvGrpSpPr>
      <p:grpSpPr>
        <a:xfrm>
          <a:off x="0" y="0"/>
          <a:ext cx="0" cy="0"/>
          <a:chOff x="0" y="0"/>
          <a:chExt cx="0" cy="0"/>
        </a:xfrm>
      </p:grpSpPr>
      <p:pic>
        <p:nvPicPr>
          <p:cNvPr id="116" name="Google Shape;116;p19"/>
          <p:cNvPicPr preferRelativeResize="0"/>
          <p:nvPr/>
        </p:nvPicPr>
        <p:blipFill rotWithShape="1">
          <a:blip r:embed="rId2">
            <a:alphaModFix/>
          </a:blip>
          <a:srcRect b="0" l="0" r="0" t="0"/>
          <a:stretch/>
        </p:blipFill>
        <p:spPr>
          <a:xfrm flipH="1">
            <a:off x="0" y="-1"/>
            <a:ext cx="9143987" cy="5143501"/>
          </a:xfrm>
          <a:prstGeom prst="rect">
            <a:avLst/>
          </a:prstGeom>
          <a:noFill/>
          <a:ln>
            <a:noFill/>
          </a:ln>
        </p:spPr>
      </p:pic>
      <p:sp>
        <p:nvSpPr>
          <p:cNvPr id="117" name="Google Shape;11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8" name="Google Shape;118;p19"/>
          <p:cNvSpPr txBox="1"/>
          <p:nvPr>
            <p:ph idx="1" type="body"/>
          </p:nvPr>
        </p:nvSpPr>
        <p:spPr>
          <a:xfrm>
            <a:off x="720000" y="1215749"/>
            <a:ext cx="3852000" cy="30147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119" name="Google Shape;119;p19"/>
          <p:cNvSpPr txBox="1"/>
          <p:nvPr>
            <p:ph idx="2" type="body"/>
          </p:nvPr>
        </p:nvSpPr>
        <p:spPr>
          <a:xfrm>
            <a:off x="4784625" y="1862825"/>
            <a:ext cx="3655800" cy="13389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
        <p:nvSpPr>
          <p:cNvPr id="120" name="Google Shape;120;p19"/>
          <p:cNvSpPr/>
          <p:nvPr/>
        </p:nvSpPr>
        <p:spPr>
          <a:xfrm>
            <a:off x="4464467" y="4680206"/>
            <a:ext cx="757316" cy="755674"/>
          </a:xfrm>
          <a:custGeom>
            <a:rect b="b" l="l" r="r" t="t"/>
            <a:pathLst>
              <a:path extrusionOk="0" h="13801" w="13831">
                <a:moveTo>
                  <a:pt x="7023" y="3922"/>
                </a:moveTo>
                <a:cubicBezTo>
                  <a:pt x="7173" y="3922"/>
                  <a:pt x="7325" y="3932"/>
                  <a:pt x="7477" y="3952"/>
                </a:cubicBezTo>
                <a:cubicBezTo>
                  <a:pt x="7569" y="3952"/>
                  <a:pt x="7660" y="3982"/>
                  <a:pt x="7751" y="4043"/>
                </a:cubicBezTo>
                <a:cubicBezTo>
                  <a:pt x="7964" y="4104"/>
                  <a:pt x="8176" y="4195"/>
                  <a:pt x="8389" y="4286"/>
                </a:cubicBezTo>
                <a:cubicBezTo>
                  <a:pt x="8876" y="4560"/>
                  <a:pt x="9271" y="4985"/>
                  <a:pt x="9514" y="5441"/>
                </a:cubicBezTo>
                <a:cubicBezTo>
                  <a:pt x="9635" y="5624"/>
                  <a:pt x="9727" y="5867"/>
                  <a:pt x="9787" y="6080"/>
                </a:cubicBezTo>
                <a:cubicBezTo>
                  <a:pt x="9909" y="6505"/>
                  <a:pt x="9939" y="6961"/>
                  <a:pt x="9879" y="7417"/>
                </a:cubicBezTo>
                <a:cubicBezTo>
                  <a:pt x="9879" y="7508"/>
                  <a:pt x="9818" y="7599"/>
                  <a:pt x="9787" y="7691"/>
                </a:cubicBezTo>
                <a:cubicBezTo>
                  <a:pt x="9727" y="7903"/>
                  <a:pt x="9635" y="8116"/>
                  <a:pt x="9514" y="8329"/>
                </a:cubicBezTo>
                <a:cubicBezTo>
                  <a:pt x="9271" y="8815"/>
                  <a:pt x="8845" y="9210"/>
                  <a:pt x="8389" y="9484"/>
                </a:cubicBezTo>
                <a:cubicBezTo>
                  <a:pt x="8207" y="9575"/>
                  <a:pt x="7964" y="9666"/>
                  <a:pt x="7751" y="9727"/>
                </a:cubicBezTo>
                <a:cubicBezTo>
                  <a:pt x="7467" y="9808"/>
                  <a:pt x="7170" y="9849"/>
                  <a:pt x="6868" y="9849"/>
                </a:cubicBezTo>
                <a:cubicBezTo>
                  <a:pt x="6717" y="9849"/>
                  <a:pt x="6566" y="9839"/>
                  <a:pt x="6414" y="9818"/>
                </a:cubicBezTo>
                <a:cubicBezTo>
                  <a:pt x="6353" y="9818"/>
                  <a:pt x="6231" y="9788"/>
                  <a:pt x="6140" y="9727"/>
                </a:cubicBezTo>
                <a:cubicBezTo>
                  <a:pt x="5927" y="9666"/>
                  <a:pt x="5745" y="9575"/>
                  <a:pt x="5502" y="9484"/>
                </a:cubicBezTo>
                <a:cubicBezTo>
                  <a:pt x="5015" y="9210"/>
                  <a:pt x="4620" y="8815"/>
                  <a:pt x="4377" y="8329"/>
                </a:cubicBezTo>
                <a:cubicBezTo>
                  <a:pt x="4255" y="8147"/>
                  <a:pt x="4164" y="7903"/>
                  <a:pt x="4103" y="7691"/>
                </a:cubicBezTo>
                <a:cubicBezTo>
                  <a:pt x="3982" y="7265"/>
                  <a:pt x="3951" y="6809"/>
                  <a:pt x="4012" y="6353"/>
                </a:cubicBezTo>
                <a:cubicBezTo>
                  <a:pt x="4012" y="6262"/>
                  <a:pt x="4073" y="6171"/>
                  <a:pt x="4103" y="6080"/>
                </a:cubicBezTo>
                <a:cubicBezTo>
                  <a:pt x="4164" y="5867"/>
                  <a:pt x="4255" y="5654"/>
                  <a:pt x="4377" y="5441"/>
                </a:cubicBezTo>
                <a:cubicBezTo>
                  <a:pt x="4620" y="4955"/>
                  <a:pt x="5046" y="4560"/>
                  <a:pt x="5502" y="4286"/>
                </a:cubicBezTo>
                <a:cubicBezTo>
                  <a:pt x="5684" y="4195"/>
                  <a:pt x="5927" y="4104"/>
                  <a:pt x="6140" y="4043"/>
                </a:cubicBezTo>
                <a:cubicBezTo>
                  <a:pt x="6424" y="3962"/>
                  <a:pt x="6721" y="3922"/>
                  <a:pt x="7023" y="3922"/>
                </a:cubicBezTo>
                <a:close/>
                <a:moveTo>
                  <a:pt x="6079" y="1"/>
                </a:moveTo>
                <a:lnTo>
                  <a:pt x="6079" y="1885"/>
                </a:lnTo>
                <a:cubicBezTo>
                  <a:pt x="5258" y="1976"/>
                  <a:pt x="4499" y="2341"/>
                  <a:pt x="3860" y="2797"/>
                </a:cubicBezTo>
                <a:lnTo>
                  <a:pt x="2523" y="1460"/>
                </a:lnTo>
                <a:lnTo>
                  <a:pt x="1398" y="2584"/>
                </a:lnTo>
                <a:lnTo>
                  <a:pt x="2736" y="3922"/>
                </a:lnTo>
                <a:cubicBezTo>
                  <a:pt x="2310" y="4530"/>
                  <a:pt x="1976" y="5229"/>
                  <a:pt x="1854" y="6019"/>
                </a:cubicBezTo>
                <a:lnTo>
                  <a:pt x="1854" y="6140"/>
                </a:lnTo>
                <a:lnTo>
                  <a:pt x="0" y="6140"/>
                </a:lnTo>
                <a:lnTo>
                  <a:pt x="0" y="7751"/>
                </a:lnTo>
                <a:lnTo>
                  <a:pt x="1854" y="7751"/>
                </a:lnTo>
                <a:cubicBezTo>
                  <a:pt x="1976" y="8572"/>
                  <a:pt x="2310" y="9332"/>
                  <a:pt x="2766" y="9940"/>
                </a:cubicBezTo>
                <a:lnTo>
                  <a:pt x="1429" y="11247"/>
                </a:lnTo>
                <a:lnTo>
                  <a:pt x="2584" y="12402"/>
                </a:lnTo>
                <a:lnTo>
                  <a:pt x="3891" y="11065"/>
                </a:lnTo>
                <a:cubicBezTo>
                  <a:pt x="4499" y="11490"/>
                  <a:pt x="5198" y="11824"/>
                  <a:pt x="5988" y="11946"/>
                </a:cubicBezTo>
                <a:lnTo>
                  <a:pt x="6110" y="11946"/>
                </a:lnTo>
                <a:lnTo>
                  <a:pt x="6110" y="13800"/>
                </a:lnTo>
                <a:lnTo>
                  <a:pt x="7751" y="13800"/>
                </a:lnTo>
                <a:lnTo>
                  <a:pt x="7751" y="11946"/>
                </a:lnTo>
                <a:cubicBezTo>
                  <a:pt x="8541" y="11824"/>
                  <a:pt x="9301" y="11490"/>
                  <a:pt x="9909" y="11034"/>
                </a:cubicBezTo>
                <a:lnTo>
                  <a:pt x="11246" y="12372"/>
                </a:lnTo>
                <a:lnTo>
                  <a:pt x="12371" y="11217"/>
                </a:lnTo>
                <a:lnTo>
                  <a:pt x="11034" y="9879"/>
                </a:lnTo>
                <a:cubicBezTo>
                  <a:pt x="11490" y="9271"/>
                  <a:pt x="11794" y="8603"/>
                  <a:pt x="11915" y="7812"/>
                </a:cubicBezTo>
                <a:cubicBezTo>
                  <a:pt x="11976" y="7751"/>
                  <a:pt x="11976" y="7751"/>
                  <a:pt x="11976" y="7721"/>
                </a:cubicBezTo>
                <a:lnTo>
                  <a:pt x="13830" y="7721"/>
                </a:lnTo>
                <a:lnTo>
                  <a:pt x="13830" y="6080"/>
                </a:lnTo>
                <a:lnTo>
                  <a:pt x="11976" y="6080"/>
                </a:lnTo>
                <a:cubicBezTo>
                  <a:pt x="11854" y="5289"/>
                  <a:pt x="11520" y="4530"/>
                  <a:pt x="11034" y="3891"/>
                </a:cubicBezTo>
                <a:lnTo>
                  <a:pt x="12371" y="2554"/>
                </a:lnTo>
                <a:lnTo>
                  <a:pt x="11246" y="1429"/>
                </a:lnTo>
                <a:lnTo>
                  <a:pt x="9909" y="2736"/>
                </a:lnTo>
                <a:cubicBezTo>
                  <a:pt x="9301" y="2341"/>
                  <a:pt x="8602" y="1976"/>
                  <a:pt x="7812" y="1885"/>
                </a:cubicBezTo>
                <a:lnTo>
                  <a:pt x="7690" y="1885"/>
                </a:lnTo>
                <a:lnTo>
                  <a:pt x="76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121" name="Shape 121"/>
        <p:cNvGrpSpPr/>
        <p:nvPr/>
      </p:nvGrpSpPr>
      <p:grpSpPr>
        <a:xfrm>
          <a:off x="0" y="0"/>
          <a:ext cx="0" cy="0"/>
          <a:chOff x="0" y="0"/>
          <a:chExt cx="0" cy="0"/>
        </a:xfrm>
      </p:grpSpPr>
      <p:pic>
        <p:nvPicPr>
          <p:cNvPr id="122" name="Google Shape;122;p20"/>
          <p:cNvPicPr preferRelativeResize="0"/>
          <p:nvPr/>
        </p:nvPicPr>
        <p:blipFill rotWithShape="1">
          <a:blip r:embed="rId2">
            <a:alphaModFix/>
          </a:blip>
          <a:srcRect b="0" l="0" r="0" t="0"/>
          <a:stretch/>
        </p:blipFill>
        <p:spPr>
          <a:xfrm>
            <a:off x="0" y="-1"/>
            <a:ext cx="9143987" cy="5143501"/>
          </a:xfrm>
          <a:prstGeom prst="rect">
            <a:avLst/>
          </a:prstGeom>
          <a:noFill/>
          <a:ln>
            <a:noFill/>
          </a:ln>
        </p:spPr>
      </p:pic>
      <p:sp>
        <p:nvSpPr>
          <p:cNvPr id="123" name="Google Shape;123;p20"/>
          <p:cNvSpPr txBox="1"/>
          <p:nvPr>
            <p:ph hasCustomPrompt="1" type="title"/>
          </p:nvPr>
        </p:nvSpPr>
        <p:spPr>
          <a:xfrm>
            <a:off x="798388" y="3121521"/>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4" name="Google Shape;124;p20"/>
          <p:cNvSpPr txBox="1"/>
          <p:nvPr>
            <p:ph idx="1" type="subTitle"/>
          </p:nvPr>
        </p:nvSpPr>
        <p:spPr>
          <a:xfrm>
            <a:off x="798400" y="3972372"/>
            <a:ext cx="3492600" cy="426300"/>
          </a:xfrm>
          <a:prstGeom prst="rect">
            <a:avLst/>
          </a:prstGeom>
          <a:solidFill>
            <a:schemeClr val="lt1"/>
          </a:solid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25" name="Google Shape;125;p20"/>
          <p:cNvSpPr txBox="1"/>
          <p:nvPr>
            <p:ph hasCustomPrompt="1" idx="2" type="title"/>
          </p:nvPr>
        </p:nvSpPr>
        <p:spPr>
          <a:xfrm>
            <a:off x="2825700" y="953335"/>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6" name="Google Shape;126;p20"/>
          <p:cNvSpPr txBox="1"/>
          <p:nvPr>
            <p:ph idx="3" type="subTitle"/>
          </p:nvPr>
        </p:nvSpPr>
        <p:spPr>
          <a:xfrm>
            <a:off x="2825700" y="1804474"/>
            <a:ext cx="3492600" cy="426300"/>
          </a:xfrm>
          <a:prstGeom prst="rect">
            <a:avLst/>
          </a:prstGeom>
          <a:solidFill>
            <a:schemeClr val="lt1"/>
          </a:solid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
        <p:nvSpPr>
          <p:cNvPr id="127" name="Google Shape;127;p20"/>
          <p:cNvSpPr txBox="1"/>
          <p:nvPr>
            <p:ph hasCustomPrompt="1" idx="4" type="title"/>
          </p:nvPr>
        </p:nvSpPr>
        <p:spPr>
          <a:xfrm>
            <a:off x="4853013" y="3121521"/>
            <a:ext cx="3492600" cy="768900"/>
          </a:xfrm>
          <a:prstGeom prst="rect">
            <a:avLst/>
          </a:prstGeom>
          <a:no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128" name="Google Shape;128;p20"/>
          <p:cNvSpPr txBox="1"/>
          <p:nvPr>
            <p:ph idx="5" type="subTitle"/>
          </p:nvPr>
        </p:nvSpPr>
        <p:spPr>
          <a:xfrm>
            <a:off x="4853025" y="3972372"/>
            <a:ext cx="3492600" cy="426300"/>
          </a:xfrm>
          <a:prstGeom prst="rect">
            <a:avLst/>
          </a:prstGeom>
          <a:solidFill>
            <a:schemeClr val="lt1"/>
          </a:solidFill>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200"/>
              <a:buFont typeface="PT Sans"/>
              <a:buNone/>
              <a:defRPr/>
            </a:lvl1pPr>
            <a:lvl2pPr lvl="1" rtl="0" algn="ctr">
              <a:lnSpc>
                <a:spcPct val="100000"/>
              </a:lnSpc>
              <a:spcBef>
                <a:spcPts val="0"/>
              </a:spcBef>
              <a:spcAft>
                <a:spcPts val="0"/>
              </a:spcAft>
              <a:buClr>
                <a:schemeClr val="dk1"/>
              </a:buClr>
              <a:buSzPts val="1200"/>
              <a:buNone/>
              <a:defRPr>
                <a:solidFill>
                  <a:schemeClr val="dk1"/>
                </a:solidFill>
              </a:defRPr>
            </a:lvl2pPr>
            <a:lvl3pPr lvl="2" rtl="0" algn="ctr">
              <a:lnSpc>
                <a:spcPct val="100000"/>
              </a:lnSpc>
              <a:spcBef>
                <a:spcPts val="0"/>
              </a:spcBef>
              <a:spcAft>
                <a:spcPts val="0"/>
              </a:spcAft>
              <a:buClr>
                <a:schemeClr val="dk1"/>
              </a:buClr>
              <a:buSzPts val="1200"/>
              <a:buNone/>
              <a:defRPr>
                <a:solidFill>
                  <a:schemeClr val="dk1"/>
                </a:solidFill>
              </a:defRPr>
            </a:lvl3pPr>
            <a:lvl4pPr lvl="3"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1200"/>
              <a:buFont typeface="PT Sans"/>
              <a:buNone/>
              <a:defRPr>
                <a:solidFill>
                  <a:schemeClr val="dk1"/>
                </a:solidFill>
                <a:latin typeface="PT Sans"/>
                <a:ea typeface="PT Sans"/>
                <a:cs typeface="PT Sans"/>
                <a:sym typeface="PT Sans"/>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pic>
        <p:nvPicPr>
          <p:cNvPr id="13" name="Google Shape;13;p3"/>
          <p:cNvPicPr preferRelativeResize="0"/>
          <p:nvPr/>
        </p:nvPicPr>
        <p:blipFill rotWithShape="1">
          <a:blip r:embed="rId2">
            <a:alphaModFix/>
          </a:blip>
          <a:srcRect b="0" l="0" r="0" t="0"/>
          <a:stretch/>
        </p:blipFill>
        <p:spPr>
          <a:xfrm flipH="1">
            <a:off x="0" y="-1"/>
            <a:ext cx="9143987" cy="5143501"/>
          </a:xfrm>
          <a:prstGeom prst="rect">
            <a:avLst/>
          </a:prstGeom>
          <a:noFill/>
          <a:ln>
            <a:noFill/>
          </a:ln>
        </p:spPr>
      </p:pic>
      <p:sp>
        <p:nvSpPr>
          <p:cNvPr id="14" name="Google Shape;14;p3"/>
          <p:cNvSpPr txBox="1"/>
          <p:nvPr>
            <p:ph type="title"/>
          </p:nvPr>
        </p:nvSpPr>
        <p:spPr>
          <a:xfrm>
            <a:off x="713225" y="2295750"/>
            <a:ext cx="4018800" cy="841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8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hasCustomPrompt="1" idx="2" type="title"/>
          </p:nvPr>
        </p:nvSpPr>
        <p:spPr>
          <a:xfrm>
            <a:off x="713225" y="1274350"/>
            <a:ext cx="1303500" cy="8418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dk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129" name="Shape 129"/>
        <p:cNvGrpSpPr/>
        <p:nvPr/>
      </p:nvGrpSpPr>
      <p:grpSpPr>
        <a:xfrm>
          <a:off x="0" y="0"/>
          <a:ext cx="0" cy="0"/>
          <a:chOff x="0" y="0"/>
          <a:chExt cx="0" cy="0"/>
        </a:xfrm>
      </p:grpSpPr>
      <p:pic>
        <p:nvPicPr>
          <p:cNvPr id="130" name="Google Shape;130;p21"/>
          <p:cNvPicPr preferRelativeResize="0"/>
          <p:nvPr/>
        </p:nvPicPr>
        <p:blipFill rotWithShape="1">
          <a:blip r:embed="rId2">
            <a:alphaModFix/>
          </a:blip>
          <a:srcRect b="0" l="0" r="0" t="0"/>
          <a:stretch/>
        </p:blipFill>
        <p:spPr>
          <a:xfrm flipH="1">
            <a:off x="0" y="-1"/>
            <a:ext cx="9143987" cy="5143501"/>
          </a:xfrm>
          <a:prstGeom prst="rect">
            <a:avLst/>
          </a:prstGeom>
          <a:noFill/>
          <a:ln>
            <a:noFill/>
          </a:ln>
        </p:spPr>
      </p:pic>
      <p:sp>
        <p:nvSpPr>
          <p:cNvPr id="131" name="Google Shape;131;p21"/>
          <p:cNvSpPr txBox="1"/>
          <p:nvPr>
            <p:ph type="title"/>
          </p:nvPr>
        </p:nvSpPr>
        <p:spPr>
          <a:xfrm>
            <a:off x="4472144" y="693688"/>
            <a:ext cx="37656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000"/>
              <a:buNone/>
              <a:defRPr sz="6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2" name="Google Shape;132;p21"/>
          <p:cNvSpPr txBox="1"/>
          <p:nvPr>
            <p:ph idx="1" type="subTitle"/>
          </p:nvPr>
        </p:nvSpPr>
        <p:spPr>
          <a:xfrm>
            <a:off x="4472113" y="1842737"/>
            <a:ext cx="3765600" cy="965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33" name="Google Shape;133;p21"/>
          <p:cNvSpPr txBox="1"/>
          <p:nvPr/>
        </p:nvSpPr>
        <p:spPr>
          <a:xfrm>
            <a:off x="4472125" y="3529625"/>
            <a:ext cx="3958800" cy="7350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200">
                <a:solidFill>
                  <a:schemeClr val="accent2"/>
                </a:solidFill>
                <a:latin typeface="Rubik"/>
                <a:ea typeface="Rubik"/>
                <a:cs typeface="Rubik"/>
                <a:sym typeface="Rubik"/>
              </a:rPr>
              <a:t>CREDITS:</a:t>
            </a:r>
            <a:r>
              <a:rPr lang="en" sz="1200">
                <a:solidFill>
                  <a:schemeClr val="accent2"/>
                </a:solidFill>
                <a:latin typeface="Rubik"/>
                <a:ea typeface="Rubik"/>
                <a:cs typeface="Rubik"/>
                <a:sym typeface="Rubik"/>
              </a:rPr>
              <a:t> This presentation template was created by </a:t>
            </a:r>
            <a:r>
              <a:rPr b="1" lang="en" sz="1200" u="sng">
                <a:solidFill>
                  <a:schemeClr val="accent2"/>
                </a:solidFill>
                <a:latin typeface="Rubik"/>
                <a:ea typeface="Rubik"/>
                <a:cs typeface="Rubik"/>
                <a:sym typeface="Rubik"/>
                <a:hlinkClick r:id="rId3">
                  <a:extLst>
                    <a:ext uri="{A12FA001-AC4F-418D-AE19-62706E023703}">
                      <ahyp:hlinkClr val="tx"/>
                    </a:ext>
                  </a:extLst>
                </a:hlinkClick>
              </a:rPr>
              <a:t>Slidesgo</a:t>
            </a:r>
            <a:r>
              <a:rPr lang="en" sz="1200">
                <a:solidFill>
                  <a:schemeClr val="accent2"/>
                </a:solidFill>
                <a:latin typeface="Rubik"/>
                <a:ea typeface="Rubik"/>
                <a:cs typeface="Rubik"/>
                <a:sym typeface="Rubik"/>
              </a:rPr>
              <a:t>, and includes icons by </a:t>
            </a:r>
            <a:r>
              <a:rPr b="1" lang="en" sz="1200" u="sng">
                <a:solidFill>
                  <a:schemeClr val="accent2"/>
                </a:solidFill>
                <a:latin typeface="Rubik"/>
                <a:ea typeface="Rubik"/>
                <a:cs typeface="Rubik"/>
                <a:sym typeface="Rubik"/>
                <a:hlinkClick r:id="rId4">
                  <a:extLst>
                    <a:ext uri="{A12FA001-AC4F-418D-AE19-62706E023703}">
                      <ahyp:hlinkClr val="tx"/>
                    </a:ext>
                  </a:extLst>
                </a:hlinkClick>
              </a:rPr>
              <a:t>Flaticon</a:t>
            </a:r>
            <a:r>
              <a:rPr lang="en" sz="1200">
                <a:solidFill>
                  <a:schemeClr val="accent2"/>
                </a:solidFill>
                <a:latin typeface="Rubik"/>
                <a:ea typeface="Rubik"/>
                <a:cs typeface="Rubik"/>
                <a:sym typeface="Rubik"/>
              </a:rPr>
              <a:t>, and infographics &amp; images by </a:t>
            </a:r>
            <a:r>
              <a:rPr b="1" lang="en" sz="1200" u="sng">
                <a:solidFill>
                  <a:schemeClr val="accent2"/>
                </a:solidFill>
                <a:latin typeface="Rubik"/>
                <a:ea typeface="Rubik"/>
                <a:cs typeface="Rubik"/>
                <a:sym typeface="Rubik"/>
                <a:hlinkClick r:id="rId5">
                  <a:extLst>
                    <a:ext uri="{A12FA001-AC4F-418D-AE19-62706E023703}">
                      <ahyp:hlinkClr val="tx"/>
                    </a:ext>
                  </a:extLst>
                </a:hlinkClick>
              </a:rPr>
              <a:t>Freepik</a:t>
            </a:r>
            <a:r>
              <a:rPr lang="en" sz="1200" u="sng">
                <a:solidFill>
                  <a:schemeClr val="accent2"/>
                </a:solidFill>
                <a:latin typeface="Rubik"/>
                <a:ea typeface="Rubik"/>
                <a:cs typeface="Rubik"/>
                <a:sym typeface="Rubik"/>
              </a:rPr>
              <a:t> </a:t>
            </a:r>
            <a:endParaRPr b="1" sz="1200" u="sng">
              <a:solidFill>
                <a:schemeClr val="accent2"/>
              </a:solidFill>
              <a:latin typeface="Rubik"/>
              <a:ea typeface="Rubik"/>
              <a:cs typeface="Rubik"/>
              <a:sym typeface="Rubik"/>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34" name="Shape 134"/>
        <p:cNvGrpSpPr/>
        <p:nvPr/>
      </p:nvGrpSpPr>
      <p:grpSpPr>
        <a:xfrm>
          <a:off x="0" y="0"/>
          <a:ext cx="0" cy="0"/>
          <a:chOff x="0" y="0"/>
          <a:chExt cx="0" cy="0"/>
        </a:xfrm>
      </p:grpSpPr>
      <p:pic>
        <p:nvPicPr>
          <p:cNvPr id="135" name="Google Shape;135;p22"/>
          <p:cNvPicPr preferRelativeResize="0"/>
          <p:nvPr/>
        </p:nvPicPr>
        <p:blipFill rotWithShape="1">
          <a:blip r:embed="rId2">
            <a:alphaModFix/>
          </a:blip>
          <a:srcRect b="0" l="0" r="0" t="0"/>
          <a:stretch/>
        </p:blipFill>
        <p:spPr>
          <a:xfrm flipH="1">
            <a:off x="0" y="-1"/>
            <a:ext cx="9143987" cy="5143501"/>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36" name="Shape 136"/>
        <p:cNvGrpSpPr/>
        <p:nvPr/>
      </p:nvGrpSpPr>
      <p:grpSpPr>
        <a:xfrm>
          <a:off x="0" y="0"/>
          <a:ext cx="0" cy="0"/>
          <a:chOff x="0" y="0"/>
          <a:chExt cx="0" cy="0"/>
        </a:xfrm>
      </p:grpSpPr>
      <p:pic>
        <p:nvPicPr>
          <p:cNvPr id="137" name="Google Shape;137;p23"/>
          <p:cNvPicPr preferRelativeResize="0"/>
          <p:nvPr/>
        </p:nvPicPr>
        <p:blipFill rotWithShape="1">
          <a:blip r:embed="rId2">
            <a:alphaModFix/>
          </a:blip>
          <a:srcRect b="0" l="0" r="0" t="0"/>
          <a:stretch/>
        </p:blipFill>
        <p:spPr>
          <a:xfrm>
            <a:off x="0" y="-1"/>
            <a:ext cx="9143987" cy="51435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lt1"/>
        </a:solidFill>
      </p:bgPr>
    </p:bg>
    <p:spTree>
      <p:nvGrpSpPr>
        <p:cNvPr id="16" name="Shape 16"/>
        <p:cNvGrpSpPr/>
        <p:nvPr/>
      </p:nvGrpSpPr>
      <p:grpSpPr>
        <a:xfrm>
          <a:off x="0" y="0"/>
          <a:ext cx="0" cy="0"/>
          <a:chOff x="0" y="0"/>
          <a:chExt cx="0" cy="0"/>
        </a:xfrm>
      </p:grpSpPr>
      <p:pic>
        <p:nvPicPr>
          <p:cNvPr id="17" name="Google Shape;17;p4"/>
          <p:cNvPicPr preferRelativeResize="0"/>
          <p:nvPr/>
        </p:nvPicPr>
        <p:blipFill rotWithShape="1">
          <a:blip r:embed="rId2">
            <a:alphaModFix/>
          </a:blip>
          <a:srcRect b="0" l="0" r="0" t="0"/>
          <a:stretch/>
        </p:blipFill>
        <p:spPr>
          <a:xfrm>
            <a:off x="0" y="-1"/>
            <a:ext cx="9143987" cy="5143501"/>
          </a:xfrm>
          <a:prstGeom prst="rect">
            <a:avLst/>
          </a:prstGeom>
          <a:noFill/>
          <a:ln>
            <a:noFill/>
          </a:ln>
        </p:spPr>
      </p:pic>
      <p:sp>
        <p:nvSpPr>
          <p:cNvPr id="18" name="Google Shape;18;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 name="Google Shape;19;p4"/>
          <p:cNvSpPr txBox="1"/>
          <p:nvPr>
            <p:ph idx="1" type="body"/>
          </p:nvPr>
        </p:nvSpPr>
        <p:spPr>
          <a:xfrm>
            <a:off x="720000" y="1139551"/>
            <a:ext cx="7704000" cy="4062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pic>
        <p:nvPicPr>
          <p:cNvPr id="21" name="Google Shape;21;p5"/>
          <p:cNvPicPr preferRelativeResize="0"/>
          <p:nvPr/>
        </p:nvPicPr>
        <p:blipFill rotWithShape="1">
          <a:blip r:embed="rId2">
            <a:alphaModFix/>
          </a:blip>
          <a:srcRect b="0" l="0" r="0" t="0"/>
          <a:stretch/>
        </p:blipFill>
        <p:spPr>
          <a:xfrm>
            <a:off x="0" y="-1"/>
            <a:ext cx="9143987" cy="5143501"/>
          </a:xfrm>
          <a:prstGeom prst="rect">
            <a:avLst/>
          </a:prstGeom>
          <a:noFill/>
          <a:ln>
            <a:noFill/>
          </a:ln>
        </p:spPr>
      </p:pic>
      <p:sp>
        <p:nvSpPr>
          <p:cNvPr id="22" name="Google Shape;2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3" name="Google Shape;23;p5"/>
          <p:cNvSpPr txBox="1"/>
          <p:nvPr>
            <p:ph idx="1" type="subTitle"/>
          </p:nvPr>
        </p:nvSpPr>
        <p:spPr>
          <a:xfrm>
            <a:off x="4923249" y="2421749"/>
            <a:ext cx="25056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4" name="Google Shape;24;p5"/>
          <p:cNvSpPr txBox="1"/>
          <p:nvPr>
            <p:ph idx="2" type="subTitle"/>
          </p:nvPr>
        </p:nvSpPr>
        <p:spPr>
          <a:xfrm>
            <a:off x="1715375" y="2421749"/>
            <a:ext cx="2505600" cy="175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 name="Google Shape;25;p5"/>
          <p:cNvSpPr txBox="1"/>
          <p:nvPr>
            <p:ph idx="3" type="subTitle"/>
          </p:nvPr>
        </p:nvSpPr>
        <p:spPr>
          <a:xfrm>
            <a:off x="1715375" y="1757953"/>
            <a:ext cx="25056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6" name="Google Shape;26;p5"/>
          <p:cNvSpPr txBox="1"/>
          <p:nvPr>
            <p:ph idx="4" type="subTitle"/>
          </p:nvPr>
        </p:nvSpPr>
        <p:spPr>
          <a:xfrm>
            <a:off x="4923250" y="1757953"/>
            <a:ext cx="2505600" cy="572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Raleway"/>
              <a:buNone/>
              <a:defRPr b="1" sz="1800">
                <a:latin typeface="Raleway"/>
                <a:ea typeface="Raleway"/>
                <a:cs typeface="Raleway"/>
                <a:sym typeface="Raleway"/>
              </a:defRPr>
            </a:lvl1pPr>
            <a:lvl2pPr lvl="1" rtl="0"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rtl="0"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rtl="0"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rtl="0"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rtl="0"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rtl="0"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rtl="0"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rtl="0"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pic>
        <p:nvPicPr>
          <p:cNvPr id="28" name="Google Shape;28;p6"/>
          <p:cNvPicPr preferRelativeResize="0"/>
          <p:nvPr/>
        </p:nvPicPr>
        <p:blipFill rotWithShape="1">
          <a:blip r:embed="rId2">
            <a:alphaModFix/>
          </a:blip>
          <a:srcRect b="0" l="0" r="0" t="0"/>
          <a:stretch/>
        </p:blipFill>
        <p:spPr>
          <a:xfrm>
            <a:off x="0" y="-1"/>
            <a:ext cx="9143987" cy="5143501"/>
          </a:xfrm>
          <a:prstGeom prst="rect">
            <a:avLst/>
          </a:prstGeom>
          <a:noFill/>
          <a:ln>
            <a:noFill/>
          </a:ln>
        </p:spPr>
      </p:pic>
      <p:sp>
        <p:nvSpPr>
          <p:cNvPr id="29" name="Google Shape;2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pic>
        <p:nvPicPr>
          <p:cNvPr id="31" name="Google Shape;31;p7"/>
          <p:cNvPicPr preferRelativeResize="0"/>
          <p:nvPr/>
        </p:nvPicPr>
        <p:blipFill rotWithShape="1">
          <a:blip r:embed="rId2">
            <a:alphaModFix/>
          </a:blip>
          <a:srcRect b="0" l="0" r="0" t="0"/>
          <a:stretch/>
        </p:blipFill>
        <p:spPr>
          <a:xfrm flipH="1" rot="10800000">
            <a:off x="0" y="-1"/>
            <a:ext cx="9143987" cy="5143501"/>
          </a:xfrm>
          <a:prstGeom prst="rect">
            <a:avLst/>
          </a:prstGeom>
          <a:noFill/>
          <a:ln>
            <a:noFill/>
          </a:ln>
        </p:spPr>
      </p:pic>
      <p:sp>
        <p:nvSpPr>
          <p:cNvPr id="32" name="Google Shape;32;p7"/>
          <p:cNvSpPr txBox="1"/>
          <p:nvPr>
            <p:ph type="title"/>
          </p:nvPr>
        </p:nvSpPr>
        <p:spPr>
          <a:xfrm>
            <a:off x="865613" y="539550"/>
            <a:ext cx="3375900" cy="10809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7"/>
          <p:cNvSpPr txBox="1"/>
          <p:nvPr>
            <p:ph idx="1" type="subTitle"/>
          </p:nvPr>
        </p:nvSpPr>
        <p:spPr>
          <a:xfrm>
            <a:off x="865613" y="1762900"/>
            <a:ext cx="3375900" cy="26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Font typeface="Nunito Light"/>
              <a:buChar char="●"/>
              <a:defRPr/>
            </a:lvl1pPr>
            <a:lvl2pPr lvl="1" rtl="0" algn="ctr">
              <a:lnSpc>
                <a:spcPct val="100000"/>
              </a:lnSpc>
              <a:spcBef>
                <a:spcPts val="0"/>
              </a:spcBef>
              <a:spcAft>
                <a:spcPts val="0"/>
              </a:spcAft>
              <a:buClr>
                <a:srgbClr val="E76A28"/>
              </a:buClr>
              <a:buSzPts val="1200"/>
              <a:buFont typeface="Nunito Light"/>
              <a:buChar char="○"/>
              <a:defRPr/>
            </a:lvl2pPr>
            <a:lvl3pPr lvl="2" rtl="0" algn="ctr">
              <a:lnSpc>
                <a:spcPct val="100000"/>
              </a:lnSpc>
              <a:spcBef>
                <a:spcPts val="0"/>
              </a:spcBef>
              <a:spcAft>
                <a:spcPts val="0"/>
              </a:spcAft>
              <a:buClr>
                <a:srgbClr val="E76A28"/>
              </a:buClr>
              <a:buSzPts val="1200"/>
              <a:buFont typeface="Nunito Light"/>
              <a:buChar char="■"/>
              <a:defRPr/>
            </a:lvl3pPr>
            <a:lvl4pPr lvl="3" rtl="0" algn="ctr">
              <a:lnSpc>
                <a:spcPct val="100000"/>
              </a:lnSpc>
              <a:spcBef>
                <a:spcPts val="0"/>
              </a:spcBef>
              <a:spcAft>
                <a:spcPts val="0"/>
              </a:spcAft>
              <a:buClr>
                <a:srgbClr val="E76A28"/>
              </a:buClr>
              <a:buSzPts val="12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200"/>
              <a:buFont typeface="Nunito Light"/>
              <a:buChar char="●"/>
              <a:defRPr/>
            </a:lvl7pPr>
            <a:lvl8pPr lvl="7" rtl="0" algn="ctr">
              <a:lnSpc>
                <a:spcPct val="100000"/>
              </a:lnSpc>
              <a:spcBef>
                <a:spcPts val="0"/>
              </a:spcBef>
              <a:spcAft>
                <a:spcPts val="0"/>
              </a:spcAft>
              <a:buClr>
                <a:srgbClr val="999999"/>
              </a:buClr>
              <a:buSzPts val="12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34" name="Google Shape;34;p7"/>
          <p:cNvSpPr/>
          <p:nvPr>
            <p:ph idx="2" type="pic"/>
          </p:nvPr>
        </p:nvSpPr>
        <p:spPr>
          <a:xfrm>
            <a:off x="4804688" y="539550"/>
            <a:ext cx="3473700" cy="4064400"/>
          </a:xfrm>
          <a:prstGeom prst="roundRect">
            <a:avLst>
              <a:gd fmla="val 16667"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pic>
        <p:nvPicPr>
          <p:cNvPr id="36" name="Google Shape;36;p8"/>
          <p:cNvPicPr preferRelativeResize="0"/>
          <p:nvPr/>
        </p:nvPicPr>
        <p:blipFill rotWithShape="1">
          <a:blip r:embed="rId2">
            <a:alphaModFix/>
          </a:blip>
          <a:srcRect b="0" l="0" r="0" t="0"/>
          <a:stretch/>
        </p:blipFill>
        <p:spPr>
          <a:xfrm>
            <a:off x="0" y="-1"/>
            <a:ext cx="9143987" cy="5143501"/>
          </a:xfrm>
          <a:prstGeom prst="rect">
            <a:avLst/>
          </a:prstGeom>
          <a:noFill/>
          <a:ln>
            <a:noFill/>
          </a:ln>
        </p:spPr>
      </p:pic>
      <p:sp>
        <p:nvSpPr>
          <p:cNvPr id="37" name="Google Shape;37;p8"/>
          <p:cNvSpPr txBox="1"/>
          <p:nvPr>
            <p:ph type="title"/>
          </p:nvPr>
        </p:nvSpPr>
        <p:spPr>
          <a:xfrm>
            <a:off x="2317950" y="1307100"/>
            <a:ext cx="4508100" cy="25293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pic>
        <p:nvPicPr>
          <p:cNvPr id="39" name="Google Shape;39;p9"/>
          <p:cNvPicPr preferRelativeResize="0"/>
          <p:nvPr/>
        </p:nvPicPr>
        <p:blipFill rotWithShape="1">
          <a:blip r:embed="rId2">
            <a:alphaModFix/>
          </a:blip>
          <a:srcRect b="0" l="0" r="0" t="0"/>
          <a:stretch/>
        </p:blipFill>
        <p:spPr>
          <a:xfrm flipH="1">
            <a:off x="0" y="-1"/>
            <a:ext cx="9143987" cy="5143501"/>
          </a:xfrm>
          <a:prstGeom prst="rect">
            <a:avLst/>
          </a:prstGeom>
          <a:noFill/>
          <a:ln>
            <a:noFill/>
          </a:ln>
        </p:spPr>
      </p:pic>
      <p:sp>
        <p:nvSpPr>
          <p:cNvPr id="40" name="Google Shape;40;p9"/>
          <p:cNvSpPr txBox="1"/>
          <p:nvPr>
            <p:ph type="title"/>
          </p:nvPr>
        </p:nvSpPr>
        <p:spPr>
          <a:xfrm>
            <a:off x="2135550" y="1189100"/>
            <a:ext cx="4872900" cy="19644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60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41" name="Google Shape;41;p9"/>
          <p:cNvSpPr txBox="1"/>
          <p:nvPr>
            <p:ph idx="1" type="subTitle"/>
          </p:nvPr>
        </p:nvSpPr>
        <p:spPr>
          <a:xfrm>
            <a:off x="2135550" y="3153500"/>
            <a:ext cx="4872900" cy="500700"/>
          </a:xfrm>
          <a:prstGeom prst="rect">
            <a:avLst/>
          </a:prstGeom>
          <a:solidFill>
            <a:schemeClr val="lt1"/>
          </a:solidFill>
        </p:spPr>
        <p:txBody>
          <a:bodyPr anchorCtr="0" anchor="t" bIns="91425" lIns="91425" spcFirstLastPara="1" rIns="91425" wrap="square" tIns="91425">
            <a:noAutofit/>
          </a:bodyPr>
          <a:lstStyle>
            <a:lvl1pPr lvl="0" rtl="0" algn="ctr">
              <a:lnSpc>
                <a:spcPct val="100000"/>
              </a:lnSpc>
              <a:spcBef>
                <a:spcPts val="0"/>
              </a:spcBef>
              <a:spcAft>
                <a:spcPts val="0"/>
              </a:spcAft>
              <a:buSzPts val="1000"/>
              <a:buNone/>
              <a:defRPr sz="14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pic>
        <p:nvPicPr>
          <p:cNvPr id="43" name="Google Shape;43;p10"/>
          <p:cNvPicPr preferRelativeResize="0"/>
          <p:nvPr/>
        </p:nvPicPr>
        <p:blipFill rotWithShape="1">
          <a:blip r:embed="rId2">
            <a:alphaModFix/>
          </a:blip>
          <a:srcRect b="0" l="0" r="0" t="0"/>
          <a:stretch/>
        </p:blipFill>
        <p:spPr>
          <a:xfrm>
            <a:off x="0" y="-1"/>
            <a:ext cx="9143987" cy="5143501"/>
          </a:xfrm>
          <a:prstGeom prst="rect">
            <a:avLst/>
          </a:prstGeom>
          <a:noFill/>
          <a:ln>
            <a:noFill/>
          </a:ln>
        </p:spPr>
      </p:pic>
      <p:sp>
        <p:nvSpPr>
          <p:cNvPr id="44" name="Google Shape;44;p10"/>
          <p:cNvSpPr txBox="1"/>
          <p:nvPr>
            <p:ph type="title"/>
          </p:nvPr>
        </p:nvSpPr>
        <p:spPr>
          <a:xfrm>
            <a:off x="720000" y="4014450"/>
            <a:ext cx="7704000" cy="572700"/>
          </a:xfrm>
          <a:prstGeom prst="rect">
            <a:avLst/>
          </a:prstGeom>
          <a:solidFill>
            <a:schemeClr val="lt1"/>
          </a:solidFill>
        </p:spPr>
        <p:txBody>
          <a:bodyPr anchorCtr="0" anchor="ctr" bIns="91425" lIns="91425" spcFirstLastPara="1" rIns="91425" wrap="square" tIns="91425">
            <a:noAutofit/>
          </a:bodyPr>
          <a:lstStyle>
            <a:lvl1pPr lvl="0" rtl="0" algn="ctr">
              <a:spcBef>
                <a:spcPts val="0"/>
              </a:spcBef>
              <a:spcAft>
                <a:spcPts val="0"/>
              </a:spcAft>
              <a:buSzPts val="1800"/>
              <a:buNone/>
              <a:defRPr sz="1800"/>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2"/>
              </a:buClr>
              <a:buSzPts val="3000"/>
              <a:buFont typeface="Raleway"/>
              <a:buNone/>
              <a:defRPr b="1" sz="3000">
                <a:solidFill>
                  <a:schemeClr val="accent2"/>
                </a:solidFill>
                <a:latin typeface="Raleway"/>
                <a:ea typeface="Raleway"/>
                <a:cs typeface="Raleway"/>
                <a:sym typeface="Raleway"/>
              </a:defRPr>
            </a:lvl1pPr>
            <a:lvl2pPr lvl="1" rtl="0">
              <a:spcBef>
                <a:spcPts val="0"/>
              </a:spcBef>
              <a:spcAft>
                <a:spcPts val="0"/>
              </a:spcAft>
              <a:buClr>
                <a:schemeClr val="accent2"/>
              </a:buClr>
              <a:buSzPts val="3000"/>
              <a:buFont typeface="Raleway"/>
              <a:buNone/>
              <a:defRPr b="1" sz="3000">
                <a:solidFill>
                  <a:schemeClr val="accent2"/>
                </a:solidFill>
                <a:latin typeface="Raleway"/>
                <a:ea typeface="Raleway"/>
                <a:cs typeface="Raleway"/>
                <a:sym typeface="Raleway"/>
              </a:defRPr>
            </a:lvl2pPr>
            <a:lvl3pPr lvl="2" rtl="0">
              <a:spcBef>
                <a:spcPts val="0"/>
              </a:spcBef>
              <a:spcAft>
                <a:spcPts val="0"/>
              </a:spcAft>
              <a:buClr>
                <a:schemeClr val="accent2"/>
              </a:buClr>
              <a:buSzPts val="3000"/>
              <a:buFont typeface="Raleway"/>
              <a:buNone/>
              <a:defRPr b="1" sz="3000">
                <a:solidFill>
                  <a:schemeClr val="accent2"/>
                </a:solidFill>
                <a:latin typeface="Raleway"/>
                <a:ea typeface="Raleway"/>
                <a:cs typeface="Raleway"/>
                <a:sym typeface="Raleway"/>
              </a:defRPr>
            </a:lvl3pPr>
            <a:lvl4pPr lvl="3" rtl="0">
              <a:spcBef>
                <a:spcPts val="0"/>
              </a:spcBef>
              <a:spcAft>
                <a:spcPts val="0"/>
              </a:spcAft>
              <a:buClr>
                <a:schemeClr val="accent2"/>
              </a:buClr>
              <a:buSzPts val="3000"/>
              <a:buFont typeface="Raleway"/>
              <a:buNone/>
              <a:defRPr b="1" sz="3000">
                <a:solidFill>
                  <a:schemeClr val="accent2"/>
                </a:solidFill>
                <a:latin typeface="Raleway"/>
                <a:ea typeface="Raleway"/>
                <a:cs typeface="Raleway"/>
                <a:sym typeface="Raleway"/>
              </a:defRPr>
            </a:lvl4pPr>
            <a:lvl5pPr lvl="4" rtl="0">
              <a:spcBef>
                <a:spcPts val="0"/>
              </a:spcBef>
              <a:spcAft>
                <a:spcPts val="0"/>
              </a:spcAft>
              <a:buClr>
                <a:schemeClr val="accent2"/>
              </a:buClr>
              <a:buSzPts val="3000"/>
              <a:buFont typeface="Raleway"/>
              <a:buNone/>
              <a:defRPr b="1" sz="3000">
                <a:solidFill>
                  <a:schemeClr val="accent2"/>
                </a:solidFill>
                <a:latin typeface="Raleway"/>
                <a:ea typeface="Raleway"/>
                <a:cs typeface="Raleway"/>
                <a:sym typeface="Raleway"/>
              </a:defRPr>
            </a:lvl5pPr>
            <a:lvl6pPr lvl="5" rtl="0">
              <a:spcBef>
                <a:spcPts val="0"/>
              </a:spcBef>
              <a:spcAft>
                <a:spcPts val="0"/>
              </a:spcAft>
              <a:buClr>
                <a:schemeClr val="accent2"/>
              </a:buClr>
              <a:buSzPts val="3000"/>
              <a:buFont typeface="Raleway"/>
              <a:buNone/>
              <a:defRPr b="1" sz="3000">
                <a:solidFill>
                  <a:schemeClr val="accent2"/>
                </a:solidFill>
                <a:latin typeface="Raleway"/>
                <a:ea typeface="Raleway"/>
                <a:cs typeface="Raleway"/>
                <a:sym typeface="Raleway"/>
              </a:defRPr>
            </a:lvl6pPr>
            <a:lvl7pPr lvl="6" rtl="0">
              <a:spcBef>
                <a:spcPts val="0"/>
              </a:spcBef>
              <a:spcAft>
                <a:spcPts val="0"/>
              </a:spcAft>
              <a:buClr>
                <a:schemeClr val="accent2"/>
              </a:buClr>
              <a:buSzPts val="3000"/>
              <a:buFont typeface="Raleway"/>
              <a:buNone/>
              <a:defRPr b="1" sz="3000">
                <a:solidFill>
                  <a:schemeClr val="accent2"/>
                </a:solidFill>
                <a:latin typeface="Raleway"/>
                <a:ea typeface="Raleway"/>
                <a:cs typeface="Raleway"/>
                <a:sym typeface="Raleway"/>
              </a:defRPr>
            </a:lvl7pPr>
            <a:lvl8pPr lvl="7" rtl="0">
              <a:spcBef>
                <a:spcPts val="0"/>
              </a:spcBef>
              <a:spcAft>
                <a:spcPts val="0"/>
              </a:spcAft>
              <a:buClr>
                <a:schemeClr val="accent2"/>
              </a:buClr>
              <a:buSzPts val="3000"/>
              <a:buFont typeface="Raleway"/>
              <a:buNone/>
              <a:defRPr b="1" sz="3000">
                <a:solidFill>
                  <a:schemeClr val="accent2"/>
                </a:solidFill>
                <a:latin typeface="Raleway"/>
                <a:ea typeface="Raleway"/>
                <a:cs typeface="Raleway"/>
                <a:sym typeface="Raleway"/>
              </a:defRPr>
            </a:lvl8pPr>
            <a:lvl9pPr lvl="8" rtl="0">
              <a:spcBef>
                <a:spcPts val="0"/>
              </a:spcBef>
              <a:spcAft>
                <a:spcPts val="0"/>
              </a:spcAft>
              <a:buClr>
                <a:schemeClr val="accent2"/>
              </a:buClr>
              <a:buSzPts val="3000"/>
              <a:buFont typeface="Raleway"/>
              <a:buNone/>
              <a:defRPr b="1" sz="3000">
                <a:solidFill>
                  <a:schemeClr val="accent2"/>
                </a:solidFill>
                <a:latin typeface="Raleway"/>
                <a:ea typeface="Raleway"/>
                <a:cs typeface="Raleway"/>
                <a:sym typeface="Raleway"/>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1pPr>
            <a:lvl2pPr indent="-304800" lvl="1" marL="9144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2pPr>
            <a:lvl3pPr indent="-304800" lvl="2" marL="13716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3pPr>
            <a:lvl4pPr indent="-304800" lvl="3" marL="1828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4pPr>
            <a:lvl5pPr indent="-304800" lvl="4" marL="22860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5pPr>
            <a:lvl6pPr indent="-304800" lvl="5" marL="27432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6pPr>
            <a:lvl7pPr indent="-304800" lvl="6" marL="32004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7pPr>
            <a:lvl8pPr indent="-304800" lvl="7" marL="36576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8pPr>
            <a:lvl9pPr indent="-304800" lvl="8" marL="4114800">
              <a:lnSpc>
                <a:spcPct val="100000"/>
              </a:lnSpc>
              <a:spcBef>
                <a:spcPts val="0"/>
              </a:spcBef>
              <a:spcAft>
                <a:spcPts val="0"/>
              </a:spcAft>
              <a:buClr>
                <a:schemeClr val="accent2"/>
              </a:buClr>
              <a:buSzPts val="1200"/>
              <a:buFont typeface="Rubik"/>
              <a:buChar char="■"/>
              <a:defRPr sz="1200">
                <a:solidFill>
                  <a:schemeClr val="accent2"/>
                </a:solidFill>
                <a:latin typeface="Rubik"/>
                <a:ea typeface="Rubik"/>
                <a:cs typeface="Rubik"/>
                <a:sym typeface="Rubik"/>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14.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2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12.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 Id="rId3" Type="http://schemas.openxmlformats.org/officeDocument/2006/relationships/image" Target="../media/image1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 Id="rId3" Type="http://schemas.openxmlformats.org/officeDocument/2006/relationships/image" Target="../media/image1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 Id="rId3"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1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 Id="rId3" Type="http://schemas.openxmlformats.org/officeDocument/2006/relationships/image" Target="../media/image2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2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4"/>
          <p:cNvSpPr txBox="1"/>
          <p:nvPr>
            <p:ph type="ctrTitle"/>
          </p:nvPr>
        </p:nvSpPr>
        <p:spPr>
          <a:xfrm>
            <a:off x="3652975" y="817600"/>
            <a:ext cx="5429100" cy="250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Understanding Cryptocurrency Trading</a:t>
            </a:r>
            <a:endParaRPr>
              <a:solidFill>
                <a:schemeClr val="accent1"/>
              </a:solidFill>
            </a:endParaRPr>
          </a:p>
        </p:txBody>
      </p:sp>
      <p:sp>
        <p:nvSpPr>
          <p:cNvPr id="143" name="Google Shape;143;p24"/>
          <p:cNvSpPr txBox="1"/>
          <p:nvPr>
            <p:ph idx="1" type="subTitle"/>
          </p:nvPr>
        </p:nvSpPr>
        <p:spPr>
          <a:xfrm>
            <a:off x="3961200" y="3555250"/>
            <a:ext cx="4469700" cy="4170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lang="en"/>
              <a:t>Market Perspectives with TradingView Insights</a:t>
            </a:r>
            <a:endParaRPr/>
          </a:p>
        </p:txBody>
      </p:sp>
      <p:grpSp>
        <p:nvGrpSpPr>
          <p:cNvPr id="144" name="Google Shape;144;p24"/>
          <p:cNvGrpSpPr/>
          <p:nvPr/>
        </p:nvGrpSpPr>
        <p:grpSpPr>
          <a:xfrm>
            <a:off x="-543650" y="539500"/>
            <a:ext cx="3910200" cy="4629013"/>
            <a:chOff x="-543650" y="539500"/>
            <a:chExt cx="3910200" cy="4629013"/>
          </a:xfrm>
        </p:grpSpPr>
        <p:sp>
          <p:nvSpPr>
            <p:cNvPr id="145" name="Google Shape;145;p24"/>
            <p:cNvSpPr/>
            <p:nvPr/>
          </p:nvSpPr>
          <p:spPr>
            <a:xfrm>
              <a:off x="-543650" y="711905"/>
              <a:ext cx="3910200" cy="39102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nvGrpSpPr>
            <p:cNvPr id="146" name="Google Shape;146;p24"/>
            <p:cNvGrpSpPr/>
            <p:nvPr/>
          </p:nvGrpSpPr>
          <p:grpSpPr>
            <a:xfrm>
              <a:off x="-472908" y="1424984"/>
              <a:ext cx="763799" cy="763799"/>
              <a:chOff x="2992975" y="656375"/>
              <a:chExt cx="662100" cy="662100"/>
            </a:xfrm>
          </p:grpSpPr>
          <p:sp>
            <p:nvSpPr>
              <p:cNvPr id="147" name="Google Shape;147;p24"/>
              <p:cNvSpPr/>
              <p:nvPr/>
            </p:nvSpPr>
            <p:spPr>
              <a:xfrm>
                <a:off x="2992975" y="656375"/>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48" name="Google Shape;148;p24"/>
              <p:cNvSpPr/>
              <p:nvPr/>
            </p:nvSpPr>
            <p:spPr>
              <a:xfrm>
                <a:off x="3141963" y="806329"/>
                <a:ext cx="364121" cy="362188"/>
              </a:xfrm>
              <a:custGeom>
                <a:rect b="b" l="l" r="r" t="t"/>
                <a:pathLst>
                  <a:path extrusionOk="0" h="11430" w="11491">
                    <a:moveTo>
                      <a:pt x="6840" y="1"/>
                    </a:moveTo>
                    <a:cubicBezTo>
                      <a:pt x="6110" y="1"/>
                      <a:pt x="5411" y="92"/>
                      <a:pt x="4803" y="335"/>
                    </a:cubicBezTo>
                    <a:cubicBezTo>
                      <a:pt x="4195" y="548"/>
                      <a:pt x="3679" y="852"/>
                      <a:pt x="3223" y="1247"/>
                    </a:cubicBezTo>
                    <a:cubicBezTo>
                      <a:pt x="2736" y="1612"/>
                      <a:pt x="2341" y="2068"/>
                      <a:pt x="2037" y="2585"/>
                    </a:cubicBezTo>
                    <a:cubicBezTo>
                      <a:pt x="1733" y="3101"/>
                      <a:pt x="1520" y="3588"/>
                      <a:pt x="1368" y="4165"/>
                    </a:cubicBezTo>
                    <a:lnTo>
                      <a:pt x="1368" y="4135"/>
                    </a:lnTo>
                    <a:lnTo>
                      <a:pt x="609" y="4135"/>
                    </a:lnTo>
                    <a:lnTo>
                      <a:pt x="61" y="5503"/>
                    </a:lnTo>
                    <a:lnTo>
                      <a:pt x="1156" y="5503"/>
                    </a:lnTo>
                    <a:lnTo>
                      <a:pt x="1156" y="5563"/>
                    </a:lnTo>
                    <a:lnTo>
                      <a:pt x="1156" y="5898"/>
                    </a:lnTo>
                    <a:cubicBezTo>
                      <a:pt x="1216" y="6019"/>
                      <a:pt x="1216" y="6141"/>
                      <a:pt x="1216" y="6262"/>
                    </a:cubicBezTo>
                    <a:lnTo>
                      <a:pt x="517" y="6262"/>
                    </a:lnTo>
                    <a:lnTo>
                      <a:pt x="1" y="7630"/>
                    </a:lnTo>
                    <a:lnTo>
                      <a:pt x="1581" y="7630"/>
                    </a:lnTo>
                    <a:cubicBezTo>
                      <a:pt x="1764" y="8147"/>
                      <a:pt x="2037" y="8633"/>
                      <a:pt x="2372" y="9089"/>
                    </a:cubicBezTo>
                    <a:cubicBezTo>
                      <a:pt x="2736" y="9545"/>
                      <a:pt x="3101" y="9971"/>
                      <a:pt x="3557" y="10305"/>
                    </a:cubicBezTo>
                    <a:cubicBezTo>
                      <a:pt x="4013" y="10670"/>
                      <a:pt x="4499" y="10913"/>
                      <a:pt x="5046" y="11126"/>
                    </a:cubicBezTo>
                    <a:cubicBezTo>
                      <a:pt x="5563" y="11308"/>
                      <a:pt x="6171" y="11430"/>
                      <a:pt x="6779" y="11430"/>
                    </a:cubicBezTo>
                    <a:cubicBezTo>
                      <a:pt x="7296" y="11430"/>
                      <a:pt x="7752" y="11338"/>
                      <a:pt x="8238" y="11217"/>
                    </a:cubicBezTo>
                    <a:cubicBezTo>
                      <a:pt x="8694" y="11126"/>
                      <a:pt x="9180" y="10974"/>
                      <a:pt x="9606" y="10731"/>
                    </a:cubicBezTo>
                    <a:cubicBezTo>
                      <a:pt x="10031" y="10518"/>
                      <a:pt x="10396" y="10244"/>
                      <a:pt x="10730" y="9910"/>
                    </a:cubicBezTo>
                    <a:cubicBezTo>
                      <a:pt x="11095" y="9606"/>
                      <a:pt x="11338" y="9211"/>
                      <a:pt x="11490" y="8785"/>
                    </a:cubicBezTo>
                    <a:lnTo>
                      <a:pt x="9363" y="7539"/>
                    </a:lnTo>
                    <a:cubicBezTo>
                      <a:pt x="9271" y="7813"/>
                      <a:pt x="9119" y="8086"/>
                      <a:pt x="8907" y="8269"/>
                    </a:cubicBezTo>
                    <a:cubicBezTo>
                      <a:pt x="8724" y="8481"/>
                      <a:pt x="8511" y="8633"/>
                      <a:pt x="8268" y="8755"/>
                    </a:cubicBezTo>
                    <a:cubicBezTo>
                      <a:pt x="8056" y="8876"/>
                      <a:pt x="7812" y="8937"/>
                      <a:pt x="7539" y="9028"/>
                    </a:cubicBezTo>
                    <a:cubicBezTo>
                      <a:pt x="7326" y="9059"/>
                      <a:pt x="7052" y="9089"/>
                      <a:pt x="6840" y="9089"/>
                    </a:cubicBezTo>
                    <a:cubicBezTo>
                      <a:pt x="6293" y="9089"/>
                      <a:pt x="5806" y="8998"/>
                      <a:pt x="5381" y="8724"/>
                    </a:cubicBezTo>
                    <a:cubicBezTo>
                      <a:pt x="4955" y="8451"/>
                      <a:pt x="4621" y="8117"/>
                      <a:pt x="4347" y="7661"/>
                    </a:cubicBezTo>
                    <a:lnTo>
                      <a:pt x="6627" y="7661"/>
                    </a:lnTo>
                    <a:lnTo>
                      <a:pt x="7174" y="6293"/>
                    </a:lnTo>
                    <a:lnTo>
                      <a:pt x="3861" y="6293"/>
                    </a:lnTo>
                    <a:cubicBezTo>
                      <a:pt x="3831" y="6171"/>
                      <a:pt x="3831" y="6110"/>
                      <a:pt x="3831" y="5989"/>
                    </a:cubicBezTo>
                    <a:lnTo>
                      <a:pt x="3831" y="5685"/>
                    </a:lnTo>
                    <a:lnTo>
                      <a:pt x="3831" y="5503"/>
                    </a:lnTo>
                    <a:lnTo>
                      <a:pt x="7083" y="5503"/>
                    </a:lnTo>
                    <a:lnTo>
                      <a:pt x="7630" y="4135"/>
                    </a:lnTo>
                    <a:lnTo>
                      <a:pt x="4104" y="4135"/>
                    </a:lnTo>
                    <a:cubicBezTo>
                      <a:pt x="4317" y="3588"/>
                      <a:pt x="4651" y="3132"/>
                      <a:pt x="5077" y="2797"/>
                    </a:cubicBezTo>
                    <a:cubicBezTo>
                      <a:pt x="5502" y="2463"/>
                      <a:pt x="6080" y="2281"/>
                      <a:pt x="6749" y="2281"/>
                    </a:cubicBezTo>
                    <a:cubicBezTo>
                      <a:pt x="6992" y="2281"/>
                      <a:pt x="7235" y="2311"/>
                      <a:pt x="7478" y="2341"/>
                    </a:cubicBezTo>
                    <a:cubicBezTo>
                      <a:pt x="7752" y="2433"/>
                      <a:pt x="7964" y="2493"/>
                      <a:pt x="8208" y="2615"/>
                    </a:cubicBezTo>
                    <a:cubicBezTo>
                      <a:pt x="8420" y="2767"/>
                      <a:pt x="8663" y="2919"/>
                      <a:pt x="8846" y="3101"/>
                    </a:cubicBezTo>
                    <a:cubicBezTo>
                      <a:pt x="9028" y="3344"/>
                      <a:pt x="9211" y="3557"/>
                      <a:pt x="9332" y="3861"/>
                    </a:cubicBezTo>
                    <a:lnTo>
                      <a:pt x="11369" y="2463"/>
                    </a:lnTo>
                    <a:cubicBezTo>
                      <a:pt x="10974" y="1733"/>
                      <a:pt x="10396" y="1126"/>
                      <a:pt x="9606" y="670"/>
                    </a:cubicBezTo>
                    <a:cubicBezTo>
                      <a:pt x="8815" y="214"/>
                      <a:pt x="7904" y="1"/>
                      <a:pt x="68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9" name="Google Shape;149;p24"/>
            <p:cNvGrpSpPr/>
            <p:nvPr/>
          </p:nvGrpSpPr>
          <p:grpSpPr>
            <a:xfrm>
              <a:off x="196129" y="2516154"/>
              <a:ext cx="470886" cy="470886"/>
              <a:chOff x="3711125" y="728900"/>
              <a:chExt cx="662100" cy="662100"/>
            </a:xfrm>
          </p:grpSpPr>
          <p:sp>
            <p:nvSpPr>
              <p:cNvPr id="150" name="Google Shape;150;p24"/>
              <p:cNvSpPr/>
              <p:nvPr/>
            </p:nvSpPr>
            <p:spPr>
              <a:xfrm>
                <a:off x="3711125" y="728900"/>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51" name="Google Shape;151;p24"/>
              <p:cNvSpPr/>
              <p:nvPr/>
            </p:nvSpPr>
            <p:spPr>
              <a:xfrm>
                <a:off x="3943089" y="889943"/>
                <a:ext cx="221609" cy="340014"/>
              </a:xfrm>
              <a:custGeom>
                <a:rect b="b" l="l" r="r" t="t"/>
                <a:pathLst>
                  <a:path extrusionOk="0" h="11521" w="7509">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 name="Google Shape;152;p24"/>
            <p:cNvSpPr/>
            <p:nvPr/>
          </p:nvSpPr>
          <p:spPr>
            <a:xfrm>
              <a:off x="-155253" y="958787"/>
              <a:ext cx="1664400" cy="239100"/>
            </a:xfrm>
            <a:prstGeom prst="roundRect">
              <a:avLst>
                <a:gd fmla="val 50000" name="adj"/>
              </a:avLst>
            </a:prstGeom>
            <a:solidFill>
              <a:srgbClr val="5FD3F6">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53" name="Google Shape;153;p24"/>
            <p:cNvSpPr/>
            <p:nvPr/>
          </p:nvSpPr>
          <p:spPr>
            <a:xfrm>
              <a:off x="1114050" y="539500"/>
              <a:ext cx="594900" cy="943800"/>
            </a:xfrm>
            <a:prstGeom prst="upArrow">
              <a:avLst>
                <a:gd fmla="val 50000" name="adj1"/>
                <a:gd fmla="val 80688"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nvGrpSpPr>
            <p:cNvPr id="154" name="Google Shape;154;p24"/>
            <p:cNvGrpSpPr/>
            <p:nvPr/>
          </p:nvGrpSpPr>
          <p:grpSpPr>
            <a:xfrm>
              <a:off x="-472965" y="3431326"/>
              <a:ext cx="845168" cy="213089"/>
              <a:chOff x="3618425" y="97592"/>
              <a:chExt cx="1411200" cy="355800"/>
            </a:xfrm>
          </p:grpSpPr>
          <p:sp>
            <p:nvSpPr>
              <p:cNvPr id="155" name="Google Shape;155;p24"/>
              <p:cNvSpPr/>
              <p:nvPr/>
            </p:nvSpPr>
            <p:spPr>
              <a:xfrm flipH="1" rot="10800000">
                <a:off x="3618425" y="97592"/>
                <a:ext cx="1411200" cy="355800"/>
              </a:xfrm>
              <a:prstGeom prst="roundRect">
                <a:avLst>
                  <a:gd fmla="val 13465"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56" name="Google Shape;156;p24"/>
              <p:cNvSpPr/>
              <p:nvPr/>
            </p:nvSpPr>
            <p:spPr>
              <a:xfrm flipH="1" rot="10800000">
                <a:off x="3750493" y="236783"/>
                <a:ext cx="898800" cy="8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57" name="Google Shape;157;p24"/>
              <p:cNvSpPr/>
              <p:nvPr/>
            </p:nvSpPr>
            <p:spPr>
              <a:xfrm flipH="1" rot="10800000">
                <a:off x="4749018" y="236732"/>
                <a:ext cx="148500" cy="1284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sp>
          <p:nvSpPr>
            <p:cNvPr id="158" name="Google Shape;158;p24"/>
            <p:cNvSpPr/>
            <p:nvPr/>
          </p:nvSpPr>
          <p:spPr>
            <a:xfrm>
              <a:off x="2780028" y="3715899"/>
              <a:ext cx="115384" cy="417810"/>
            </a:xfrm>
            <a:custGeom>
              <a:rect b="b" l="l" r="r" t="t"/>
              <a:pathLst>
                <a:path extrusionOk="0" h="14530" w="4013">
                  <a:moveTo>
                    <a:pt x="153" y="0"/>
                  </a:moveTo>
                  <a:lnTo>
                    <a:pt x="578" y="9453"/>
                  </a:lnTo>
                  <a:lnTo>
                    <a:pt x="3405" y="9453"/>
                  </a:lnTo>
                  <a:lnTo>
                    <a:pt x="3800" y="0"/>
                  </a:lnTo>
                  <a:close/>
                  <a:moveTo>
                    <a:pt x="2007" y="10821"/>
                  </a:moveTo>
                  <a:cubicBezTo>
                    <a:pt x="791" y="10821"/>
                    <a:pt x="1" y="11642"/>
                    <a:pt x="1" y="12706"/>
                  </a:cubicBezTo>
                  <a:cubicBezTo>
                    <a:pt x="1" y="13709"/>
                    <a:pt x="791" y="14529"/>
                    <a:pt x="2007" y="14529"/>
                  </a:cubicBezTo>
                  <a:cubicBezTo>
                    <a:pt x="3223" y="14529"/>
                    <a:pt x="4013" y="13709"/>
                    <a:pt x="3982" y="12706"/>
                  </a:cubicBezTo>
                  <a:cubicBezTo>
                    <a:pt x="3982" y="11642"/>
                    <a:pt x="3192" y="10821"/>
                    <a:pt x="2007" y="108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24"/>
            <p:cNvSpPr/>
            <p:nvPr/>
          </p:nvSpPr>
          <p:spPr>
            <a:xfrm>
              <a:off x="2309161" y="1718908"/>
              <a:ext cx="470876" cy="469855"/>
            </a:xfrm>
            <a:custGeom>
              <a:rect b="b" l="l" r="r" t="t"/>
              <a:pathLst>
                <a:path extrusionOk="0" h="13801" w="13831">
                  <a:moveTo>
                    <a:pt x="7023" y="3922"/>
                  </a:moveTo>
                  <a:cubicBezTo>
                    <a:pt x="7173" y="3922"/>
                    <a:pt x="7325" y="3932"/>
                    <a:pt x="7477" y="3952"/>
                  </a:cubicBezTo>
                  <a:cubicBezTo>
                    <a:pt x="7569" y="3952"/>
                    <a:pt x="7660" y="3982"/>
                    <a:pt x="7751" y="4043"/>
                  </a:cubicBezTo>
                  <a:cubicBezTo>
                    <a:pt x="7964" y="4104"/>
                    <a:pt x="8176" y="4195"/>
                    <a:pt x="8389" y="4286"/>
                  </a:cubicBezTo>
                  <a:cubicBezTo>
                    <a:pt x="8876" y="4560"/>
                    <a:pt x="9271" y="4985"/>
                    <a:pt x="9514" y="5441"/>
                  </a:cubicBezTo>
                  <a:cubicBezTo>
                    <a:pt x="9635" y="5624"/>
                    <a:pt x="9727" y="5867"/>
                    <a:pt x="9787" y="6080"/>
                  </a:cubicBezTo>
                  <a:cubicBezTo>
                    <a:pt x="9909" y="6505"/>
                    <a:pt x="9939" y="6961"/>
                    <a:pt x="9879" y="7417"/>
                  </a:cubicBezTo>
                  <a:cubicBezTo>
                    <a:pt x="9879" y="7508"/>
                    <a:pt x="9818" y="7599"/>
                    <a:pt x="9787" y="7691"/>
                  </a:cubicBezTo>
                  <a:cubicBezTo>
                    <a:pt x="9727" y="7903"/>
                    <a:pt x="9635" y="8116"/>
                    <a:pt x="9514" y="8329"/>
                  </a:cubicBezTo>
                  <a:cubicBezTo>
                    <a:pt x="9271" y="8815"/>
                    <a:pt x="8845" y="9210"/>
                    <a:pt x="8389" y="9484"/>
                  </a:cubicBezTo>
                  <a:cubicBezTo>
                    <a:pt x="8207" y="9575"/>
                    <a:pt x="7964" y="9666"/>
                    <a:pt x="7751" y="9727"/>
                  </a:cubicBezTo>
                  <a:cubicBezTo>
                    <a:pt x="7467" y="9808"/>
                    <a:pt x="7170" y="9849"/>
                    <a:pt x="6868" y="9849"/>
                  </a:cubicBezTo>
                  <a:cubicBezTo>
                    <a:pt x="6717" y="9849"/>
                    <a:pt x="6566" y="9839"/>
                    <a:pt x="6414" y="9818"/>
                  </a:cubicBezTo>
                  <a:cubicBezTo>
                    <a:pt x="6353" y="9818"/>
                    <a:pt x="6231" y="9788"/>
                    <a:pt x="6140" y="9727"/>
                  </a:cubicBezTo>
                  <a:cubicBezTo>
                    <a:pt x="5927" y="9666"/>
                    <a:pt x="5745" y="9575"/>
                    <a:pt x="5502" y="9484"/>
                  </a:cubicBezTo>
                  <a:cubicBezTo>
                    <a:pt x="5015" y="9210"/>
                    <a:pt x="4620" y="8815"/>
                    <a:pt x="4377" y="8329"/>
                  </a:cubicBezTo>
                  <a:cubicBezTo>
                    <a:pt x="4255" y="8147"/>
                    <a:pt x="4164" y="7903"/>
                    <a:pt x="4103" y="7691"/>
                  </a:cubicBezTo>
                  <a:cubicBezTo>
                    <a:pt x="3982" y="7265"/>
                    <a:pt x="3951" y="6809"/>
                    <a:pt x="4012" y="6353"/>
                  </a:cubicBezTo>
                  <a:cubicBezTo>
                    <a:pt x="4012" y="6262"/>
                    <a:pt x="4073" y="6171"/>
                    <a:pt x="4103" y="6080"/>
                  </a:cubicBezTo>
                  <a:cubicBezTo>
                    <a:pt x="4164" y="5867"/>
                    <a:pt x="4255" y="5654"/>
                    <a:pt x="4377" y="5441"/>
                  </a:cubicBezTo>
                  <a:cubicBezTo>
                    <a:pt x="4620" y="4955"/>
                    <a:pt x="5046" y="4560"/>
                    <a:pt x="5502" y="4286"/>
                  </a:cubicBezTo>
                  <a:cubicBezTo>
                    <a:pt x="5684" y="4195"/>
                    <a:pt x="5927" y="4104"/>
                    <a:pt x="6140" y="4043"/>
                  </a:cubicBezTo>
                  <a:cubicBezTo>
                    <a:pt x="6424" y="3962"/>
                    <a:pt x="6721" y="3922"/>
                    <a:pt x="7023" y="3922"/>
                  </a:cubicBezTo>
                  <a:close/>
                  <a:moveTo>
                    <a:pt x="6079" y="1"/>
                  </a:moveTo>
                  <a:lnTo>
                    <a:pt x="6079" y="1885"/>
                  </a:lnTo>
                  <a:cubicBezTo>
                    <a:pt x="5258" y="1976"/>
                    <a:pt x="4499" y="2341"/>
                    <a:pt x="3860" y="2797"/>
                  </a:cubicBezTo>
                  <a:lnTo>
                    <a:pt x="2523" y="1460"/>
                  </a:lnTo>
                  <a:lnTo>
                    <a:pt x="1398" y="2584"/>
                  </a:lnTo>
                  <a:lnTo>
                    <a:pt x="2736" y="3922"/>
                  </a:lnTo>
                  <a:cubicBezTo>
                    <a:pt x="2310" y="4530"/>
                    <a:pt x="1976" y="5229"/>
                    <a:pt x="1854" y="6019"/>
                  </a:cubicBezTo>
                  <a:lnTo>
                    <a:pt x="1854" y="6140"/>
                  </a:lnTo>
                  <a:lnTo>
                    <a:pt x="0" y="6140"/>
                  </a:lnTo>
                  <a:lnTo>
                    <a:pt x="0" y="7751"/>
                  </a:lnTo>
                  <a:lnTo>
                    <a:pt x="1854" y="7751"/>
                  </a:lnTo>
                  <a:cubicBezTo>
                    <a:pt x="1976" y="8572"/>
                    <a:pt x="2310" y="9332"/>
                    <a:pt x="2766" y="9940"/>
                  </a:cubicBezTo>
                  <a:lnTo>
                    <a:pt x="1429" y="11247"/>
                  </a:lnTo>
                  <a:lnTo>
                    <a:pt x="2584" y="12402"/>
                  </a:lnTo>
                  <a:lnTo>
                    <a:pt x="3891" y="11065"/>
                  </a:lnTo>
                  <a:cubicBezTo>
                    <a:pt x="4499" y="11490"/>
                    <a:pt x="5198" y="11824"/>
                    <a:pt x="5988" y="11946"/>
                  </a:cubicBezTo>
                  <a:lnTo>
                    <a:pt x="6110" y="11946"/>
                  </a:lnTo>
                  <a:lnTo>
                    <a:pt x="6110" y="13800"/>
                  </a:lnTo>
                  <a:lnTo>
                    <a:pt x="7751" y="13800"/>
                  </a:lnTo>
                  <a:lnTo>
                    <a:pt x="7751" y="11946"/>
                  </a:lnTo>
                  <a:cubicBezTo>
                    <a:pt x="8541" y="11824"/>
                    <a:pt x="9301" y="11490"/>
                    <a:pt x="9909" y="11034"/>
                  </a:cubicBezTo>
                  <a:lnTo>
                    <a:pt x="11246" y="12372"/>
                  </a:lnTo>
                  <a:lnTo>
                    <a:pt x="12371" y="11217"/>
                  </a:lnTo>
                  <a:lnTo>
                    <a:pt x="11034" y="9879"/>
                  </a:lnTo>
                  <a:cubicBezTo>
                    <a:pt x="11490" y="9271"/>
                    <a:pt x="11794" y="8603"/>
                    <a:pt x="11915" y="7812"/>
                  </a:cubicBezTo>
                  <a:cubicBezTo>
                    <a:pt x="11976" y="7751"/>
                    <a:pt x="11976" y="7751"/>
                    <a:pt x="11976" y="7721"/>
                  </a:cubicBezTo>
                  <a:lnTo>
                    <a:pt x="13830" y="7721"/>
                  </a:lnTo>
                  <a:lnTo>
                    <a:pt x="13830" y="6080"/>
                  </a:lnTo>
                  <a:lnTo>
                    <a:pt x="11976" y="6080"/>
                  </a:lnTo>
                  <a:cubicBezTo>
                    <a:pt x="11854" y="5289"/>
                    <a:pt x="11520" y="4530"/>
                    <a:pt x="11034" y="3891"/>
                  </a:cubicBezTo>
                  <a:lnTo>
                    <a:pt x="12371" y="2554"/>
                  </a:lnTo>
                  <a:lnTo>
                    <a:pt x="11246" y="1429"/>
                  </a:lnTo>
                  <a:lnTo>
                    <a:pt x="9909" y="2736"/>
                  </a:lnTo>
                  <a:cubicBezTo>
                    <a:pt x="9301" y="2341"/>
                    <a:pt x="8602" y="1976"/>
                    <a:pt x="7812" y="1885"/>
                  </a:cubicBezTo>
                  <a:lnTo>
                    <a:pt x="7690" y="1885"/>
                  </a:lnTo>
                  <a:lnTo>
                    <a:pt x="7690"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0" name="Google Shape;160;p24"/>
            <p:cNvGrpSpPr/>
            <p:nvPr/>
          </p:nvGrpSpPr>
          <p:grpSpPr>
            <a:xfrm>
              <a:off x="54796" y="3921003"/>
              <a:ext cx="417918" cy="417785"/>
              <a:chOff x="4044425" y="756463"/>
              <a:chExt cx="662100" cy="662100"/>
            </a:xfrm>
          </p:grpSpPr>
          <p:sp>
            <p:nvSpPr>
              <p:cNvPr id="161" name="Google Shape;161;p24"/>
              <p:cNvSpPr/>
              <p:nvPr/>
            </p:nvSpPr>
            <p:spPr>
              <a:xfrm>
                <a:off x="4044425" y="756463"/>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62" name="Google Shape;162;p24"/>
              <p:cNvSpPr/>
              <p:nvPr/>
            </p:nvSpPr>
            <p:spPr>
              <a:xfrm>
                <a:off x="4219992" y="922524"/>
                <a:ext cx="310971" cy="329996"/>
              </a:xfrm>
              <a:custGeom>
                <a:rect b="b" l="l" r="r" t="t"/>
                <a:pathLst>
                  <a:path extrusionOk="0" h="6840" w="6445">
                    <a:moveTo>
                      <a:pt x="1" y="1"/>
                    </a:moveTo>
                    <a:lnTo>
                      <a:pt x="1551" y="2828"/>
                    </a:lnTo>
                    <a:lnTo>
                      <a:pt x="852" y="2828"/>
                    </a:lnTo>
                    <a:lnTo>
                      <a:pt x="852" y="3831"/>
                    </a:lnTo>
                    <a:lnTo>
                      <a:pt x="2037" y="3831"/>
                    </a:lnTo>
                    <a:lnTo>
                      <a:pt x="2371" y="4500"/>
                    </a:lnTo>
                    <a:lnTo>
                      <a:pt x="2371" y="4803"/>
                    </a:lnTo>
                    <a:lnTo>
                      <a:pt x="821" y="4803"/>
                    </a:lnTo>
                    <a:lnTo>
                      <a:pt x="821" y="5807"/>
                    </a:lnTo>
                    <a:lnTo>
                      <a:pt x="2371" y="5807"/>
                    </a:lnTo>
                    <a:lnTo>
                      <a:pt x="2371" y="6840"/>
                    </a:lnTo>
                    <a:lnTo>
                      <a:pt x="3952" y="6840"/>
                    </a:lnTo>
                    <a:lnTo>
                      <a:pt x="3952" y="5807"/>
                    </a:lnTo>
                    <a:lnTo>
                      <a:pt x="5502" y="5807"/>
                    </a:lnTo>
                    <a:lnTo>
                      <a:pt x="5502" y="4803"/>
                    </a:lnTo>
                    <a:lnTo>
                      <a:pt x="3952" y="4803"/>
                    </a:lnTo>
                    <a:lnTo>
                      <a:pt x="3952" y="4500"/>
                    </a:lnTo>
                    <a:lnTo>
                      <a:pt x="4317" y="3831"/>
                    </a:lnTo>
                    <a:lnTo>
                      <a:pt x="5502" y="3831"/>
                    </a:lnTo>
                    <a:lnTo>
                      <a:pt x="5502" y="2828"/>
                    </a:lnTo>
                    <a:lnTo>
                      <a:pt x="4803" y="2828"/>
                    </a:lnTo>
                    <a:lnTo>
                      <a:pt x="6444" y="1"/>
                    </a:lnTo>
                    <a:lnTo>
                      <a:pt x="4712" y="1"/>
                    </a:lnTo>
                    <a:lnTo>
                      <a:pt x="3192" y="3132"/>
                    </a:lnTo>
                    <a:lnTo>
                      <a:pt x="17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24"/>
            <p:cNvGrpSpPr/>
            <p:nvPr/>
          </p:nvGrpSpPr>
          <p:grpSpPr>
            <a:xfrm>
              <a:off x="2122003" y="1055748"/>
              <a:ext cx="845168" cy="213089"/>
              <a:chOff x="3538650" y="686217"/>
              <a:chExt cx="1411200" cy="355800"/>
            </a:xfrm>
          </p:grpSpPr>
          <p:sp>
            <p:nvSpPr>
              <p:cNvPr id="164" name="Google Shape;164;p24"/>
              <p:cNvSpPr/>
              <p:nvPr/>
            </p:nvSpPr>
            <p:spPr>
              <a:xfrm>
                <a:off x="3538650" y="686217"/>
                <a:ext cx="1411200" cy="355800"/>
              </a:xfrm>
              <a:prstGeom prst="roundRect">
                <a:avLst>
                  <a:gd fmla="val 13465"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65" name="Google Shape;165;p24"/>
              <p:cNvSpPr/>
              <p:nvPr/>
            </p:nvSpPr>
            <p:spPr>
              <a:xfrm>
                <a:off x="3670718" y="821827"/>
                <a:ext cx="898800" cy="8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66" name="Google Shape;166;p24"/>
              <p:cNvSpPr/>
              <p:nvPr/>
            </p:nvSpPr>
            <p:spPr>
              <a:xfrm>
                <a:off x="4669243" y="774478"/>
                <a:ext cx="148500" cy="1284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sp>
          <p:nvSpPr>
            <p:cNvPr id="167" name="Google Shape;167;p24"/>
            <p:cNvSpPr/>
            <p:nvPr/>
          </p:nvSpPr>
          <p:spPr>
            <a:xfrm>
              <a:off x="667122" y="1597954"/>
              <a:ext cx="115384" cy="417810"/>
            </a:xfrm>
            <a:custGeom>
              <a:rect b="b" l="l" r="r" t="t"/>
              <a:pathLst>
                <a:path extrusionOk="0" h="14530" w="4013">
                  <a:moveTo>
                    <a:pt x="153" y="0"/>
                  </a:moveTo>
                  <a:lnTo>
                    <a:pt x="578" y="9453"/>
                  </a:lnTo>
                  <a:lnTo>
                    <a:pt x="3405" y="9453"/>
                  </a:lnTo>
                  <a:lnTo>
                    <a:pt x="3800" y="0"/>
                  </a:lnTo>
                  <a:close/>
                  <a:moveTo>
                    <a:pt x="2007" y="10821"/>
                  </a:moveTo>
                  <a:cubicBezTo>
                    <a:pt x="791" y="10821"/>
                    <a:pt x="1" y="11642"/>
                    <a:pt x="1" y="12706"/>
                  </a:cubicBezTo>
                  <a:cubicBezTo>
                    <a:pt x="1" y="13709"/>
                    <a:pt x="791" y="14529"/>
                    <a:pt x="2007" y="14529"/>
                  </a:cubicBezTo>
                  <a:cubicBezTo>
                    <a:pt x="3223" y="14529"/>
                    <a:pt x="4013" y="13709"/>
                    <a:pt x="3982" y="12706"/>
                  </a:cubicBezTo>
                  <a:cubicBezTo>
                    <a:pt x="3982" y="11642"/>
                    <a:pt x="3192" y="10821"/>
                    <a:pt x="2007" y="108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8" name="Google Shape;168;p24"/>
            <p:cNvGrpSpPr/>
            <p:nvPr/>
          </p:nvGrpSpPr>
          <p:grpSpPr>
            <a:xfrm>
              <a:off x="-262328" y="1907186"/>
              <a:ext cx="3166750" cy="3261327"/>
              <a:chOff x="1772454" y="416713"/>
              <a:chExt cx="1674643" cy="1724840"/>
            </a:xfrm>
          </p:grpSpPr>
          <p:grpSp>
            <p:nvGrpSpPr>
              <p:cNvPr id="169" name="Google Shape;169;p24"/>
              <p:cNvGrpSpPr/>
              <p:nvPr/>
            </p:nvGrpSpPr>
            <p:grpSpPr>
              <a:xfrm>
                <a:off x="1772454" y="540964"/>
                <a:ext cx="1674643" cy="1600589"/>
                <a:chOff x="1712229" y="1258539"/>
                <a:chExt cx="1674643" cy="1600589"/>
              </a:xfrm>
            </p:grpSpPr>
            <p:sp>
              <p:nvSpPr>
                <p:cNvPr id="170" name="Google Shape;170;p24"/>
                <p:cNvSpPr/>
                <p:nvPr/>
              </p:nvSpPr>
              <p:spPr>
                <a:xfrm>
                  <a:off x="1712229" y="1258539"/>
                  <a:ext cx="1104670" cy="1600510"/>
                </a:xfrm>
                <a:custGeom>
                  <a:rect b="b" l="l" r="r" t="t"/>
                  <a:pathLst>
                    <a:path extrusionOk="0" h="94509" w="65230">
                      <a:moveTo>
                        <a:pt x="42347" y="1"/>
                      </a:moveTo>
                      <a:cubicBezTo>
                        <a:pt x="42189" y="1"/>
                        <a:pt x="42098" y="9"/>
                        <a:pt x="42098" y="9"/>
                      </a:cubicBezTo>
                      <a:cubicBezTo>
                        <a:pt x="42098" y="9"/>
                        <a:pt x="41521" y="5237"/>
                        <a:pt x="41369" y="7395"/>
                      </a:cubicBezTo>
                      <a:cubicBezTo>
                        <a:pt x="41369" y="7699"/>
                        <a:pt x="41308" y="8003"/>
                        <a:pt x="41217" y="8307"/>
                      </a:cubicBezTo>
                      <a:lnTo>
                        <a:pt x="41126" y="8763"/>
                      </a:lnTo>
                      <a:cubicBezTo>
                        <a:pt x="41065" y="8915"/>
                        <a:pt x="41034" y="9097"/>
                        <a:pt x="40974" y="9249"/>
                      </a:cubicBezTo>
                      <a:cubicBezTo>
                        <a:pt x="40913" y="9401"/>
                        <a:pt x="40852" y="9523"/>
                        <a:pt x="40822" y="9675"/>
                      </a:cubicBezTo>
                      <a:cubicBezTo>
                        <a:pt x="40730" y="9827"/>
                        <a:pt x="40700" y="9979"/>
                        <a:pt x="40609" y="10131"/>
                      </a:cubicBezTo>
                      <a:cubicBezTo>
                        <a:pt x="40518" y="10404"/>
                        <a:pt x="40396" y="10708"/>
                        <a:pt x="40274" y="10951"/>
                      </a:cubicBezTo>
                      <a:cubicBezTo>
                        <a:pt x="40244" y="11073"/>
                        <a:pt x="40153" y="11225"/>
                        <a:pt x="40092" y="11377"/>
                      </a:cubicBezTo>
                      <a:cubicBezTo>
                        <a:pt x="40001" y="11529"/>
                        <a:pt x="39910" y="11711"/>
                        <a:pt x="39818" y="11924"/>
                      </a:cubicBezTo>
                      <a:cubicBezTo>
                        <a:pt x="39727" y="12076"/>
                        <a:pt x="39636" y="12258"/>
                        <a:pt x="39545" y="12441"/>
                      </a:cubicBezTo>
                      <a:cubicBezTo>
                        <a:pt x="39454" y="12623"/>
                        <a:pt x="39363" y="12836"/>
                        <a:pt x="39241" y="13018"/>
                      </a:cubicBezTo>
                      <a:cubicBezTo>
                        <a:pt x="38694" y="14052"/>
                        <a:pt x="38147" y="14994"/>
                        <a:pt x="37782" y="15663"/>
                      </a:cubicBezTo>
                      <a:cubicBezTo>
                        <a:pt x="37539" y="16058"/>
                        <a:pt x="37356" y="16392"/>
                        <a:pt x="37144" y="16727"/>
                      </a:cubicBezTo>
                      <a:cubicBezTo>
                        <a:pt x="37083" y="16970"/>
                        <a:pt x="36961" y="17152"/>
                        <a:pt x="36870" y="17334"/>
                      </a:cubicBezTo>
                      <a:cubicBezTo>
                        <a:pt x="36445" y="18094"/>
                        <a:pt x="36019" y="18854"/>
                        <a:pt x="35624" y="19675"/>
                      </a:cubicBezTo>
                      <a:cubicBezTo>
                        <a:pt x="35533" y="19857"/>
                        <a:pt x="35442" y="20070"/>
                        <a:pt x="35350" y="20283"/>
                      </a:cubicBezTo>
                      <a:cubicBezTo>
                        <a:pt x="35138" y="20678"/>
                        <a:pt x="34955" y="21073"/>
                        <a:pt x="34773" y="21499"/>
                      </a:cubicBezTo>
                      <a:cubicBezTo>
                        <a:pt x="34621" y="21803"/>
                        <a:pt x="34469" y="22137"/>
                        <a:pt x="34317" y="22471"/>
                      </a:cubicBezTo>
                      <a:cubicBezTo>
                        <a:pt x="34195" y="22836"/>
                        <a:pt x="34043" y="23170"/>
                        <a:pt x="33891" y="23505"/>
                      </a:cubicBezTo>
                      <a:cubicBezTo>
                        <a:pt x="33770" y="23778"/>
                        <a:pt x="33679" y="24082"/>
                        <a:pt x="33557" y="24356"/>
                      </a:cubicBezTo>
                      <a:cubicBezTo>
                        <a:pt x="33466" y="24447"/>
                        <a:pt x="33435" y="24569"/>
                        <a:pt x="33405" y="24690"/>
                      </a:cubicBezTo>
                      <a:cubicBezTo>
                        <a:pt x="33375" y="24842"/>
                        <a:pt x="33283" y="24964"/>
                        <a:pt x="33253" y="25116"/>
                      </a:cubicBezTo>
                      <a:cubicBezTo>
                        <a:pt x="32949" y="25876"/>
                        <a:pt x="32675" y="26635"/>
                        <a:pt x="32463" y="27395"/>
                      </a:cubicBezTo>
                      <a:cubicBezTo>
                        <a:pt x="32007" y="28824"/>
                        <a:pt x="31581" y="30313"/>
                        <a:pt x="31308" y="31803"/>
                      </a:cubicBezTo>
                      <a:cubicBezTo>
                        <a:pt x="30730" y="34994"/>
                        <a:pt x="30548" y="38216"/>
                        <a:pt x="30426" y="41438"/>
                      </a:cubicBezTo>
                      <a:cubicBezTo>
                        <a:pt x="30426" y="42654"/>
                        <a:pt x="30791" y="45420"/>
                        <a:pt x="30730" y="47548"/>
                      </a:cubicBezTo>
                      <a:cubicBezTo>
                        <a:pt x="30730" y="48581"/>
                        <a:pt x="30639" y="49463"/>
                        <a:pt x="30305" y="49919"/>
                      </a:cubicBezTo>
                      <a:cubicBezTo>
                        <a:pt x="30305" y="49919"/>
                        <a:pt x="6809" y="84478"/>
                        <a:pt x="0" y="94509"/>
                      </a:cubicBezTo>
                      <a:lnTo>
                        <a:pt x="36657" y="94509"/>
                      </a:lnTo>
                      <a:lnTo>
                        <a:pt x="48420" y="74235"/>
                      </a:lnTo>
                      <a:lnTo>
                        <a:pt x="53375" y="69828"/>
                      </a:lnTo>
                      <a:lnTo>
                        <a:pt x="53892" y="69372"/>
                      </a:lnTo>
                      <a:lnTo>
                        <a:pt x="62737" y="61499"/>
                      </a:lnTo>
                      <a:lnTo>
                        <a:pt x="65229" y="59311"/>
                      </a:lnTo>
                      <a:lnTo>
                        <a:pt x="64865" y="58672"/>
                      </a:lnTo>
                      <a:lnTo>
                        <a:pt x="62342" y="53627"/>
                      </a:lnTo>
                      <a:lnTo>
                        <a:pt x="61065" y="50982"/>
                      </a:lnTo>
                      <a:lnTo>
                        <a:pt x="59758" y="48308"/>
                      </a:lnTo>
                      <a:lnTo>
                        <a:pt x="58481" y="45663"/>
                      </a:lnTo>
                      <a:lnTo>
                        <a:pt x="57174" y="42988"/>
                      </a:lnTo>
                      <a:lnTo>
                        <a:pt x="55381" y="39432"/>
                      </a:lnTo>
                      <a:lnTo>
                        <a:pt x="53223" y="35055"/>
                      </a:lnTo>
                      <a:lnTo>
                        <a:pt x="49879" y="28277"/>
                      </a:lnTo>
                      <a:lnTo>
                        <a:pt x="47569" y="23626"/>
                      </a:lnTo>
                      <a:lnTo>
                        <a:pt x="47326" y="23809"/>
                      </a:lnTo>
                      <a:lnTo>
                        <a:pt x="44439" y="25906"/>
                      </a:lnTo>
                      <a:lnTo>
                        <a:pt x="44408" y="25936"/>
                      </a:lnTo>
                      <a:cubicBezTo>
                        <a:pt x="44530" y="24265"/>
                        <a:pt x="46627" y="18945"/>
                        <a:pt x="47326" y="17152"/>
                      </a:cubicBezTo>
                      <a:cubicBezTo>
                        <a:pt x="47326" y="17122"/>
                        <a:pt x="47387" y="17091"/>
                        <a:pt x="47387" y="17030"/>
                      </a:cubicBezTo>
                      <a:cubicBezTo>
                        <a:pt x="47478" y="16787"/>
                        <a:pt x="47569" y="16575"/>
                        <a:pt x="47569" y="16575"/>
                      </a:cubicBezTo>
                      <a:cubicBezTo>
                        <a:pt x="47569" y="16575"/>
                        <a:pt x="48268" y="7881"/>
                        <a:pt x="47326" y="3869"/>
                      </a:cubicBezTo>
                      <a:cubicBezTo>
                        <a:pt x="47205" y="3292"/>
                        <a:pt x="47053" y="2805"/>
                        <a:pt x="46840" y="2441"/>
                      </a:cubicBezTo>
                      <a:cubicBezTo>
                        <a:pt x="46688" y="2197"/>
                        <a:pt x="46536" y="1954"/>
                        <a:pt x="46354" y="1772"/>
                      </a:cubicBezTo>
                      <a:lnTo>
                        <a:pt x="46323" y="1742"/>
                      </a:lnTo>
                      <a:cubicBezTo>
                        <a:pt x="46232" y="1650"/>
                        <a:pt x="46202" y="1590"/>
                        <a:pt x="46110" y="1498"/>
                      </a:cubicBezTo>
                      <a:cubicBezTo>
                        <a:pt x="45898" y="1225"/>
                        <a:pt x="45594" y="1042"/>
                        <a:pt x="45320" y="860"/>
                      </a:cubicBezTo>
                      <a:cubicBezTo>
                        <a:pt x="44130" y="90"/>
                        <a:pt x="42869" y="1"/>
                        <a:pt x="42347" y="1"/>
                      </a:cubicBezTo>
                      <a:close/>
                    </a:path>
                  </a:pathLst>
                </a:custGeom>
                <a:solidFill>
                  <a:srgbClr val="AA86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4"/>
                <p:cNvSpPr/>
                <p:nvPr/>
              </p:nvSpPr>
              <p:spPr>
                <a:xfrm>
                  <a:off x="2455596" y="1545429"/>
                  <a:ext cx="61271" cy="12888"/>
                </a:xfrm>
                <a:custGeom>
                  <a:rect b="b" l="l" r="r" t="t"/>
                  <a:pathLst>
                    <a:path extrusionOk="0" h="761" w="3618">
                      <a:moveTo>
                        <a:pt x="3435" y="0"/>
                      </a:moveTo>
                      <a:cubicBezTo>
                        <a:pt x="2894" y="255"/>
                        <a:pt x="2302" y="385"/>
                        <a:pt x="1712" y="385"/>
                      </a:cubicBezTo>
                      <a:cubicBezTo>
                        <a:pt x="1177" y="385"/>
                        <a:pt x="644" y="278"/>
                        <a:pt x="152" y="61"/>
                      </a:cubicBezTo>
                      <a:lnTo>
                        <a:pt x="1" y="426"/>
                      </a:lnTo>
                      <a:cubicBezTo>
                        <a:pt x="517" y="639"/>
                        <a:pt x="1095" y="760"/>
                        <a:pt x="1703" y="760"/>
                      </a:cubicBezTo>
                      <a:cubicBezTo>
                        <a:pt x="2341" y="760"/>
                        <a:pt x="3040" y="608"/>
                        <a:pt x="3618" y="335"/>
                      </a:cubicBezTo>
                      <a:lnTo>
                        <a:pt x="3435" y="0"/>
                      </a:lnTo>
                      <a:close/>
                    </a:path>
                  </a:pathLst>
                </a:custGeom>
                <a:solidFill>
                  <a:srgbClr val="826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p:nvPr/>
              </p:nvSpPr>
              <p:spPr>
                <a:xfrm>
                  <a:off x="2396911" y="1659717"/>
                  <a:ext cx="420056" cy="782143"/>
                </a:xfrm>
                <a:custGeom>
                  <a:rect b="b" l="l" r="r" t="t"/>
                  <a:pathLst>
                    <a:path extrusionOk="0" h="46185" w="24804">
                      <a:moveTo>
                        <a:pt x="7235" y="0"/>
                      </a:moveTo>
                      <a:lnTo>
                        <a:pt x="4104" y="2280"/>
                      </a:lnTo>
                      <a:cubicBezTo>
                        <a:pt x="3830" y="4499"/>
                        <a:pt x="4560" y="6778"/>
                        <a:pt x="5016" y="9028"/>
                      </a:cubicBezTo>
                      <a:cubicBezTo>
                        <a:pt x="5958" y="13830"/>
                        <a:pt x="5472" y="18815"/>
                        <a:pt x="4134" y="23526"/>
                      </a:cubicBezTo>
                      <a:cubicBezTo>
                        <a:pt x="2918" y="27873"/>
                        <a:pt x="0" y="32037"/>
                        <a:pt x="578" y="36718"/>
                      </a:cubicBezTo>
                      <a:cubicBezTo>
                        <a:pt x="1034" y="40669"/>
                        <a:pt x="3435" y="43983"/>
                        <a:pt x="7174" y="45381"/>
                      </a:cubicBezTo>
                      <a:cubicBezTo>
                        <a:pt x="8699" y="45922"/>
                        <a:pt x="10283" y="46184"/>
                        <a:pt x="11879" y="46184"/>
                      </a:cubicBezTo>
                      <a:cubicBezTo>
                        <a:pt x="12255" y="46184"/>
                        <a:pt x="12633" y="46170"/>
                        <a:pt x="13010" y="46141"/>
                      </a:cubicBezTo>
                      <a:lnTo>
                        <a:pt x="13496" y="45685"/>
                      </a:lnTo>
                      <a:lnTo>
                        <a:pt x="24803" y="35624"/>
                      </a:lnTo>
                      <a:lnTo>
                        <a:pt x="7235" y="0"/>
                      </a:lnTo>
                      <a:close/>
                    </a:path>
                  </a:pathLst>
                </a:custGeom>
                <a:solidFill>
                  <a:srgbClr val="9373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24"/>
                <p:cNvSpPr/>
                <p:nvPr/>
              </p:nvSpPr>
              <p:spPr>
                <a:xfrm>
                  <a:off x="3169629" y="1506712"/>
                  <a:ext cx="201797" cy="182102"/>
                </a:xfrm>
                <a:custGeom>
                  <a:rect b="b" l="l" r="r" t="t"/>
                  <a:pathLst>
                    <a:path extrusionOk="0" h="10753" w="11916">
                      <a:moveTo>
                        <a:pt x="3153" y="1"/>
                      </a:moveTo>
                      <a:cubicBezTo>
                        <a:pt x="1924" y="1"/>
                        <a:pt x="773" y="660"/>
                        <a:pt x="395" y="2347"/>
                      </a:cubicBezTo>
                      <a:cubicBezTo>
                        <a:pt x="0" y="4019"/>
                        <a:pt x="517" y="4748"/>
                        <a:pt x="730" y="6420"/>
                      </a:cubicBezTo>
                      <a:cubicBezTo>
                        <a:pt x="760" y="6694"/>
                        <a:pt x="821" y="6998"/>
                        <a:pt x="912" y="7302"/>
                      </a:cubicBezTo>
                      <a:cubicBezTo>
                        <a:pt x="1520" y="9125"/>
                        <a:pt x="3162" y="10220"/>
                        <a:pt x="4985" y="10615"/>
                      </a:cubicBezTo>
                      <a:cubicBezTo>
                        <a:pt x="5421" y="10707"/>
                        <a:pt x="5865" y="10752"/>
                        <a:pt x="6309" y="10752"/>
                      </a:cubicBezTo>
                      <a:cubicBezTo>
                        <a:pt x="7318" y="10752"/>
                        <a:pt x="8323" y="10520"/>
                        <a:pt x="9210" y="10098"/>
                      </a:cubicBezTo>
                      <a:cubicBezTo>
                        <a:pt x="11915" y="8791"/>
                        <a:pt x="11156" y="6299"/>
                        <a:pt x="9514" y="4444"/>
                      </a:cubicBezTo>
                      <a:cubicBezTo>
                        <a:pt x="9241" y="4110"/>
                        <a:pt x="8937" y="3806"/>
                        <a:pt x="8633" y="3502"/>
                      </a:cubicBezTo>
                      <a:cubicBezTo>
                        <a:pt x="8146" y="2985"/>
                        <a:pt x="7660" y="2529"/>
                        <a:pt x="7143" y="2074"/>
                      </a:cubicBezTo>
                      <a:cubicBezTo>
                        <a:pt x="6657" y="1618"/>
                        <a:pt x="6140" y="1222"/>
                        <a:pt x="5593" y="827"/>
                      </a:cubicBezTo>
                      <a:cubicBezTo>
                        <a:pt x="4896" y="317"/>
                        <a:pt x="4006" y="1"/>
                        <a:pt x="3153" y="1"/>
                      </a:cubicBezTo>
                      <a:close/>
                    </a:path>
                  </a:pathLst>
                </a:custGeom>
                <a:solidFill>
                  <a:srgbClr val="9373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24"/>
                <p:cNvSpPr/>
                <p:nvPr/>
              </p:nvSpPr>
              <p:spPr>
                <a:xfrm>
                  <a:off x="3169629" y="1506203"/>
                  <a:ext cx="120459" cy="179240"/>
                </a:xfrm>
                <a:custGeom>
                  <a:rect b="b" l="l" r="r" t="t"/>
                  <a:pathLst>
                    <a:path extrusionOk="0" h="10584" w="7113">
                      <a:moveTo>
                        <a:pt x="3153" y="0"/>
                      </a:moveTo>
                      <a:cubicBezTo>
                        <a:pt x="1924" y="0"/>
                        <a:pt x="773" y="659"/>
                        <a:pt x="395" y="2347"/>
                      </a:cubicBezTo>
                      <a:cubicBezTo>
                        <a:pt x="0" y="4018"/>
                        <a:pt x="517" y="4748"/>
                        <a:pt x="730" y="6420"/>
                      </a:cubicBezTo>
                      <a:cubicBezTo>
                        <a:pt x="760" y="6693"/>
                        <a:pt x="821" y="6997"/>
                        <a:pt x="912" y="7301"/>
                      </a:cubicBezTo>
                      <a:cubicBezTo>
                        <a:pt x="1520" y="9125"/>
                        <a:pt x="3162" y="10219"/>
                        <a:pt x="4985" y="10584"/>
                      </a:cubicBezTo>
                      <a:cubicBezTo>
                        <a:pt x="4377" y="10189"/>
                        <a:pt x="3891" y="9611"/>
                        <a:pt x="3496" y="8973"/>
                      </a:cubicBezTo>
                      <a:cubicBezTo>
                        <a:pt x="2614" y="7453"/>
                        <a:pt x="2858" y="5234"/>
                        <a:pt x="4256" y="4170"/>
                      </a:cubicBezTo>
                      <a:cubicBezTo>
                        <a:pt x="5259" y="3441"/>
                        <a:pt x="6687" y="3228"/>
                        <a:pt x="7113" y="2073"/>
                      </a:cubicBezTo>
                      <a:cubicBezTo>
                        <a:pt x="6627" y="1678"/>
                        <a:pt x="6079" y="1252"/>
                        <a:pt x="5593" y="827"/>
                      </a:cubicBezTo>
                      <a:cubicBezTo>
                        <a:pt x="4896" y="317"/>
                        <a:pt x="4006" y="0"/>
                        <a:pt x="3153" y="0"/>
                      </a:cubicBezTo>
                      <a:close/>
                    </a:path>
                  </a:pathLst>
                </a:custGeom>
                <a:solidFill>
                  <a:srgbClr val="9373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24"/>
                <p:cNvSpPr/>
                <p:nvPr/>
              </p:nvSpPr>
              <p:spPr>
                <a:xfrm>
                  <a:off x="3176827" y="1384226"/>
                  <a:ext cx="210045" cy="159917"/>
                </a:xfrm>
                <a:custGeom>
                  <a:rect b="b" l="l" r="r" t="t"/>
                  <a:pathLst>
                    <a:path extrusionOk="0" h="9443" w="12403">
                      <a:moveTo>
                        <a:pt x="3870" y="1"/>
                      </a:moveTo>
                      <a:cubicBezTo>
                        <a:pt x="3785" y="1"/>
                        <a:pt x="3701" y="2"/>
                        <a:pt x="3618" y="4"/>
                      </a:cubicBezTo>
                      <a:cubicBezTo>
                        <a:pt x="2615" y="96"/>
                        <a:pt x="1794" y="308"/>
                        <a:pt x="1217" y="886"/>
                      </a:cubicBezTo>
                      <a:lnTo>
                        <a:pt x="1095" y="1008"/>
                      </a:lnTo>
                      <a:cubicBezTo>
                        <a:pt x="1" y="2406"/>
                        <a:pt x="639" y="6631"/>
                        <a:pt x="609" y="8211"/>
                      </a:cubicBezTo>
                      <a:cubicBezTo>
                        <a:pt x="609" y="8454"/>
                        <a:pt x="609" y="8728"/>
                        <a:pt x="639" y="8941"/>
                      </a:cubicBezTo>
                      <a:cubicBezTo>
                        <a:pt x="913" y="9275"/>
                        <a:pt x="1308" y="9427"/>
                        <a:pt x="1764" y="9427"/>
                      </a:cubicBezTo>
                      <a:cubicBezTo>
                        <a:pt x="1888" y="9437"/>
                        <a:pt x="2012" y="9442"/>
                        <a:pt x="2138" y="9442"/>
                      </a:cubicBezTo>
                      <a:cubicBezTo>
                        <a:pt x="3125" y="9442"/>
                        <a:pt x="4167" y="9143"/>
                        <a:pt x="5138" y="8819"/>
                      </a:cubicBezTo>
                      <a:cubicBezTo>
                        <a:pt x="6475" y="8272"/>
                        <a:pt x="7995" y="7755"/>
                        <a:pt x="9211" y="6965"/>
                      </a:cubicBezTo>
                      <a:cubicBezTo>
                        <a:pt x="9879" y="6509"/>
                        <a:pt x="10487" y="5932"/>
                        <a:pt x="10883" y="5172"/>
                      </a:cubicBezTo>
                      <a:cubicBezTo>
                        <a:pt x="12402" y="2345"/>
                        <a:pt x="8907" y="916"/>
                        <a:pt x="6779" y="369"/>
                      </a:cubicBezTo>
                      <a:cubicBezTo>
                        <a:pt x="5834" y="147"/>
                        <a:pt x="4786" y="1"/>
                        <a:pt x="3870" y="1"/>
                      </a:cubicBezTo>
                      <a:close/>
                    </a:path>
                  </a:pathLst>
                </a:custGeom>
                <a:solidFill>
                  <a:srgbClr val="AA86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24"/>
                <p:cNvSpPr/>
                <p:nvPr/>
              </p:nvSpPr>
              <p:spPr>
                <a:xfrm>
                  <a:off x="3181468" y="1384293"/>
                  <a:ext cx="151348" cy="160747"/>
                </a:xfrm>
                <a:custGeom>
                  <a:rect b="b" l="l" r="r" t="t"/>
                  <a:pathLst>
                    <a:path extrusionOk="0" h="9492" w="8937">
                      <a:moveTo>
                        <a:pt x="3374" y="0"/>
                      </a:moveTo>
                      <a:cubicBezTo>
                        <a:pt x="2402" y="92"/>
                        <a:pt x="1551" y="304"/>
                        <a:pt x="973" y="882"/>
                      </a:cubicBezTo>
                      <a:lnTo>
                        <a:pt x="882" y="1004"/>
                      </a:lnTo>
                      <a:cubicBezTo>
                        <a:pt x="122" y="1915"/>
                        <a:pt x="61" y="3162"/>
                        <a:pt x="61" y="4317"/>
                      </a:cubicBezTo>
                      <a:cubicBezTo>
                        <a:pt x="61" y="5229"/>
                        <a:pt x="61" y="6171"/>
                        <a:pt x="122" y="7083"/>
                      </a:cubicBezTo>
                      <a:cubicBezTo>
                        <a:pt x="152" y="7599"/>
                        <a:pt x="0" y="8207"/>
                        <a:pt x="213" y="8663"/>
                      </a:cubicBezTo>
                      <a:cubicBezTo>
                        <a:pt x="304" y="8785"/>
                        <a:pt x="335" y="8906"/>
                        <a:pt x="426" y="8967"/>
                      </a:cubicBezTo>
                      <a:cubicBezTo>
                        <a:pt x="669" y="9332"/>
                        <a:pt x="1064" y="9484"/>
                        <a:pt x="1520" y="9484"/>
                      </a:cubicBezTo>
                      <a:cubicBezTo>
                        <a:pt x="1608" y="9489"/>
                        <a:pt x="1696" y="9491"/>
                        <a:pt x="1785" y="9491"/>
                      </a:cubicBezTo>
                      <a:cubicBezTo>
                        <a:pt x="2804" y="9491"/>
                        <a:pt x="3888" y="9184"/>
                        <a:pt x="4894" y="8876"/>
                      </a:cubicBezTo>
                      <a:cubicBezTo>
                        <a:pt x="5077" y="8815"/>
                        <a:pt x="5320" y="8754"/>
                        <a:pt x="5502" y="8663"/>
                      </a:cubicBezTo>
                      <a:cubicBezTo>
                        <a:pt x="6140" y="8450"/>
                        <a:pt x="6809" y="8177"/>
                        <a:pt x="7447" y="7873"/>
                      </a:cubicBezTo>
                      <a:cubicBezTo>
                        <a:pt x="7599" y="7751"/>
                        <a:pt x="8937" y="7204"/>
                        <a:pt x="8937" y="6991"/>
                      </a:cubicBezTo>
                      <a:cubicBezTo>
                        <a:pt x="8876" y="6688"/>
                        <a:pt x="8815" y="6384"/>
                        <a:pt x="8785" y="6080"/>
                      </a:cubicBezTo>
                      <a:cubicBezTo>
                        <a:pt x="8329" y="4955"/>
                        <a:pt x="7265" y="4195"/>
                        <a:pt x="6414" y="3314"/>
                      </a:cubicBezTo>
                      <a:cubicBezTo>
                        <a:pt x="5654" y="2523"/>
                        <a:pt x="5046" y="1581"/>
                        <a:pt x="4286" y="760"/>
                      </a:cubicBezTo>
                      <a:cubicBezTo>
                        <a:pt x="4013" y="456"/>
                        <a:pt x="3709" y="244"/>
                        <a:pt x="3374" y="0"/>
                      </a:cubicBezTo>
                      <a:close/>
                    </a:path>
                  </a:pathLst>
                </a:custGeom>
                <a:solidFill>
                  <a:srgbClr val="9373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24"/>
                <p:cNvSpPr/>
                <p:nvPr/>
              </p:nvSpPr>
              <p:spPr>
                <a:xfrm>
                  <a:off x="3205670" y="1514028"/>
                  <a:ext cx="99866" cy="33989"/>
                </a:xfrm>
                <a:custGeom>
                  <a:rect b="b" l="l" r="r" t="t"/>
                  <a:pathLst>
                    <a:path extrusionOk="0" h="2007" w="5897">
                      <a:moveTo>
                        <a:pt x="5714" y="0"/>
                      </a:moveTo>
                      <a:cubicBezTo>
                        <a:pt x="4043" y="912"/>
                        <a:pt x="1611" y="1429"/>
                        <a:pt x="0" y="1611"/>
                      </a:cubicBezTo>
                      <a:lnTo>
                        <a:pt x="61" y="2006"/>
                      </a:lnTo>
                      <a:cubicBezTo>
                        <a:pt x="1641" y="1824"/>
                        <a:pt x="4164" y="1277"/>
                        <a:pt x="5897" y="335"/>
                      </a:cubicBezTo>
                      <a:lnTo>
                        <a:pt x="5714" y="0"/>
                      </a:lnTo>
                      <a:close/>
                    </a:path>
                  </a:pathLst>
                </a:custGeom>
                <a:solidFill>
                  <a:srgbClr val="826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24"/>
                <p:cNvSpPr/>
                <p:nvPr/>
              </p:nvSpPr>
              <p:spPr>
                <a:xfrm>
                  <a:off x="3161906" y="1689272"/>
                  <a:ext cx="212094" cy="166268"/>
                </a:xfrm>
                <a:custGeom>
                  <a:rect b="b" l="l" r="r" t="t"/>
                  <a:pathLst>
                    <a:path extrusionOk="0" h="9818" w="12524">
                      <a:moveTo>
                        <a:pt x="2332" y="1"/>
                      </a:moveTo>
                      <a:cubicBezTo>
                        <a:pt x="1874" y="1"/>
                        <a:pt x="1459" y="121"/>
                        <a:pt x="1186" y="444"/>
                      </a:cubicBezTo>
                      <a:cubicBezTo>
                        <a:pt x="0" y="1690"/>
                        <a:pt x="426" y="5216"/>
                        <a:pt x="821" y="6705"/>
                      </a:cubicBezTo>
                      <a:cubicBezTo>
                        <a:pt x="973" y="7374"/>
                        <a:pt x="1277" y="8103"/>
                        <a:pt x="1824" y="8529"/>
                      </a:cubicBezTo>
                      <a:cubicBezTo>
                        <a:pt x="2128" y="8711"/>
                        <a:pt x="2523" y="8833"/>
                        <a:pt x="2888" y="8954"/>
                      </a:cubicBezTo>
                      <a:cubicBezTo>
                        <a:pt x="4226" y="9294"/>
                        <a:pt x="5997" y="9817"/>
                        <a:pt x="7598" y="9817"/>
                      </a:cubicBezTo>
                      <a:cubicBezTo>
                        <a:pt x="8433" y="9817"/>
                        <a:pt x="9222" y="9674"/>
                        <a:pt x="9879" y="9289"/>
                      </a:cubicBezTo>
                      <a:cubicBezTo>
                        <a:pt x="10457" y="8954"/>
                        <a:pt x="10943" y="8407"/>
                        <a:pt x="11308" y="7647"/>
                      </a:cubicBezTo>
                      <a:cubicBezTo>
                        <a:pt x="12523" y="4760"/>
                        <a:pt x="10001" y="3027"/>
                        <a:pt x="7569" y="1994"/>
                      </a:cubicBezTo>
                      <a:cubicBezTo>
                        <a:pt x="7265" y="1872"/>
                        <a:pt x="6839" y="1659"/>
                        <a:pt x="6353" y="1416"/>
                      </a:cubicBezTo>
                      <a:cubicBezTo>
                        <a:pt x="5228" y="869"/>
                        <a:pt x="3769" y="109"/>
                        <a:pt x="2645" y="18"/>
                      </a:cubicBezTo>
                      <a:cubicBezTo>
                        <a:pt x="2539" y="7"/>
                        <a:pt x="2434" y="1"/>
                        <a:pt x="2332" y="1"/>
                      </a:cubicBezTo>
                      <a:close/>
                    </a:path>
                  </a:pathLst>
                </a:custGeom>
                <a:solidFill>
                  <a:srgbClr val="AA86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24"/>
                <p:cNvSpPr/>
                <p:nvPr/>
              </p:nvSpPr>
              <p:spPr>
                <a:xfrm>
                  <a:off x="3173745" y="1860400"/>
                  <a:ext cx="138477" cy="161204"/>
                </a:xfrm>
                <a:custGeom>
                  <a:rect b="b" l="l" r="r" t="t"/>
                  <a:pathLst>
                    <a:path extrusionOk="0" h="9519" w="8177">
                      <a:moveTo>
                        <a:pt x="4257" y="0"/>
                      </a:moveTo>
                      <a:cubicBezTo>
                        <a:pt x="4196" y="0"/>
                        <a:pt x="4135" y="2"/>
                        <a:pt x="4074" y="5"/>
                      </a:cubicBezTo>
                      <a:cubicBezTo>
                        <a:pt x="3648" y="66"/>
                        <a:pt x="3222" y="127"/>
                        <a:pt x="2858" y="370"/>
                      </a:cubicBezTo>
                      <a:cubicBezTo>
                        <a:pt x="2767" y="401"/>
                        <a:pt x="2706" y="461"/>
                        <a:pt x="2615" y="522"/>
                      </a:cubicBezTo>
                      <a:cubicBezTo>
                        <a:pt x="2341" y="674"/>
                        <a:pt x="2128" y="917"/>
                        <a:pt x="1946" y="1160"/>
                      </a:cubicBezTo>
                      <a:cubicBezTo>
                        <a:pt x="365" y="3045"/>
                        <a:pt x="1" y="5750"/>
                        <a:pt x="760" y="8030"/>
                      </a:cubicBezTo>
                      <a:cubicBezTo>
                        <a:pt x="1110" y="9095"/>
                        <a:pt x="1329" y="9518"/>
                        <a:pt x="1728" y="9518"/>
                      </a:cubicBezTo>
                      <a:cubicBezTo>
                        <a:pt x="2024" y="9518"/>
                        <a:pt x="2419" y="9286"/>
                        <a:pt x="3040" y="8911"/>
                      </a:cubicBezTo>
                      <a:cubicBezTo>
                        <a:pt x="4165" y="8212"/>
                        <a:pt x="5533" y="7908"/>
                        <a:pt x="6566" y="7057"/>
                      </a:cubicBezTo>
                      <a:cubicBezTo>
                        <a:pt x="7174" y="6540"/>
                        <a:pt x="7630" y="5872"/>
                        <a:pt x="7873" y="5112"/>
                      </a:cubicBezTo>
                      <a:cubicBezTo>
                        <a:pt x="8116" y="4261"/>
                        <a:pt x="8177" y="3410"/>
                        <a:pt x="7903" y="2589"/>
                      </a:cubicBezTo>
                      <a:cubicBezTo>
                        <a:pt x="7377" y="1098"/>
                        <a:pt x="5810" y="0"/>
                        <a:pt x="4257" y="0"/>
                      </a:cubicBezTo>
                      <a:close/>
                    </a:path>
                  </a:pathLst>
                </a:custGeom>
                <a:solidFill>
                  <a:srgbClr val="AA867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24"/>
                <p:cNvSpPr/>
                <p:nvPr/>
              </p:nvSpPr>
              <p:spPr>
                <a:xfrm>
                  <a:off x="3161906" y="1689966"/>
                  <a:ext cx="167318" cy="166302"/>
                </a:xfrm>
                <a:custGeom>
                  <a:rect b="b" l="l" r="r" t="t"/>
                  <a:pathLst>
                    <a:path extrusionOk="0" h="9820" w="9880">
                      <a:moveTo>
                        <a:pt x="2404" y="1"/>
                      </a:moveTo>
                      <a:cubicBezTo>
                        <a:pt x="1918" y="1"/>
                        <a:pt x="1473" y="93"/>
                        <a:pt x="1186" y="433"/>
                      </a:cubicBezTo>
                      <a:cubicBezTo>
                        <a:pt x="0" y="1679"/>
                        <a:pt x="426" y="5205"/>
                        <a:pt x="821" y="6694"/>
                      </a:cubicBezTo>
                      <a:cubicBezTo>
                        <a:pt x="973" y="7394"/>
                        <a:pt x="1277" y="8093"/>
                        <a:pt x="1824" y="8518"/>
                      </a:cubicBezTo>
                      <a:cubicBezTo>
                        <a:pt x="2128" y="8701"/>
                        <a:pt x="2523" y="8822"/>
                        <a:pt x="2888" y="8944"/>
                      </a:cubicBezTo>
                      <a:cubicBezTo>
                        <a:pt x="4226" y="9283"/>
                        <a:pt x="5998" y="9820"/>
                        <a:pt x="7599" y="9820"/>
                      </a:cubicBezTo>
                      <a:cubicBezTo>
                        <a:pt x="8434" y="9820"/>
                        <a:pt x="9223" y="9674"/>
                        <a:pt x="9879" y="9278"/>
                      </a:cubicBezTo>
                      <a:cubicBezTo>
                        <a:pt x="9788" y="8761"/>
                        <a:pt x="9241" y="8245"/>
                        <a:pt x="8815" y="8093"/>
                      </a:cubicBezTo>
                      <a:cubicBezTo>
                        <a:pt x="8329" y="7910"/>
                        <a:pt x="7843" y="7880"/>
                        <a:pt x="7295" y="7789"/>
                      </a:cubicBezTo>
                      <a:cubicBezTo>
                        <a:pt x="5684" y="7546"/>
                        <a:pt x="4408" y="6239"/>
                        <a:pt x="4043" y="4688"/>
                      </a:cubicBezTo>
                      <a:cubicBezTo>
                        <a:pt x="3952" y="4384"/>
                        <a:pt x="3921" y="4050"/>
                        <a:pt x="3921" y="3746"/>
                      </a:cubicBezTo>
                      <a:cubicBezTo>
                        <a:pt x="3891" y="2621"/>
                        <a:pt x="4043" y="1497"/>
                        <a:pt x="3283" y="585"/>
                      </a:cubicBezTo>
                      <a:cubicBezTo>
                        <a:pt x="3101" y="342"/>
                        <a:pt x="2858" y="159"/>
                        <a:pt x="2645" y="7"/>
                      </a:cubicBezTo>
                      <a:cubicBezTo>
                        <a:pt x="2564" y="3"/>
                        <a:pt x="2483" y="1"/>
                        <a:pt x="2404" y="1"/>
                      </a:cubicBezTo>
                      <a:close/>
                    </a:path>
                  </a:pathLst>
                </a:custGeom>
                <a:solidFill>
                  <a:srgbClr val="9373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24"/>
                <p:cNvSpPr/>
                <p:nvPr/>
              </p:nvSpPr>
              <p:spPr>
                <a:xfrm>
                  <a:off x="3173745" y="1869241"/>
                  <a:ext cx="133329" cy="152364"/>
                </a:xfrm>
                <a:custGeom>
                  <a:rect b="b" l="l" r="r" t="t"/>
                  <a:pathLst>
                    <a:path extrusionOk="0" h="8997" w="7873">
                      <a:moveTo>
                        <a:pt x="2615" y="0"/>
                      </a:moveTo>
                      <a:cubicBezTo>
                        <a:pt x="2341" y="152"/>
                        <a:pt x="2128" y="395"/>
                        <a:pt x="1946" y="638"/>
                      </a:cubicBezTo>
                      <a:cubicBezTo>
                        <a:pt x="365" y="2523"/>
                        <a:pt x="1" y="5228"/>
                        <a:pt x="760" y="7508"/>
                      </a:cubicBezTo>
                      <a:cubicBezTo>
                        <a:pt x="1110" y="8573"/>
                        <a:pt x="1329" y="8996"/>
                        <a:pt x="1728" y="8996"/>
                      </a:cubicBezTo>
                      <a:cubicBezTo>
                        <a:pt x="2024" y="8996"/>
                        <a:pt x="2419" y="8764"/>
                        <a:pt x="3040" y="8389"/>
                      </a:cubicBezTo>
                      <a:cubicBezTo>
                        <a:pt x="4165" y="7690"/>
                        <a:pt x="5533" y="7386"/>
                        <a:pt x="6566" y="6535"/>
                      </a:cubicBezTo>
                      <a:cubicBezTo>
                        <a:pt x="7174" y="6018"/>
                        <a:pt x="7630" y="5350"/>
                        <a:pt x="7873" y="4590"/>
                      </a:cubicBezTo>
                      <a:cubicBezTo>
                        <a:pt x="7654" y="4410"/>
                        <a:pt x="7391" y="4341"/>
                        <a:pt x="7104" y="4341"/>
                      </a:cubicBezTo>
                      <a:cubicBezTo>
                        <a:pt x="6276" y="4341"/>
                        <a:pt x="5252" y="4918"/>
                        <a:pt x="4529" y="5076"/>
                      </a:cubicBezTo>
                      <a:cubicBezTo>
                        <a:pt x="4383" y="5125"/>
                        <a:pt x="4219" y="5156"/>
                        <a:pt x="4057" y="5156"/>
                      </a:cubicBezTo>
                      <a:cubicBezTo>
                        <a:pt x="3915" y="5156"/>
                        <a:pt x="3775" y="5133"/>
                        <a:pt x="3648" y="5076"/>
                      </a:cubicBezTo>
                      <a:cubicBezTo>
                        <a:pt x="2098" y="4438"/>
                        <a:pt x="3496" y="2006"/>
                        <a:pt x="3101" y="638"/>
                      </a:cubicBezTo>
                      <a:cubicBezTo>
                        <a:pt x="3040" y="365"/>
                        <a:pt x="2888" y="152"/>
                        <a:pt x="2615" y="0"/>
                      </a:cubicBezTo>
                      <a:close/>
                    </a:path>
                  </a:pathLst>
                </a:custGeom>
                <a:solidFill>
                  <a:srgbClr val="9373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24"/>
                <p:cNvSpPr/>
                <p:nvPr/>
              </p:nvSpPr>
              <p:spPr>
                <a:xfrm>
                  <a:off x="1712229" y="2063826"/>
                  <a:ext cx="536890" cy="795301"/>
                </a:xfrm>
                <a:custGeom>
                  <a:rect b="b" l="l" r="r" t="t"/>
                  <a:pathLst>
                    <a:path extrusionOk="0" h="46962" w="31703">
                      <a:moveTo>
                        <a:pt x="30730" y="1"/>
                      </a:moveTo>
                      <a:cubicBezTo>
                        <a:pt x="30730" y="1034"/>
                        <a:pt x="30639" y="1916"/>
                        <a:pt x="30305" y="2372"/>
                      </a:cubicBezTo>
                      <a:cubicBezTo>
                        <a:pt x="30305" y="2372"/>
                        <a:pt x="6809" y="36931"/>
                        <a:pt x="0" y="46962"/>
                      </a:cubicBezTo>
                      <a:lnTo>
                        <a:pt x="7204" y="46962"/>
                      </a:lnTo>
                      <a:cubicBezTo>
                        <a:pt x="9149" y="44682"/>
                        <a:pt x="10912" y="42220"/>
                        <a:pt x="12614" y="39788"/>
                      </a:cubicBezTo>
                      <a:cubicBezTo>
                        <a:pt x="18359" y="31703"/>
                        <a:pt x="24134" y="23557"/>
                        <a:pt x="28602" y="14682"/>
                      </a:cubicBezTo>
                      <a:cubicBezTo>
                        <a:pt x="30183" y="11521"/>
                        <a:pt x="31612" y="8207"/>
                        <a:pt x="31642" y="4712"/>
                      </a:cubicBezTo>
                      <a:cubicBezTo>
                        <a:pt x="31703" y="3101"/>
                        <a:pt x="31338" y="1460"/>
                        <a:pt x="30730" y="1"/>
                      </a:cubicBezTo>
                      <a:close/>
                    </a:path>
                  </a:pathLst>
                </a:custGeom>
                <a:solidFill>
                  <a:srgbClr val="9373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24"/>
                <p:cNvSpPr/>
                <p:nvPr/>
              </p:nvSpPr>
              <p:spPr>
                <a:xfrm>
                  <a:off x="2263060" y="1273104"/>
                  <a:ext cx="235769" cy="449387"/>
                </a:xfrm>
                <a:custGeom>
                  <a:rect b="b" l="l" r="r" t="t"/>
                  <a:pathLst>
                    <a:path extrusionOk="0" h="26536" w="13922">
                      <a:moveTo>
                        <a:pt x="12858" y="0"/>
                      </a:moveTo>
                      <a:cubicBezTo>
                        <a:pt x="12463" y="1976"/>
                        <a:pt x="11672" y="3830"/>
                        <a:pt x="10487" y="5441"/>
                      </a:cubicBezTo>
                      <a:cubicBezTo>
                        <a:pt x="9970" y="6140"/>
                        <a:pt x="9393" y="6809"/>
                        <a:pt x="8785" y="7447"/>
                      </a:cubicBezTo>
                      <a:cubicBezTo>
                        <a:pt x="8207" y="9727"/>
                        <a:pt x="6353" y="13131"/>
                        <a:pt x="5320" y="14894"/>
                      </a:cubicBezTo>
                      <a:cubicBezTo>
                        <a:pt x="3283" y="18511"/>
                        <a:pt x="1308" y="22462"/>
                        <a:pt x="1" y="26535"/>
                      </a:cubicBezTo>
                      <a:cubicBezTo>
                        <a:pt x="3192" y="23435"/>
                        <a:pt x="6019" y="19544"/>
                        <a:pt x="8329" y="15897"/>
                      </a:cubicBezTo>
                      <a:cubicBezTo>
                        <a:pt x="11186" y="11307"/>
                        <a:pt x="13344" y="6262"/>
                        <a:pt x="13922" y="912"/>
                      </a:cubicBezTo>
                      <a:cubicBezTo>
                        <a:pt x="13557" y="547"/>
                        <a:pt x="13223" y="243"/>
                        <a:pt x="12858" y="0"/>
                      </a:cubicBezTo>
                      <a:close/>
                    </a:path>
                  </a:pathLst>
                </a:custGeom>
                <a:solidFill>
                  <a:srgbClr val="9373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24"/>
                <p:cNvSpPr/>
                <p:nvPr/>
              </p:nvSpPr>
              <p:spPr>
                <a:xfrm>
                  <a:off x="2362411" y="2317114"/>
                  <a:ext cx="178122" cy="199223"/>
                </a:xfrm>
                <a:custGeom>
                  <a:rect b="b" l="l" r="r" t="t"/>
                  <a:pathLst>
                    <a:path extrusionOk="0" h="11764" w="10518">
                      <a:moveTo>
                        <a:pt x="214" y="0"/>
                      </a:moveTo>
                      <a:lnTo>
                        <a:pt x="1" y="304"/>
                      </a:lnTo>
                      <a:cubicBezTo>
                        <a:pt x="3527" y="2827"/>
                        <a:pt x="7357" y="5867"/>
                        <a:pt x="9120" y="9301"/>
                      </a:cubicBezTo>
                      <a:cubicBezTo>
                        <a:pt x="9180" y="9423"/>
                        <a:pt x="9241" y="9575"/>
                        <a:pt x="9332" y="9727"/>
                      </a:cubicBezTo>
                      <a:cubicBezTo>
                        <a:pt x="9667" y="10365"/>
                        <a:pt x="10092" y="11034"/>
                        <a:pt x="9879" y="11642"/>
                      </a:cubicBezTo>
                      <a:lnTo>
                        <a:pt x="10214" y="11763"/>
                      </a:lnTo>
                      <a:cubicBezTo>
                        <a:pt x="10518" y="11034"/>
                        <a:pt x="10062" y="10244"/>
                        <a:pt x="9667" y="9514"/>
                      </a:cubicBezTo>
                      <a:cubicBezTo>
                        <a:pt x="9606" y="9362"/>
                        <a:pt x="9515" y="9271"/>
                        <a:pt x="9454" y="9119"/>
                      </a:cubicBezTo>
                      <a:cubicBezTo>
                        <a:pt x="7661" y="5654"/>
                        <a:pt x="3800" y="2523"/>
                        <a:pt x="214" y="0"/>
                      </a:cubicBezTo>
                      <a:close/>
                    </a:path>
                  </a:pathLst>
                </a:custGeom>
                <a:solidFill>
                  <a:srgbClr val="826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24"/>
                <p:cNvSpPr/>
                <p:nvPr/>
              </p:nvSpPr>
              <p:spPr>
                <a:xfrm>
                  <a:off x="3192798" y="1869241"/>
                  <a:ext cx="54057" cy="127673"/>
                </a:xfrm>
                <a:custGeom>
                  <a:rect b="b" l="l" r="r" t="t"/>
                  <a:pathLst>
                    <a:path extrusionOk="0" h="7539" w="3192">
                      <a:moveTo>
                        <a:pt x="1520" y="0"/>
                      </a:moveTo>
                      <a:cubicBezTo>
                        <a:pt x="274" y="760"/>
                        <a:pt x="0" y="2158"/>
                        <a:pt x="91" y="3374"/>
                      </a:cubicBezTo>
                      <a:cubicBezTo>
                        <a:pt x="122" y="4256"/>
                        <a:pt x="304" y="5167"/>
                        <a:pt x="821" y="5927"/>
                      </a:cubicBezTo>
                      <a:cubicBezTo>
                        <a:pt x="1307" y="6687"/>
                        <a:pt x="2097" y="7325"/>
                        <a:pt x="3101" y="7538"/>
                      </a:cubicBezTo>
                      <a:cubicBezTo>
                        <a:pt x="3161" y="7295"/>
                        <a:pt x="3192" y="7022"/>
                        <a:pt x="3040" y="6778"/>
                      </a:cubicBezTo>
                      <a:cubicBezTo>
                        <a:pt x="2888" y="6566"/>
                        <a:pt x="2675" y="6414"/>
                        <a:pt x="2493" y="6231"/>
                      </a:cubicBezTo>
                      <a:cubicBezTo>
                        <a:pt x="1733" y="5471"/>
                        <a:pt x="1307" y="4407"/>
                        <a:pt x="1216" y="3283"/>
                      </a:cubicBezTo>
                      <a:cubicBezTo>
                        <a:pt x="1125" y="2189"/>
                        <a:pt x="1307" y="1064"/>
                        <a:pt x="1520" y="0"/>
                      </a:cubicBezTo>
                      <a:close/>
                    </a:path>
                  </a:pathLst>
                </a:custGeom>
                <a:solidFill>
                  <a:srgbClr val="93736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4"/>
                <p:cNvSpPr/>
                <p:nvPr/>
              </p:nvSpPr>
              <p:spPr>
                <a:xfrm>
                  <a:off x="2457662" y="1697808"/>
                  <a:ext cx="39645" cy="178122"/>
                </a:xfrm>
                <a:custGeom>
                  <a:rect b="b" l="l" r="r" t="t"/>
                  <a:pathLst>
                    <a:path extrusionOk="0" h="10518" w="2341">
                      <a:moveTo>
                        <a:pt x="395" y="0"/>
                      </a:moveTo>
                      <a:lnTo>
                        <a:pt x="395" y="0"/>
                      </a:lnTo>
                      <a:cubicBezTo>
                        <a:pt x="0" y="1642"/>
                        <a:pt x="365" y="3435"/>
                        <a:pt x="790" y="4833"/>
                      </a:cubicBezTo>
                      <a:cubicBezTo>
                        <a:pt x="851" y="5016"/>
                        <a:pt x="912" y="5198"/>
                        <a:pt x="973" y="5411"/>
                      </a:cubicBezTo>
                      <a:cubicBezTo>
                        <a:pt x="1429" y="7083"/>
                        <a:pt x="1976" y="8785"/>
                        <a:pt x="1611" y="10456"/>
                      </a:cubicBezTo>
                      <a:lnTo>
                        <a:pt x="2006" y="10517"/>
                      </a:lnTo>
                      <a:cubicBezTo>
                        <a:pt x="2341" y="8754"/>
                        <a:pt x="1824" y="6991"/>
                        <a:pt x="1368" y="5259"/>
                      </a:cubicBezTo>
                      <a:cubicBezTo>
                        <a:pt x="1277" y="5046"/>
                        <a:pt x="1216" y="4864"/>
                        <a:pt x="1155" y="4681"/>
                      </a:cubicBezTo>
                      <a:cubicBezTo>
                        <a:pt x="790" y="3344"/>
                        <a:pt x="395" y="1611"/>
                        <a:pt x="790" y="92"/>
                      </a:cubicBezTo>
                      <a:lnTo>
                        <a:pt x="395" y="0"/>
                      </a:lnTo>
                      <a:close/>
                    </a:path>
                  </a:pathLst>
                </a:custGeom>
                <a:solidFill>
                  <a:srgbClr val="826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24"/>
                <p:cNvSpPr/>
                <p:nvPr/>
              </p:nvSpPr>
              <p:spPr>
                <a:xfrm>
                  <a:off x="2342849" y="2278498"/>
                  <a:ext cx="257920" cy="59730"/>
                </a:xfrm>
                <a:custGeom>
                  <a:rect b="b" l="l" r="r" t="t"/>
                  <a:pathLst>
                    <a:path extrusionOk="0" h="3527" w="15230">
                      <a:moveTo>
                        <a:pt x="183" y="1"/>
                      </a:moveTo>
                      <a:lnTo>
                        <a:pt x="1" y="305"/>
                      </a:lnTo>
                      <a:cubicBezTo>
                        <a:pt x="2433" y="1855"/>
                        <a:pt x="4955" y="2888"/>
                        <a:pt x="7387" y="3283"/>
                      </a:cubicBezTo>
                      <a:cubicBezTo>
                        <a:pt x="8238" y="3435"/>
                        <a:pt x="9120" y="3526"/>
                        <a:pt x="10001" y="3526"/>
                      </a:cubicBezTo>
                      <a:cubicBezTo>
                        <a:pt x="11855" y="3526"/>
                        <a:pt x="13649" y="3131"/>
                        <a:pt x="15229" y="2432"/>
                      </a:cubicBezTo>
                      <a:lnTo>
                        <a:pt x="15077" y="2068"/>
                      </a:lnTo>
                      <a:cubicBezTo>
                        <a:pt x="13505" y="2780"/>
                        <a:pt x="11760" y="3131"/>
                        <a:pt x="9931" y="3131"/>
                      </a:cubicBezTo>
                      <a:cubicBezTo>
                        <a:pt x="9107" y="3131"/>
                        <a:pt x="8267" y="3060"/>
                        <a:pt x="7417" y="2919"/>
                      </a:cubicBezTo>
                      <a:cubicBezTo>
                        <a:pt x="5016" y="2493"/>
                        <a:pt x="2584" y="1520"/>
                        <a:pt x="183" y="1"/>
                      </a:cubicBezTo>
                      <a:close/>
                    </a:path>
                  </a:pathLst>
                </a:custGeom>
                <a:solidFill>
                  <a:srgbClr val="826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24"/>
                <p:cNvSpPr/>
                <p:nvPr/>
              </p:nvSpPr>
              <p:spPr>
                <a:xfrm>
                  <a:off x="2465894" y="1740471"/>
                  <a:ext cx="48925" cy="13971"/>
                </a:xfrm>
                <a:custGeom>
                  <a:rect b="b" l="l" r="r" t="t"/>
                  <a:pathLst>
                    <a:path extrusionOk="0" h="825" w="2889">
                      <a:moveTo>
                        <a:pt x="2018" y="1"/>
                      </a:moveTo>
                      <a:cubicBezTo>
                        <a:pt x="1326" y="1"/>
                        <a:pt x="618" y="171"/>
                        <a:pt x="0" y="491"/>
                      </a:cubicBezTo>
                      <a:lnTo>
                        <a:pt x="183" y="825"/>
                      </a:lnTo>
                      <a:cubicBezTo>
                        <a:pt x="698" y="536"/>
                        <a:pt x="1325" y="402"/>
                        <a:pt x="1941" y="402"/>
                      </a:cubicBezTo>
                      <a:cubicBezTo>
                        <a:pt x="2233" y="402"/>
                        <a:pt x="2523" y="432"/>
                        <a:pt x="2797" y="491"/>
                      </a:cubicBezTo>
                      <a:lnTo>
                        <a:pt x="2888" y="95"/>
                      </a:lnTo>
                      <a:cubicBezTo>
                        <a:pt x="2606" y="32"/>
                        <a:pt x="2313" y="1"/>
                        <a:pt x="2018" y="1"/>
                      </a:cubicBezTo>
                      <a:close/>
                    </a:path>
                  </a:pathLst>
                </a:custGeom>
                <a:solidFill>
                  <a:srgbClr val="82625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24"/>
              <p:cNvGrpSpPr/>
              <p:nvPr/>
            </p:nvGrpSpPr>
            <p:grpSpPr>
              <a:xfrm>
                <a:off x="2576614" y="416713"/>
                <a:ext cx="693912" cy="1441321"/>
                <a:chOff x="3889827" y="1458425"/>
                <a:chExt cx="693912" cy="1441321"/>
              </a:xfrm>
            </p:grpSpPr>
            <p:sp>
              <p:nvSpPr>
                <p:cNvPr id="190" name="Google Shape;190;p24"/>
                <p:cNvSpPr/>
                <p:nvPr/>
              </p:nvSpPr>
              <p:spPr>
                <a:xfrm>
                  <a:off x="3889827" y="1458425"/>
                  <a:ext cx="693912" cy="1441321"/>
                </a:xfrm>
                <a:custGeom>
                  <a:rect b="b" l="l" r="r" t="t"/>
                  <a:pathLst>
                    <a:path extrusionOk="0" h="85109" w="40975">
                      <a:moveTo>
                        <a:pt x="3679" y="0"/>
                      </a:moveTo>
                      <a:cubicBezTo>
                        <a:pt x="1642" y="0"/>
                        <a:pt x="1" y="1672"/>
                        <a:pt x="1" y="3678"/>
                      </a:cubicBezTo>
                      <a:lnTo>
                        <a:pt x="1" y="81430"/>
                      </a:lnTo>
                      <a:cubicBezTo>
                        <a:pt x="1" y="83467"/>
                        <a:pt x="1673" y="85108"/>
                        <a:pt x="3679" y="85108"/>
                      </a:cubicBezTo>
                      <a:lnTo>
                        <a:pt x="37266" y="85108"/>
                      </a:lnTo>
                      <a:cubicBezTo>
                        <a:pt x="39333" y="85108"/>
                        <a:pt x="40974" y="83436"/>
                        <a:pt x="40974" y="81430"/>
                      </a:cubicBezTo>
                      <a:lnTo>
                        <a:pt x="40974" y="3678"/>
                      </a:lnTo>
                      <a:cubicBezTo>
                        <a:pt x="40974" y="1642"/>
                        <a:pt x="39303" y="0"/>
                        <a:pt x="3726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24"/>
                <p:cNvSpPr/>
                <p:nvPr/>
              </p:nvSpPr>
              <p:spPr>
                <a:xfrm>
                  <a:off x="3933083" y="1504239"/>
                  <a:ext cx="607374" cy="1347653"/>
                </a:xfrm>
                <a:custGeom>
                  <a:rect b="b" l="l" r="r" t="t"/>
                  <a:pathLst>
                    <a:path extrusionOk="0" h="79578" w="35865">
                      <a:moveTo>
                        <a:pt x="4924" y="1"/>
                      </a:moveTo>
                      <a:cubicBezTo>
                        <a:pt x="2189" y="1"/>
                        <a:pt x="0" y="2463"/>
                        <a:pt x="0" y="5472"/>
                      </a:cubicBezTo>
                      <a:lnTo>
                        <a:pt x="0" y="74531"/>
                      </a:lnTo>
                      <a:cubicBezTo>
                        <a:pt x="0" y="77283"/>
                        <a:pt x="1831" y="79577"/>
                        <a:pt x="3934" y="79577"/>
                      </a:cubicBezTo>
                      <a:cubicBezTo>
                        <a:pt x="4130" y="79577"/>
                        <a:pt x="4329" y="79557"/>
                        <a:pt x="4529" y="79515"/>
                      </a:cubicBezTo>
                      <a:lnTo>
                        <a:pt x="30457" y="79515"/>
                      </a:lnTo>
                      <a:cubicBezTo>
                        <a:pt x="30729" y="79557"/>
                        <a:pt x="30995" y="79578"/>
                        <a:pt x="31254" y="79578"/>
                      </a:cubicBezTo>
                      <a:cubicBezTo>
                        <a:pt x="33989" y="79578"/>
                        <a:pt x="35864" y="77308"/>
                        <a:pt x="35837" y="74531"/>
                      </a:cubicBezTo>
                      <a:lnTo>
                        <a:pt x="35837" y="5472"/>
                      </a:lnTo>
                      <a:cubicBezTo>
                        <a:pt x="35837" y="2432"/>
                        <a:pt x="33618" y="1"/>
                        <a:pt x="3088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24"/>
                <p:cNvSpPr/>
                <p:nvPr/>
              </p:nvSpPr>
              <p:spPr>
                <a:xfrm>
                  <a:off x="4008756" y="2585323"/>
                  <a:ext cx="458651" cy="3099"/>
                </a:xfrm>
                <a:custGeom>
                  <a:rect b="b" l="l" r="r" t="t"/>
                  <a:pathLst>
                    <a:path extrusionOk="0" h="183" w="27083">
                      <a:moveTo>
                        <a:pt x="0" y="0"/>
                      </a:moveTo>
                      <a:lnTo>
                        <a:pt x="0" y="183"/>
                      </a:lnTo>
                      <a:lnTo>
                        <a:pt x="27083" y="183"/>
                      </a:lnTo>
                      <a:lnTo>
                        <a:pt x="27083"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24"/>
                <p:cNvSpPr/>
                <p:nvPr/>
              </p:nvSpPr>
              <p:spPr>
                <a:xfrm>
                  <a:off x="4008756" y="2630104"/>
                  <a:ext cx="458651" cy="3624"/>
                </a:xfrm>
                <a:custGeom>
                  <a:rect b="b" l="l" r="r" t="t"/>
                  <a:pathLst>
                    <a:path extrusionOk="0" h="214" w="27083">
                      <a:moveTo>
                        <a:pt x="0" y="1"/>
                      </a:moveTo>
                      <a:lnTo>
                        <a:pt x="0" y="214"/>
                      </a:lnTo>
                      <a:lnTo>
                        <a:pt x="27083" y="214"/>
                      </a:lnTo>
                      <a:lnTo>
                        <a:pt x="270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4"/>
                <p:cNvSpPr/>
                <p:nvPr/>
              </p:nvSpPr>
              <p:spPr>
                <a:xfrm>
                  <a:off x="4008756" y="2674376"/>
                  <a:ext cx="458651" cy="3624"/>
                </a:xfrm>
                <a:custGeom>
                  <a:rect b="b" l="l" r="r" t="t"/>
                  <a:pathLst>
                    <a:path extrusionOk="0" h="214" w="27083">
                      <a:moveTo>
                        <a:pt x="0" y="1"/>
                      </a:moveTo>
                      <a:lnTo>
                        <a:pt x="0" y="214"/>
                      </a:lnTo>
                      <a:lnTo>
                        <a:pt x="27083" y="214"/>
                      </a:lnTo>
                      <a:lnTo>
                        <a:pt x="270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24"/>
                <p:cNvSpPr/>
                <p:nvPr/>
              </p:nvSpPr>
              <p:spPr>
                <a:xfrm>
                  <a:off x="4008756" y="2719682"/>
                  <a:ext cx="458651" cy="3099"/>
                </a:xfrm>
                <a:custGeom>
                  <a:rect b="b" l="l" r="r" t="t"/>
                  <a:pathLst>
                    <a:path extrusionOk="0" h="183" w="27083">
                      <a:moveTo>
                        <a:pt x="0" y="1"/>
                      </a:moveTo>
                      <a:lnTo>
                        <a:pt x="0" y="183"/>
                      </a:lnTo>
                      <a:lnTo>
                        <a:pt x="27083" y="183"/>
                      </a:lnTo>
                      <a:lnTo>
                        <a:pt x="270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4"/>
                <p:cNvSpPr/>
                <p:nvPr/>
              </p:nvSpPr>
              <p:spPr>
                <a:xfrm>
                  <a:off x="4008756" y="2763954"/>
                  <a:ext cx="292908" cy="3624"/>
                </a:xfrm>
                <a:custGeom>
                  <a:rect b="b" l="l" r="r" t="t"/>
                  <a:pathLst>
                    <a:path extrusionOk="0" h="214" w="17296">
                      <a:moveTo>
                        <a:pt x="0" y="1"/>
                      </a:moveTo>
                      <a:lnTo>
                        <a:pt x="0" y="213"/>
                      </a:lnTo>
                      <a:lnTo>
                        <a:pt x="17296" y="213"/>
                      </a:lnTo>
                      <a:lnTo>
                        <a:pt x="1729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24"/>
                <p:cNvSpPr/>
                <p:nvPr/>
              </p:nvSpPr>
              <p:spPr>
                <a:xfrm>
                  <a:off x="4088037" y="1622135"/>
                  <a:ext cx="105014" cy="116868"/>
                </a:xfrm>
                <a:custGeom>
                  <a:rect b="b" l="l" r="r" t="t"/>
                  <a:pathLst>
                    <a:path extrusionOk="0" h="6901" w="6201">
                      <a:moveTo>
                        <a:pt x="0" y="0"/>
                      </a:moveTo>
                      <a:lnTo>
                        <a:pt x="0" y="6900"/>
                      </a:lnTo>
                      <a:lnTo>
                        <a:pt x="6140" y="6900"/>
                      </a:lnTo>
                      <a:cubicBezTo>
                        <a:pt x="6201" y="6687"/>
                        <a:pt x="6201" y="6414"/>
                        <a:pt x="6201" y="6171"/>
                      </a:cubicBezTo>
                      <a:cubicBezTo>
                        <a:pt x="6201" y="2766"/>
                        <a:pt x="3435" y="0"/>
                        <a:pt x="0"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24"/>
                <p:cNvSpPr/>
                <p:nvPr/>
              </p:nvSpPr>
              <p:spPr>
                <a:xfrm>
                  <a:off x="3982504" y="1622135"/>
                  <a:ext cx="172974" cy="210028"/>
                </a:xfrm>
                <a:custGeom>
                  <a:rect b="b" l="l" r="r" t="t"/>
                  <a:pathLst>
                    <a:path extrusionOk="0" h="12402" w="10214">
                      <a:moveTo>
                        <a:pt x="6201" y="0"/>
                      </a:moveTo>
                      <a:cubicBezTo>
                        <a:pt x="4316" y="0"/>
                        <a:pt x="2614" y="851"/>
                        <a:pt x="1490" y="2189"/>
                      </a:cubicBezTo>
                      <a:cubicBezTo>
                        <a:pt x="578" y="3283"/>
                        <a:pt x="0" y="4712"/>
                        <a:pt x="0" y="6231"/>
                      </a:cubicBezTo>
                      <a:cubicBezTo>
                        <a:pt x="0" y="6444"/>
                        <a:pt x="0" y="6718"/>
                        <a:pt x="31" y="6930"/>
                      </a:cubicBezTo>
                      <a:cubicBezTo>
                        <a:pt x="365" y="10031"/>
                        <a:pt x="3009" y="12402"/>
                        <a:pt x="6201" y="12402"/>
                      </a:cubicBezTo>
                      <a:cubicBezTo>
                        <a:pt x="7751" y="12402"/>
                        <a:pt x="9149" y="11855"/>
                        <a:pt x="10213" y="10943"/>
                      </a:cubicBezTo>
                      <a:lnTo>
                        <a:pt x="6201" y="6900"/>
                      </a:lnTo>
                      <a:lnTo>
                        <a:pt x="6201"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24"/>
                <p:cNvSpPr/>
                <p:nvPr/>
              </p:nvSpPr>
              <p:spPr>
                <a:xfrm>
                  <a:off x="4087004" y="1738998"/>
                  <a:ext cx="104506" cy="68468"/>
                </a:xfrm>
                <a:custGeom>
                  <a:rect b="b" l="l" r="r" t="t"/>
                  <a:pathLst>
                    <a:path extrusionOk="0" h="4043" w="6171">
                      <a:moveTo>
                        <a:pt x="0" y="0"/>
                      </a:moveTo>
                      <a:lnTo>
                        <a:pt x="4013" y="4043"/>
                      </a:lnTo>
                      <a:cubicBezTo>
                        <a:pt x="5198" y="3009"/>
                        <a:pt x="5988" y="1611"/>
                        <a:pt x="617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24"/>
                <p:cNvSpPr/>
                <p:nvPr/>
              </p:nvSpPr>
              <p:spPr>
                <a:xfrm>
                  <a:off x="4242482" y="1702432"/>
                  <a:ext cx="251722" cy="6198"/>
                </a:xfrm>
                <a:custGeom>
                  <a:rect b="b" l="l" r="r" t="t"/>
                  <a:pathLst>
                    <a:path extrusionOk="0" h="366" w="14864">
                      <a:moveTo>
                        <a:pt x="0" y="1"/>
                      </a:moveTo>
                      <a:lnTo>
                        <a:pt x="0" y="366"/>
                      </a:lnTo>
                      <a:lnTo>
                        <a:pt x="14864" y="366"/>
                      </a:lnTo>
                      <a:lnTo>
                        <a:pt x="148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4242482" y="1741047"/>
                  <a:ext cx="251722" cy="6198"/>
                </a:xfrm>
                <a:custGeom>
                  <a:rect b="b" l="l" r="r" t="t"/>
                  <a:pathLst>
                    <a:path extrusionOk="0" h="366" w="14864">
                      <a:moveTo>
                        <a:pt x="0" y="1"/>
                      </a:moveTo>
                      <a:lnTo>
                        <a:pt x="0" y="365"/>
                      </a:lnTo>
                      <a:lnTo>
                        <a:pt x="14864" y="365"/>
                      </a:lnTo>
                      <a:lnTo>
                        <a:pt x="1486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4"/>
                <p:cNvSpPr/>
                <p:nvPr/>
              </p:nvSpPr>
              <p:spPr>
                <a:xfrm>
                  <a:off x="4242482" y="1779663"/>
                  <a:ext cx="251722" cy="6198"/>
                </a:xfrm>
                <a:custGeom>
                  <a:rect b="b" l="l" r="r" t="t"/>
                  <a:pathLst>
                    <a:path extrusionOk="0" h="366" w="14864">
                      <a:moveTo>
                        <a:pt x="0" y="0"/>
                      </a:moveTo>
                      <a:lnTo>
                        <a:pt x="0" y="365"/>
                      </a:lnTo>
                      <a:lnTo>
                        <a:pt x="14864" y="365"/>
                      </a:lnTo>
                      <a:lnTo>
                        <a:pt x="14864"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4"/>
                <p:cNvSpPr/>
                <p:nvPr/>
              </p:nvSpPr>
              <p:spPr>
                <a:xfrm>
                  <a:off x="4242482" y="1818262"/>
                  <a:ext cx="110162" cy="6198"/>
                </a:xfrm>
                <a:custGeom>
                  <a:rect b="b" l="l" r="r" t="t"/>
                  <a:pathLst>
                    <a:path extrusionOk="0" h="366" w="6505">
                      <a:moveTo>
                        <a:pt x="0" y="1"/>
                      </a:moveTo>
                      <a:lnTo>
                        <a:pt x="0" y="366"/>
                      </a:lnTo>
                      <a:lnTo>
                        <a:pt x="6505" y="366"/>
                      </a:lnTo>
                      <a:lnTo>
                        <a:pt x="650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4"/>
                <p:cNvSpPr/>
                <p:nvPr/>
              </p:nvSpPr>
              <p:spPr>
                <a:xfrm>
                  <a:off x="4242482" y="1654569"/>
                  <a:ext cx="175531" cy="24725"/>
                </a:xfrm>
                <a:custGeom>
                  <a:rect b="b" l="l" r="r" t="t"/>
                  <a:pathLst>
                    <a:path extrusionOk="0" h="1460" w="10365">
                      <a:moveTo>
                        <a:pt x="0" y="0"/>
                      </a:moveTo>
                      <a:lnTo>
                        <a:pt x="0" y="1459"/>
                      </a:lnTo>
                      <a:lnTo>
                        <a:pt x="10365" y="1459"/>
                      </a:lnTo>
                      <a:lnTo>
                        <a:pt x="10365"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24"/>
                <p:cNvSpPr/>
                <p:nvPr/>
              </p:nvSpPr>
              <p:spPr>
                <a:xfrm>
                  <a:off x="3935658" y="2524571"/>
                  <a:ext cx="605359" cy="3624"/>
                </a:xfrm>
                <a:custGeom>
                  <a:rect b="b" l="l" r="r" t="t"/>
                  <a:pathLst>
                    <a:path extrusionOk="0" h="214" w="35746">
                      <a:moveTo>
                        <a:pt x="0" y="1"/>
                      </a:moveTo>
                      <a:lnTo>
                        <a:pt x="0" y="213"/>
                      </a:lnTo>
                      <a:lnTo>
                        <a:pt x="35746" y="213"/>
                      </a:lnTo>
                      <a:lnTo>
                        <a:pt x="3574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24"/>
                <p:cNvSpPr/>
                <p:nvPr/>
              </p:nvSpPr>
              <p:spPr>
                <a:xfrm>
                  <a:off x="3935658" y="1888803"/>
                  <a:ext cx="605359" cy="3607"/>
                </a:xfrm>
                <a:custGeom>
                  <a:rect b="b" l="l" r="r" t="t"/>
                  <a:pathLst>
                    <a:path extrusionOk="0" h="213" w="35746">
                      <a:moveTo>
                        <a:pt x="0" y="0"/>
                      </a:moveTo>
                      <a:lnTo>
                        <a:pt x="0" y="213"/>
                      </a:lnTo>
                      <a:lnTo>
                        <a:pt x="35746" y="213"/>
                      </a:lnTo>
                      <a:lnTo>
                        <a:pt x="35746"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4"/>
                <p:cNvSpPr/>
                <p:nvPr/>
              </p:nvSpPr>
              <p:spPr>
                <a:xfrm>
                  <a:off x="3988161" y="1894460"/>
                  <a:ext cx="1558" cy="630067"/>
                </a:xfrm>
                <a:custGeom>
                  <a:rect b="b" l="l" r="r" t="t"/>
                  <a:pathLst>
                    <a:path extrusionOk="0" h="37205" w="92">
                      <a:moveTo>
                        <a:pt x="1" y="1"/>
                      </a:moveTo>
                      <a:lnTo>
                        <a:pt x="1" y="37205"/>
                      </a:lnTo>
                      <a:lnTo>
                        <a:pt x="92" y="37205"/>
                      </a:lnTo>
                      <a:lnTo>
                        <a:pt x="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4"/>
                <p:cNvSpPr/>
                <p:nvPr/>
              </p:nvSpPr>
              <p:spPr>
                <a:xfrm>
                  <a:off x="4044797" y="1894460"/>
                  <a:ext cx="1558" cy="630067"/>
                </a:xfrm>
                <a:custGeom>
                  <a:rect b="b" l="l" r="r" t="t"/>
                  <a:pathLst>
                    <a:path extrusionOk="0" h="37205" w="92">
                      <a:moveTo>
                        <a:pt x="0" y="1"/>
                      </a:moveTo>
                      <a:lnTo>
                        <a:pt x="0" y="37205"/>
                      </a:lnTo>
                      <a:lnTo>
                        <a:pt x="91" y="37205"/>
                      </a:lnTo>
                      <a:lnTo>
                        <a:pt x="9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24"/>
                <p:cNvSpPr/>
                <p:nvPr/>
              </p:nvSpPr>
              <p:spPr>
                <a:xfrm>
                  <a:off x="4100909" y="1894460"/>
                  <a:ext cx="1558" cy="630067"/>
                </a:xfrm>
                <a:custGeom>
                  <a:rect b="b" l="l" r="r" t="t"/>
                  <a:pathLst>
                    <a:path extrusionOk="0" h="37205" w="92">
                      <a:moveTo>
                        <a:pt x="0" y="1"/>
                      </a:moveTo>
                      <a:lnTo>
                        <a:pt x="0" y="37205"/>
                      </a:lnTo>
                      <a:lnTo>
                        <a:pt x="91" y="37205"/>
                      </a:lnTo>
                      <a:lnTo>
                        <a:pt x="9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24"/>
                <p:cNvSpPr/>
                <p:nvPr/>
              </p:nvSpPr>
              <p:spPr>
                <a:xfrm>
                  <a:off x="4157528" y="1894460"/>
                  <a:ext cx="1558" cy="630067"/>
                </a:xfrm>
                <a:custGeom>
                  <a:rect b="b" l="l" r="r" t="t"/>
                  <a:pathLst>
                    <a:path extrusionOk="0" h="37205" w="92">
                      <a:moveTo>
                        <a:pt x="1" y="1"/>
                      </a:moveTo>
                      <a:lnTo>
                        <a:pt x="1" y="37205"/>
                      </a:lnTo>
                      <a:lnTo>
                        <a:pt x="92" y="37205"/>
                      </a:lnTo>
                      <a:lnTo>
                        <a:pt x="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4213639" y="1894460"/>
                  <a:ext cx="1050" cy="630067"/>
                </a:xfrm>
                <a:custGeom>
                  <a:rect b="b" l="l" r="r" t="t"/>
                  <a:pathLst>
                    <a:path extrusionOk="0" h="37205" w="62">
                      <a:moveTo>
                        <a:pt x="1" y="1"/>
                      </a:moveTo>
                      <a:lnTo>
                        <a:pt x="1" y="37205"/>
                      </a:lnTo>
                      <a:lnTo>
                        <a:pt x="62" y="37205"/>
                      </a:lnTo>
                      <a:lnTo>
                        <a:pt x="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4270275" y="1894460"/>
                  <a:ext cx="1050" cy="630067"/>
                </a:xfrm>
                <a:custGeom>
                  <a:rect b="b" l="l" r="r" t="t"/>
                  <a:pathLst>
                    <a:path extrusionOk="0" h="37205" w="62">
                      <a:moveTo>
                        <a:pt x="0" y="1"/>
                      </a:moveTo>
                      <a:lnTo>
                        <a:pt x="0" y="37205"/>
                      </a:lnTo>
                      <a:lnTo>
                        <a:pt x="61" y="37205"/>
                      </a:lnTo>
                      <a:lnTo>
                        <a:pt x="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4326386" y="1894460"/>
                  <a:ext cx="1050" cy="630067"/>
                </a:xfrm>
                <a:custGeom>
                  <a:rect b="b" l="l" r="r" t="t"/>
                  <a:pathLst>
                    <a:path extrusionOk="0" h="37205" w="62">
                      <a:moveTo>
                        <a:pt x="1" y="1"/>
                      </a:moveTo>
                      <a:lnTo>
                        <a:pt x="1" y="37205"/>
                      </a:lnTo>
                      <a:lnTo>
                        <a:pt x="61" y="37205"/>
                      </a:lnTo>
                      <a:lnTo>
                        <a:pt x="6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4381989" y="1894460"/>
                  <a:ext cx="1558" cy="630067"/>
                </a:xfrm>
                <a:custGeom>
                  <a:rect b="b" l="l" r="r" t="t"/>
                  <a:pathLst>
                    <a:path extrusionOk="0" h="37205" w="92">
                      <a:moveTo>
                        <a:pt x="0" y="1"/>
                      </a:moveTo>
                      <a:lnTo>
                        <a:pt x="0" y="37205"/>
                      </a:lnTo>
                      <a:lnTo>
                        <a:pt x="91" y="37205"/>
                      </a:lnTo>
                      <a:lnTo>
                        <a:pt x="91"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4438609" y="1894460"/>
                  <a:ext cx="1558" cy="630067"/>
                </a:xfrm>
                <a:custGeom>
                  <a:rect b="b" l="l" r="r" t="t"/>
                  <a:pathLst>
                    <a:path extrusionOk="0" h="37205" w="92">
                      <a:moveTo>
                        <a:pt x="1" y="1"/>
                      </a:moveTo>
                      <a:lnTo>
                        <a:pt x="1" y="37205"/>
                      </a:lnTo>
                      <a:lnTo>
                        <a:pt x="92" y="37205"/>
                      </a:lnTo>
                      <a:lnTo>
                        <a:pt x="9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4494720" y="1894460"/>
                  <a:ext cx="1050" cy="630067"/>
                </a:xfrm>
                <a:custGeom>
                  <a:rect b="b" l="l" r="r" t="t"/>
                  <a:pathLst>
                    <a:path extrusionOk="0" h="37205" w="62">
                      <a:moveTo>
                        <a:pt x="1" y="1"/>
                      </a:moveTo>
                      <a:lnTo>
                        <a:pt x="1" y="37205"/>
                      </a:lnTo>
                      <a:lnTo>
                        <a:pt x="62" y="37205"/>
                      </a:lnTo>
                      <a:lnTo>
                        <a:pt x="6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3973240" y="2311965"/>
                  <a:ext cx="30381" cy="106047"/>
                </a:xfrm>
                <a:custGeom>
                  <a:rect b="b" l="l" r="r" t="t"/>
                  <a:pathLst>
                    <a:path extrusionOk="0" h="6262" w="1794">
                      <a:moveTo>
                        <a:pt x="0" y="0"/>
                      </a:moveTo>
                      <a:lnTo>
                        <a:pt x="0" y="6262"/>
                      </a:lnTo>
                      <a:lnTo>
                        <a:pt x="1793" y="6262"/>
                      </a:lnTo>
                      <a:lnTo>
                        <a:pt x="179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a:off x="4030367" y="2246590"/>
                  <a:ext cx="29365" cy="179663"/>
                </a:xfrm>
                <a:custGeom>
                  <a:rect b="b" l="l" r="r" t="t"/>
                  <a:pathLst>
                    <a:path extrusionOk="0" h="10609" w="1734">
                      <a:moveTo>
                        <a:pt x="1" y="0"/>
                      </a:moveTo>
                      <a:lnTo>
                        <a:pt x="1" y="10608"/>
                      </a:lnTo>
                      <a:lnTo>
                        <a:pt x="1734" y="10608"/>
                      </a:lnTo>
                      <a:lnTo>
                        <a:pt x="17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24"/>
                <p:cNvSpPr/>
                <p:nvPr/>
              </p:nvSpPr>
              <p:spPr>
                <a:xfrm>
                  <a:off x="4310432" y="2058677"/>
                  <a:ext cx="29873" cy="179663"/>
                </a:xfrm>
                <a:custGeom>
                  <a:rect b="b" l="l" r="r" t="t"/>
                  <a:pathLst>
                    <a:path extrusionOk="0" h="10609" w="1764">
                      <a:moveTo>
                        <a:pt x="0" y="1"/>
                      </a:moveTo>
                      <a:lnTo>
                        <a:pt x="0" y="10609"/>
                      </a:lnTo>
                      <a:lnTo>
                        <a:pt x="1763" y="10609"/>
                      </a:lnTo>
                      <a:lnTo>
                        <a:pt x="17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
                <p:cNvSpPr/>
                <p:nvPr/>
              </p:nvSpPr>
              <p:spPr>
                <a:xfrm>
                  <a:off x="4087512" y="2217238"/>
                  <a:ext cx="26791" cy="130755"/>
                </a:xfrm>
                <a:custGeom>
                  <a:rect b="b" l="l" r="r" t="t"/>
                  <a:pathLst>
                    <a:path extrusionOk="0" h="7721" w="1582">
                      <a:moveTo>
                        <a:pt x="1" y="1"/>
                      </a:moveTo>
                      <a:lnTo>
                        <a:pt x="1" y="7721"/>
                      </a:lnTo>
                      <a:lnTo>
                        <a:pt x="1581" y="7721"/>
                      </a:lnTo>
                      <a:lnTo>
                        <a:pt x="1581"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4"/>
                <p:cNvSpPr/>
                <p:nvPr/>
              </p:nvSpPr>
              <p:spPr>
                <a:xfrm>
                  <a:off x="4142607" y="2140024"/>
                  <a:ext cx="29873" cy="179663"/>
                </a:xfrm>
                <a:custGeom>
                  <a:rect b="b" l="l" r="r" t="t"/>
                  <a:pathLst>
                    <a:path extrusionOk="0" h="10609" w="1764">
                      <a:moveTo>
                        <a:pt x="0" y="0"/>
                      </a:moveTo>
                      <a:lnTo>
                        <a:pt x="0" y="10608"/>
                      </a:lnTo>
                      <a:lnTo>
                        <a:pt x="1763" y="10608"/>
                      </a:lnTo>
                      <a:lnTo>
                        <a:pt x="176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4"/>
                <p:cNvSpPr/>
                <p:nvPr/>
              </p:nvSpPr>
              <p:spPr>
                <a:xfrm>
                  <a:off x="4198718" y="2163702"/>
                  <a:ext cx="29348" cy="64878"/>
                </a:xfrm>
                <a:custGeom>
                  <a:rect b="b" l="l" r="r" t="t"/>
                  <a:pathLst>
                    <a:path extrusionOk="0" h="3831" w="1733">
                      <a:moveTo>
                        <a:pt x="0" y="0"/>
                      </a:moveTo>
                      <a:lnTo>
                        <a:pt x="0" y="3830"/>
                      </a:lnTo>
                      <a:lnTo>
                        <a:pt x="1733" y="3830"/>
                      </a:lnTo>
                      <a:lnTo>
                        <a:pt x="173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4"/>
                <p:cNvSpPr/>
                <p:nvPr/>
              </p:nvSpPr>
              <p:spPr>
                <a:xfrm>
                  <a:off x="4254829" y="2223928"/>
                  <a:ext cx="29365" cy="65386"/>
                </a:xfrm>
                <a:custGeom>
                  <a:rect b="b" l="l" r="r" t="t"/>
                  <a:pathLst>
                    <a:path extrusionOk="0" h="3861" w="1734">
                      <a:moveTo>
                        <a:pt x="0" y="1"/>
                      </a:moveTo>
                      <a:lnTo>
                        <a:pt x="0" y="3861"/>
                      </a:lnTo>
                      <a:lnTo>
                        <a:pt x="1733" y="3861"/>
                      </a:lnTo>
                      <a:lnTo>
                        <a:pt x="173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4"/>
                <p:cNvSpPr/>
                <p:nvPr/>
              </p:nvSpPr>
              <p:spPr>
                <a:xfrm>
                  <a:off x="4366543" y="2098834"/>
                  <a:ext cx="29873" cy="64878"/>
                </a:xfrm>
                <a:custGeom>
                  <a:rect b="b" l="l" r="r" t="t"/>
                  <a:pathLst>
                    <a:path extrusionOk="0" h="3831" w="1764">
                      <a:moveTo>
                        <a:pt x="0" y="1"/>
                      </a:moveTo>
                      <a:lnTo>
                        <a:pt x="0" y="3830"/>
                      </a:lnTo>
                      <a:lnTo>
                        <a:pt x="1763" y="3830"/>
                      </a:lnTo>
                      <a:lnTo>
                        <a:pt x="176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24"/>
                <p:cNvSpPr/>
                <p:nvPr/>
              </p:nvSpPr>
              <p:spPr>
                <a:xfrm>
                  <a:off x="4423162" y="2016979"/>
                  <a:ext cx="28857" cy="98342"/>
                </a:xfrm>
                <a:custGeom>
                  <a:rect b="b" l="l" r="r" t="t"/>
                  <a:pathLst>
                    <a:path extrusionOk="0" h="5807" w="1704">
                      <a:moveTo>
                        <a:pt x="1" y="1"/>
                      </a:moveTo>
                      <a:lnTo>
                        <a:pt x="1" y="5806"/>
                      </a:lnTo>
                      <a:lnTo>
                        <a:pt x="1703" y="5806"/>
                      </a:lnTo>
                      <a:lnTo>
                        <a:pt x="1703" y="1"/>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4"/>
                <p:cNvSpPr/>
                <p:nvPr/>
              </p:nvSpPr>
              <p:spPr>
                <a:xfrm>
                  <a:off x="4479291" y="1964476"/>
                  <a:ext cx="28840" cy="134362"/>
                </a:xfrm>
                <a:custGeom>
                  <a:rect b="b" l="l" r="r" t="t"/>
                  <a:pathLst>
                    <a:path extrusionOk="0" h="7934" w="1703">
                      <a:moveTo>
                        <a:pt x="0" y="0"/>
                      </a:moveTo>
                      <a:lnTo>
                        <a:pt x="0" y="7934"/>
                      </a:lnTo>
                      <a:lnTo>
                        <a:pt x="1702" y="7934"/>
                      </a:lnTo>
                      <a:lnTo>
                        <a:pt x="170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24"/>
                <p:cNvSpPr/>
                <p:nvPr/>
              </p:nvSpPr>
              <p:spPr>
                <a:xfrm>
                  <a:off x="4080822" y="2022128"/>
                  <a:ext cx="40170" cy="33989"/>
                </a:xfrm>
                <a:custGeom>
                  <a:rect b="b" l="l" r="r" t="t"/>
                  <a:pathLst>
                    <a:path extrusionOk="0" h="2007" w="2372">
                      <a:moveTo>
                        <a:pt x="1186" y="1"/>
                      </a:moveTo>
                      <a:lnTo>
                        <a:pt x="578" y="1034"/>
                      </a:lnTo>
                      <a:lnTo>
                        <a:pt x="1" y="2007"/>
                      </a:lnTo>
                      <a:lnTo>
                        <a:pt x="2372" y="2007"/>
                      </a:lnTo>
                      <a:lnTo>
                        <a:pt x="1764" y="1034"/>
                      </a:lnTo>
                      <a:lnTo>
                        <a:pt x="11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4"/>
                <p:cNvSpPr/>
                <p:nvPr/>
              </p:nvSpPr>
              <p:spPr>
                <a:xfrm>
                  <a:off x="3977356" y="2027277"/>
                  <a:ext cx="80306" cy="24725"/>
                </a:xfrm>
                <a:custGeom>
                  <a:rect b="b" l="l" r="r" t="t"/>
                  <a:pathLst>
                    <a:path extrusionOk="0" h="1460" w="4742">
                      <a:moveTo>
                        <a:pt x="0" y="1"/>
                      </a:moveTo>
                      <a:lnTo>
                        <a:pt x="0" y="1460"/>
                      </a:lnTo>
                      <a:lnTo>
                        <a:pt x="4742" y="1460"/>
                      </a:lnTo>
                      <a:lnTo>
                        <a:pt x="474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4"/>
                <p:cNvSpPr/>
                <p:nvPr/>
              </p:nvSpPr>
              <p:spPr>
                <a:xfrm>
                  <a:off x="4477224" y="2278498"/>
                  <a:ext cx="40170" cy="34514"/>
                </a:xfrm>
                <a:custGeom>
                  <a:rect b="b" l="l" r="r" t="t"/>
                  <a:pathLst>
                    <a:path extrusionOk="0" h="2038" w="2372">
                      <a:moveTo>
                        <a:pt x="1186" y="1"/>
                      </a:moveTo>
                      <a:lnTo>
                        <a:pt x="608" y="1004"/>
                      </a:lnTo>
                      <a:lnTo>
                        <a:pt x="0" y="2037"/>
                      </a:lnTo>
                      <a:lnTo>
                        <a:pt x="2371" y="2037"/>
                      </a:lnTo>
                      <a:lnTo>
                        <a:pt x="1794" y="1004"/>
                      </a:lnTo>
                      <a:lnTo>
                        <a:pt x="1186" y="1"/>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24"/>
                <p:cNvSpPr/>
                <p:nvPr/>
              </p:nvSpPr>
              <p:spPr>
                <a:xfrm>
                  <a:off x="4374266" y="2283647"/>
                  <a:ext cx="80831" cy="24217"/>
                </a:xfrm>
                <a:custGeom>
                  <a:rect b="b" l="l" r="r" t="t"/>
                  <a:pathLst>
                    <a:path extrusionOk="0" h="1430" w="4773">
                      <a:moveTo>
                        <a:pt x="0" y="1"/>
                      </a:moveTo>
                      <a:lnTo>
                        <a:pt x="0" y="1429"/>
                      </a:lnTo>
                      <a:lnTo>
                        <a:pt x="4772" y="1429"/>
                      </a:lnTo>
                      <a:lnTo>
                        <a:pt x="477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24"/>
                <p:cNvSpPr/>
                <p:nvPr/>
              </p:nvSpPr>
              <p:spPr>
                <a:xfrm>
                  <a:off x="4061260" y="1502698"/>
                  <a:ext cx="351588" cy="58697"/>
                </a:xfrm>
                <a:custGeom>
                  <a:rect b="b" l="l" r="r" t="t"/>
                  <a:pathLst>
                    <a:path extrusionOk="0" h="3466" w="20761">
                      <a:moveTo>
                        <a:pt x="1" y="0"/>
                      </a:moveTo>
                      <a:cubicBezTo>
                        <a:pt x="1" y="1915"/>
                        <a:pt x="1551" y="3466"/>
                        <a:pt x="3435" y="3466"/>
                      </a:cubicBezTo>
                      <a:lnTo>
                        <a:pt x="17265" y="3466"/>
                      </a:lnTo>
                      <a:cubicBezTo>
                        <a:pt x="19180" y="3466"/>
                        <a:pt x="20731" y="1915"/>
                        <a:pt x="207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4"/>
                <p:cNvSpPr/>
                <p:nvPr/>
              </p:nvSpPr>
              <p:spPr>
                <a:xfrm>
                  <a:off x="4126635" y="1506305"/>
                  <a:ext cx="220341" cy="6181"/>
                </a:xfrm>
                <a:custGeom>
                  <a:rect b="b" l="l" r="r" t="t"/>
                  <a:pathLst>
                    <a:path extrusionOk="0" h="365" w="13011">
                      <a:moveTo>
                        <a:pt x="1" y="0"/>
                      </a:moveTo>
                      <a:lnTo>
                        <a:pt x="1" y="365"/>
                      </a:lnTo>
                      <a:lnTo>
                        <a:pt x="13010" y="365"/>
                      </a:lnTo>
                      <a:lnTo>
                        <a:pt x="13010"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33"/>
          <p:cNvSpPr txBox="1"/>
          <p:nvPr>
            <p:ph type="title"/>
          </p:nvPr>
        </p:nvSpPr>
        <p:spPr>
          <a:xfrm>
            <a:off x="713225" y="2295750"/>
            <a:ext cx="40188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910" name="Google Shape;910;p33"/>
          <p:cNvSpPr txBox="1"/>
          <p:nvPr>
            <p:ph idx="2" type="title"/>
          </p:nvPr>
        </p:nvSpPr>
        <p:spPr>
          <a:xfrm>
            <a:off x="713225" y="1274350"/>
            <a:ext cx="1303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911" name="Google Shape;911;p33"/>
          <p:cNvGrpSpPr/>
          <p:nvPr/>
        </p:nvGrpSpPr>
        <p:grpSpPr>
          <a:xfrm>
            <a:off x="4932196" y="572637"/>
            <a:ext cx="3863997" cy="4021818"/>
            <a:chOff x="4932196" y="572637"/>
            <a:chExt cx="3863997" cy="4021818"/>
          </a:xfrm>
        </p:grpSpPr>
        <p:sp>
          <p:nvSpPr>
            <p:cNvPr id="912" name="Google Shape;912;p33"/>
            <p:cNvSpPr/>
            <p:nvPr/>
          </p:nvSpPr>
          <p:spPr>
            <a:xfrm>
              <a:off x="5212875" y="804001"/>
              <a:ext cx="3535500" cy="3535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nvGrpSpPr>
            <p:cNvPr id="913" name="Google Shape;913;p33"/>
            <p:cNvGrpSpPr/>
            <p:nvPr/>
          </p:nvGrpSpPr>
          <p:grpSpPr>
            <a:xfrm>
              <a:off x="5389424" y="572637"/>
              <a:ext cx="3182388" cy="2365566"/>
              <a:chOff x="5389424" y="572637"/>
              <a:chExt cx="3182388" cy="2365566"/>
            </a:xfrm>
          </p:grpSpPr>
          <p:sp>
            <p:nvSpPr>
              <p:cNvPr id="914" name="Google Shape;914;p33"/>
              <p:cNvSpPr/>
              <p:nvPr/>
            </p:nvSpPr>
            <p:spPr>
              <a:xfrm>
                <a:off x="5408912" y="572637"/>
                <a:ext cx="3162900" cy="2359800"/>
              </a:xfrm>
              <a:prstGeom prst="roundRect">
                <a:avLst>
                  <a:gd fmla="val 7448"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915" name="Google Shape;915;p33"/>
              <p:cNvSpPr/>
              <p:nvPr/>
            </p:nvSpPr>
            <p:spPr>
              <a:xfrm>
                <a:off x="5389424" y="1300630"/>
                <a:ext cx="3182093" cy="1637574"/>
              </a:xfrm>
              <a:custGeom>
                <a:rect b="b" l="l" r="r" t="t"/>
                <a:pathLst>
                  <a:path extrusionOk="0" h="24074" w="46780">
                    <a:moveTo>
                      <a:pt x="2554" y="24073"/>
                    </a:moveTo>
                    <a:lnTo>
                      <a:pt x="44226" y="24073"/>
                    </a:lnTo>
                    <a:cubicBezTo>
                      <a:pt x="45655" y="24073"/>
                      <a:pt x="46779" y="22949"/>
                      <a:pt x="46779" y="21520"/>
                    </a:cubicBezTo>
                    <a:lnTo>
                      <a:pt x="46779" y="10699"/>
                    </a:lnTo>
                    <a:lnTo>
                      <a:pt x="40275" y="8602"/>
                    </a:lnTo>
                    <a:cubicBezTo>
                      <a:pt x="40032" y="8541"/>
                      <a:pt x="39758" y="8389"/>
                      <a:pt x="39576" y="8207"/>
                    </a:cubicBezTo>
                    <a:lnTo>
                      <a:pt x="36749" y="5684"/>
                    </a:lnTo>
                    <a:cubicBezTo>
                      <a:pt x="36141" y="5167"/>
                      <a:pt x="35229" y="5319"/>
                      <a:pt x="34864" y="5988"/>
                    </a:cubicBezTo>
                    <a:lnTo>
                      <a:pt x="34196" y="7113"/>
                    </a:lnTo>
                    <a:cubicBezTo>
                      <a:pt x="33588" y="8237"/>
                      <a:pt x="32007" y="8176"/>
                      <a:pt x="31430" y="7052"/>
                    </a:cubicBezTo>
                    <a:lnTo>
                      <a:pt x="25806" y="851"/>
                    </a:lnTo>
                    <a:cubicBezTo>
                      <a:pt x="25016" y="0"/>
                      <a:pt x="23587" y="213"/>
                      <a:pt x="23101" y="1277"/>
                    </a:cubicBezTo>
                    <a:lnTo>
                      <a:pt x="17144" y="14316"/>
                    </a:lnTo>
                    <a:cubicBezTo>
                      <a:pt x="16688" y="15259"/>
                      <a:pt x="15350" y="15259"/>
                      <a:pt x="14925" y="14256"/>
                    </a:cubicBezTo>
                    <a:lnTo>
                      <a:pt x="13466" y="10760"/>
                    </a:lnTo>
                    <a:cubicBezTo>
                      <a:pt x="13314" y="10426"/>
                      <a:pt x="12858" y="10304"/>
                      <a:pt x="12584" y="10578"/>
                    </a:cubicBezTo>
                    <a:lnTo>
                      <a:pt x="12584" y="10578"/>
                    </a:lnTo>
                    <a:cubicBezTo>
                      <a:pt x="12159" y="10973"/>
                      <a:pt x="11520" y="10821"/>
                      <a:pt x="11338" y="10274"/>
                    </a:cubicBezTo>
                    <a:lnTo>
                      <a:pt x="9909" y="6353"/>
                    </a:lnTo>
                    <a:cubicBezTo>
                      <a:pt x="9453" y="5106"/>
                      <a:pt x="7782" y="4924"/>
                      <a:pt x="7083" y="6018"/>
                    </a:cubicBezTo>
                    <a:lnTo>
                      <a:pt x="6323" y="7204"/>
                    </a:lnTo>
                    <a:cubicBezTo>
                      <a:pt x="5624" y="8237"/>
                      <a:pt x="4225" y="8420"/>
                      <a:pt x="3314" y="7629"/>
                    </a:cubicBezTo>
                    <a:lnTo>
                      <a:pt x="92" y="4742"/>
                    </a:lnTo>
                    <a:lnTo>
                      <a:pt x="92" y="21459"/>
                    </a:lnTo>
                    <a:cubicBezTo>
                      <a:pt x="0" y="22949"/>
                      <a:pt x="1155" y="24073"/>
                      <a:pt x="2554" y="24073"/>
                    </a:cubicBezTo>
                    <a:close/>
                  </a:path>
                </a:pathLst>
              </a:custGeom>
              <a:solidFill>
                <a:srgbClr val="FFFFFF">
                  <a:alpha val="29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6" name="Google Shape;916;p33"/>
              <p:cNvSpPr/>
              <p:nvPr/>
            </p:nvSpPr>
            <p:spPr>
              <a:xfrm>
                <a:off x="5658218"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33"/>
              <p:cNvSpPr/>
              <p:nvPr/>
            </p:nvSpPr>
            <p:spPr>
              <a:xfrm>
                <a:off x="5753394" y="891160"/>
                <a:ext cx="14489" cy="1836131"/>
              </a:xfrm>
              <a:custGeom>
                <a:rect b="b" l="l" r="r" t="t"/>
                <a:pathLst>
                  <a:path extrusionOk="0" h="26992" w="213">
                    <a:moveTo>
                      <a:pt x="0" y="1"/>
                    </a:moveTo>
                    <a:lnTo>
                      <a:pt x="0" y="26992"/>
                    </a:lnTo>
                    <a:lnTo>
                      <a:pt x="213" y="26992"/>
                    </a:ln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8" name="Google Shape;918;p33"/>
              <p:cNvSpPr/>
              <p:nvPr/>
            </p:nvSpPr>
            <p:spPr>
              <a:xfrm>
                <a:off x="5852652" y="891160"/>
                <a:ext cx="12449" cy="1836131"/>
              </a:xfrm>
              <a:custGeom>
                <a:rect b="b" l="l" r="r" t="t"/>
                <a:pathLst>
                  <a:path extrusionOk="0" h="26992" w="183">
                    <a:moveTo>
                      <a:pt x="0" y="1"/>
                    </a:moveTo>
                    <a:lnTo>
                      <a:pt x="0" y="26992"/>
                    </a:lnTo>
                    <a:lnTo>
                      <a:pt x="182" y="26992"/>
                    </a:lnTo>
                    <a:lnTo>
                      <a:pt x="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9" name="Google Shape;919;p33"/>
              <p:cNvSpPr/>
              <p:nvPr/>
            </p:nvSpPr>
            <p:spPr>
              <a:xfrm>
                <a:off x="5951911" y="891160"/>
                <a:ext cx="12449" cy="1836131"/>
              </a:xfrm>
              <a:custGeom>
                <a:rect b="b" l="l" r="r" t="t"/>
                <a:pathLst>
                  <a:path extrusionOk="0" h="26992" w="183">
                    <a:moveTo>
                      <a:pt x="0" y="1"/>
                    </a:moveTo>
                    <a:lnTo>
                      <a:pt x="0" y="26992"/>
                    </a:lnTo>
                    <a:lnTo>
                      <a:pt x="182" y="26992"/>
                    </a:lnTo>
                    <a:lnTo>
                      <a:pt x="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33"/>
              <p:cNvSpPr/>
              <p:nvPr/>
            </p:nvSpPr>
            <p:spPr>
              <a:xfrm>
                <a:off x="6047019"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33"/>
              <p:cNvSpPr/>
              <p:nvPr/>
            </p:nvSpPr>
            <p:spPr>
              <a:xfrm>
                <a:off x="6144168"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2" name="Google Shape;922;p33"/>
              <p:cNvSpPr/>
              <p:nvPr/>
            </p:nvSpPr>
            <p:spPr>
              <a:xfrm>
                <a:off x="6243427"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33"/>
              <p:cNvSpPr/>
              <p:nvPr/>
            </p:nvSpPr>
            <p:spPr>
              <a:xfrm>
                <a:off x="6340644"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33"/>
              <p:cNvSpPr/>
              <p:nvPr/>
            </p:nvSpPr>
            <p:spPr>
              <a:xfrm>
                <a:off x="6437861" y="891160"/>
                <a:ext cx="12449" cy="1836131"/>
              </a:xfrm>
              <a:custGeom>
                <a:rect b="b" l="l" r="r" t="t"/>
                <a:pathLst>
                  <a:path extrusionOk="0" h="26992" w="183">
                    <a:moveTo>
                      <a:pt x="0" y="1"/>
                    </a:moveTo>
                    <a:lnTo>
                      <a:pt x="0" y="26992"/>
                    </a:lnTo>
                    <a:lnTo>
                      <a:pt x="182" y="26992"/>
                    </a:lnTo>
                    <a:lnTo>
                      <a:pt x="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33"/>
              <p:cNvSpPr/>
              <p:nvPr/>
            </p:nvSpPr>
            <p:spPr>
              <a:xfrm>
                <a:off x="6535011" y="891160"/>
                <a:ext cx="12449" cy="183613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6" name="Google Shape;926;p33"/>
              <p:cNvSpPr/>
              <p:nvPr/>
            </p:nvSpPr>
            <p:spPr>
              <a:xfrm>
                <a:off x="6632228" y="891160"/>
                <a:ext cx="14489" cy="1836131"/>
              </a:xfrm>
              <a:custGeom>
                <a:rect b="b" l="l" r="r" t="t"/>
                <a:pathLst>
                  <a:path extrusionOk="0" h="26992" w="213">
                    <a:moveTo>
                      <a:pt x="0" y="1"/>
                    </a:moveTo>
                    <a:lnTo>
                      <a:pt x="0" y="26992"/>
                    </a:lnTo>
                    <a:lnTo>
                      <a:pt x="213" y="26992"/>
                    </a:ln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7" name="Google Shape;927;p33"/>
              <p:cNvSpPr/>
              <p:nvPr/>
            </p:nvSpPr>
            <p:spPr>
              <a:xfrm>
                <a:off x="6729377"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33"/>
              <p:cNvSpPr/>
              <p:nvPr/>
            </p:nvSpPr>
            <p:spPr>
              <a:xfrm>
                <a:off x="6826595"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33"/>
              <p:cNvSpPr/>
              <p:nvPr/>
            </p:nvSpPr>
            <p:spPr>
              <a:xfrm>
                <a:off x="6925853"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33"/>
              <p:cNvSpPr/>
              <p:nvPr/>
            </p:nvSpPr>
            <p:spPr>
              <a:xfrm>
                <a:off x="7023002"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33"/>
              <p:cNvSpPr/>
              <p:nvPr/>
            </p:nvSpPr>
            <p:spPr>
              <a:xfrm>
                <a:off x="7120219" y="891160"/>
                <a:ext cx="12449" cy="183613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33"/>
              <p:cNvSpPr/>
              <p:nvPr/>
            </p:nvSpPr>
            <p:spPr>
              <a:xfrm>
                <a:off x="7217437"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33"/>
              <p:cNvSpPr/>
              <p:nvPr/>
            </p:nvSpPr>
            <p:spPr>
              <a:xfrm>
                <a:off x="7316695"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33"/>
              <p:cNvSpPr/>
              <p:nvPr/>
            </p:nvSpPr>
            <p:spPr>
              <a:xfrm>
                <a:off x="7411803"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33"/>
              <p:cNvSpPr/>
              <p:nvPr/>
            </p:nvSpPr>
            <p:spPr>
              <a:xfrm>
                <a:off x="7508953"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33"/>
              <p:cNvSpPr/>
              <p:nvPr/>
            </p:nvSpPr>
            <p:spPr>
              <a:xfrm>
                <a:off x="7608211"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33"/>
              <p:cNvSpPr/>
              <p:nvPr/>
            </p:nvSpPr>
            <p:spPr>
              <a:xfrm>
                <a:off x="7705428" y="891160"/>
                <a:ext cx="12449" cy="183613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33"/>
              <p:cNvSpPr/>
              <p:nvPr/>
            </p:nvSpPr>
            <p:spPr>
              <a:xfrm>
                <a:off x="7800537"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33"/>
              <p:cNvSpPr/>
              <p:nvPr/>
            </p:nvSpPr>
            <p:spPr>
              <a:xfrm>
                <a:off x="7899795"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33"/>
              <p:cNvSpPr/>
              <p:nvPr/>
            </p:nvSpPr>
            <p:spPr>
              <a:xfrm>
                <a:off x="7999053"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33"/>
              <p:cNvSpPr/>
              <p:nvPr/>
            </p:nvSpPr>
            <p:spPr>
              <a:xfrm>
                <a:off x="8096271"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33"/>
              <p:cNvSpPr/>
              <p:nvPr/>
            </p:nvSpPr>
            <p:spPr>
              <a:xfrm>
                <a:off x="8191379" y="891160"/>
                <a:ext cx="14557" cy="1836131"/>
              </a:xfrm>
              <a:custGeom>
                <a:rect b="b" l="l" r="r" t="t"/>
                <a:pathLst>
                  <a:path extrusionOk="0" h="26992" w="214">
                    <a:moveTo>
                      <a:pt x="1" y="1"/>
                    </a:moveTo>
                    <a:lnTo>
                      <a:pt x="1" y="26992"/>
                    </a:lnTo>
                    <a:lnTo>
                      <a:pt x="213" y="26992"/>
                    </a:ln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33"/>
              <p:cNvSpPr/>
              <p:nvPr/>
            </p:nvSpPr>
            <p:spPr>
              <a:xfrm>
                <a:off x="8290637" y="891160"/>
                <a:ext cx="12449" cy="183613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33"/>
              <p:cNvSpPr/>
              <p:nvPr/>
            </p:nvSpPr>
            <p:spPr>
              <a:xfrm>
                <a:off x="5633454" y="1573564"/>
                <a:ext cx="64148" cy="454951"/>
              </a:xfrm>
              <a:custGeom>
                <a:rect b="b" l="l" r="r" t="t"/>
                <a:pathLst>
                  <a:path extrusionOk="0" h="6688" w="943">
                    <a:moveTo>
                      <a:pt x="456" y="6687"/>
                    </a:moveTo>
                    <a:lnTo>
                      <a:pt x="456" y="6687"/>
                    </a:lnTo>
                    <a:cubicBezTo>
                      <a:pt x="182" y="6687"/>
                      <a:pt x="0" y="6474"/>
                      <a:pt x="0" y="6231"/>
                    </a:cubicBezTo>
                    <a:lnTo>
                      <a:pt x="0" y="456"/>
                    </a:lnTo>
                    <a:cubicBezTo>
                      <a:pt x="0" y="183"/>
                      <a:pt x="213" y="0"/>
                      <a:pt x="456" y="0"/>
                    </a:cubicBezTo>
                    <a:lnTo>
                      <a:pt x="456" y="0"/>
                    </a:lnTo>
                    <a:cubicBezTo>
                      <a:pt x="730" y="0"/>
                      <a:pt x="912" y="213"/>
                      <a:pt x="912" y="456"/>
                    </a:cubicBezTo>
                    <a:lnTo>
                      <a:pt x="912" y="6231"/>
                    </a:lnTo>
                    <a:cubicBezTo>
                      <a:pt x="942" y="6474"/>
                      <a:pt x="730"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33"/>
              <p:cNvSpPr/>
              <p:nvPr/>
            </p:nvSpPr>
            <p:spPr>
              <a:xfrm>
                <a:off x="5730603" y="1679010"/>
                <a:ext cx="62107" cy="388763"/>
              </a:xfrm>
              <a:custGeom>
                <a:rect b="b" l="l" r="r" t="t"/>
                <a:pathLst>
                  <a:path extrusionOk="0" h="5715" w="913">
                    <a:moveTo>
                      <a:pt x="457" y="5715"/>
                    </a:moveTo>
                    <a:lnTo>
                      <a:pt x="457" y="5715"/>
                    </a:lnTo>
                    <a:cubicBezTo>
                      <a:pt x="213" y="5715"/>
                      <a:pt x="1" y="5472"/>
                      <a:pt x="1" y="5259"/>
                    </a:cubicBezTo>
                    <a:lnTo>
                      <a:pt x="1" y="456"/>
                    </a:lnTo>
                    <a:cubicBezTo>
                      <a:pt x="1" y="183"/>
                      <a:pt x="244" y="0"/>
                      <a:pt x="457" y="0"/>
                    </a:cubicBezTo>
                    <a:lnTo>
                      <a:pt x="457" y="0"/>
                    </a:lnTo>
                    <a:cubicBezTo>
                      <a:pt x="730" y="0"/>
                      <a:pt x="913" y="244"/>
                      <a:pt x="913" y="456"/>
                    </a:cubicBezTo>
                    <a:lnTo>
                      <a:pt x="913" y="5259"/>
                    </a:lnTo>
                    <a:cubicBezTo>
                      <a:pt x="913" y="5472"/>
                      <a:pt x="730" y="5715"/>
                      <a:pt x="457" y="5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33"/>
              <p:cNvSpPr/>
              <p:nvPr/>
            </p:nvSpPr>
            <p:spPr>
              <a:xfrm>
                <a:off x="5829862" y="1410157"/>
                <a:ext cx="62107" cy="566648"/>
              </a:xfrm>
              <a:custGeom>
                <a:rect b="b" l="l" r="r" t="t"/>
                <a:pathLst>
                  <a:path extrusionOk="0" h="8330" w="913">
                    <a:moveTo>
                      <a:pt x="457" y="8329"/>
                    </a:moveTo>
                    <a:lnTo>
                      <a:pt x="457" y="8329"/>
                    </a:lnTo>
                    <a:cubicBezTo>
                      <a:pt x="183" y="8329"/>
                      <a:pt x="1" y="8117"/>
                      <a:pt x="1" y="7873"/>
                    </a:cubicBezTo>
                    <a:lnTo>
                      <a:pt x="1" y="457"/>
                    </a:lnTo>
                    <a:cubicBezTo>
                      <a:pt x="1" y="183"/>
                      <a:pt x="213" y="1"/>
                      <a:pt x="457" y="1"/>
                    </a:cubicBezTo>
                    <a:lnTo>
                      <a:pt x="457" y="1"/>
                    </a:lnTo>
                    <a:cubicBezTo>
                      <a:pt x="730" y="1"/>
                      <a:pt x="913" y="244"/>
                      <a:pt x="913" y="457"/>
                    </a:cubicBezTo>
                    <a:lnTo>
                      <a:pt x="913" y="7873"/>
                    </a:lnTo>
                    <a:cubicBezTo>
                      <a:pt x="913" y="8117"/>
                      <a:pt x="669" y="8329"/>
                      <a:pt x="457" y="83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33"/>
              <p:cNvSpPr/>
              <p:nvPr/>
            </p:nvSpPr>
            <p:spPr>
              <a:xfrm>
                <a:off x="5924970" y="1366754"/>
                <a:ext cx="64216" cy="310194"/>
              </a:xfrm>
              <a:custGeom>
                <a:rect b="b" l="l" r="r" t="t"/>
                <a:pathLst>
                  <a:path extrusionOk="0" h="4560" w="944">
                    <a:moveTo>
                      <a:pt x="457" y="4560"/>
                    </a:moveTo>
                    <a:lnTo>
                      <a:pt x="457" y="4560"/>
                    </a:lnTo>
                    <a:cubicBezTo>
                      <a:pt x="183" y="4560"/>
                      <a:pt x="1" y="4347"/>
                      <a:pt x="1" y="4104"/>
                    </a:cubicBezTo>
                    <a:lnTo>
                      <a:pt x="1" y="457"/>
                    </a:lnTo>
                    <a:cubicBezTo>
                      <a:pt x="1" y="183"/>
                      <a:pt x="244" y="1"/>
                      <a:pt x="457" y="1"/>
                    </a:cubicBezTo>
                    <a:lnTo>
                      <a:pt x="457" y="1"/>
                    </a:lnTo>
                    <a:cubicBezTo>
                      <a:pt x="730" y="1"/>
                      <a:pt x="913" y="213"/>
                      <a:pt x="913" y="457"/>
                    </a:cubicBezTo>
                    <a:lnTo>
                      <a:pt x="913" y="4104"/>
                    </a:lnTo>
                    <a:cubicBezTo>
                      <a:pt x="943" y="4378"/>
                      <a:pt x="730" y="4560"/>
                      <a:pt x="457" y="45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33"/>
              <p:cNvSpPr/>
              <p:nvPr/>
            </p:nvSpPr>
            <p:spPr>
              <a:xfrm>
                <a:off x="6024228" y="1610776"/>
                <a:ext cx="62107" cy="399103"/>
              </a:xfrm>
              <a:custGeom>
                <a:rect b="b" l="l" r="r" t="t"/>
                <a:pathLst>
                  <a:path extrusionOk="0" h="5867" w="913">
                    <a:moveTo>
                      <a:pt x="457" y="5867"/>
                    </a:moveTo>
                    <a:lnTo>
                      <a:pt x="457" y="5867"/>
                    </a:lnTo>
                    <a:cubicBezTo>
                      <a:pt x="183" y="5867"/>
                      <a:pt x="1" y="5654"/>
                      <a:pt x="1" y="5411"/>
                    </a:cubicBezTo>
                    <a:lnTo>
                      <a:pt x="1" y="456"/>
                    </a:lnTo>
                    <a:cubicBezTo>
                      <a:pt x="1" y="183"/>
                      <a:pt x="214" y="0"/>
                      <a:pt x="457" y="0"/>
                    </a:cubicBezTo>
                    <a:lnTo>
                      <a:pt x="457" y="0"/>
                    </a:lnTo>
                    <a:cubicBezTo>
                      <a:pt x="700" y="0"/>
                      <a:pt x="913" y="213"/>
                      <a:pt x="913" y="456"/>
                    </a:cubicBezTo>
                    <a:lnTo>
                      <a:pt x="913" y="5411"/>
                    </a:lnTo>
                    <a:cubicBezTo>
                      <a:pt x="913" y="5684"/>
                      <a:pt x="700" y="5867"/>
                      <a:pt x="457" y="58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33"/>
              <p:cNvSpPr/>
              <p:nvPr/>
            </p:nvSpPr>
            <p:spPr>
              <a:xfrm>
                <a:off x="6121446" y="1920923"/>
                <a:ext cx="62107" cy="332982"/>
              </a:xfrm>
              <a:custGeom>
                <a:rect b="b" l="l" r="r" t="t"/>
                <a:pathLst>
                  <a:path extrusionOk="0" h="4895" w="913">
                    <a:moveTo>
                      <a:pt x="456" y="4894"/>
                    </a:moveTo>
                    <a:lnTo>
                      <a:pt x="456" y="4894"/>
                    </a:lnTo>
                    <a:cubicBezTo>
                      <a:pt x="183" y="4894"/>
                      <a:pt x="0" y="4651"/>
                      <a:pt x="0" y="4438"/>
                    </a:cubicBezTo>
                    <a:lnTo>
                      <a:pt x="0" y="457"/>
                    </a:lnTo>
                    <a:cubicBezTo>
                      <a:pt x="0" y="183"/>
                      <a:pt x="244" y="1"/>
                      <a:pt x="456" y="1"/>
                    </a:cubicBezTo>
                    <a:lnTo>
                      <a:pt x="456" y="1"/>
                    </a:lnTo>
                    <a:cubicBezTo>
                      <a:pt x="730" y="1"/>
                      <a:pt x="912" y="213"/>
                      <a:pt x="912" y="457"/>
                    </a:cubicBezTo>
                    <a:lnTo>
                      <a:pt x="912" y="4438"/>
                    </a:lnTo>
                    <a:cubicBezTo>
                      <a:pt x="912" y="4712"/>
                      <a:pt x="730" y="4894"/>
                      <a:pt x="456" y="48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33"/>
              <p:cNvSpPr/>
              <p:nvPr/>
            </p:nvSpPr>
            <p:spPr>
              <a:xfrm>
                <a:off x="6216554" y="1902351"/>
                <a:ext cx="66256" cy="560390"/>
              </a:xfrm>
              <a:custGeom>
                <a:rect b="b" l="l" r="r" t="t"/>
                <a:pathLst>
                  <a:path extrusionOk="0" h="8238" w="974">
                    <a:moveTo>
                      <a:pt x="457" y="8237"/>
                    </a:moveTo>
                    <a:lnTo>
                      <a:pt x="457" y="8237"/>
                    </a:lnTo>
                    <a:cubicBezTo>
                      <a:pt x="213" y="8237"/>
                      <a:pt x="1" y="8025"/>
                      <a:pt x="1" y="7781"/>
                    </a:cubicBezTo>
                    <a:lnTo>
                      <a:pt x="1" y="456"/>
                    </a:lnTo>
                    <a:cubicBezTo>
                      <a:pt x="1" y="182"/>
                      <a:pt x="244" y="0"/>
                      <a:pt x="457" y="0"/>
                    </a:cubicBezTo>
                    <a:lnTo>
                      <a:pt x="457" y="0"/>
                    </a:lnTo>
                    <a:cubicBezTo>
                      <a:pt x="730" y="0"/>
                      <a:pt x="913" y="213"/>
                      <a:pt x="913" y="456"/>
                    </a:cubicBezTo>
                    <a:lnTo>
                      <a:pt x="913" y="7781"/>
                    </a:lnTo>
                    <a:cubicBezTo>
                      <a:pt x="973" y="8055"/>
                      <a:pt x="730" y="8237"/>
                      <a:pt x="457" y="82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33"/>
              <p:cNvSpPr/>
              <p:nvPr/>
            </p:nvSpPr>
            <p:spPr>
              <a:xfrm>
                <a:off x="6315812" y="1991266"/>
                <a:ext cx="64148" cy="456992"/>
              </a:xfrm>
              <a:custGeom>
                <a:rect b="b" l="l" r="r" t="t"/>
                <a:pathLst>
                  <a:path extrusionOk="0" h="6718" w="943">
                    <a:moveTo>
                      <a:pt x="457" y="6718"/>
                    </a:moveTo>
                    <a:lnTo>
                      <a:pt x="457" y="6718"/>
                    </a:lnTo>
                    <a:cubicBezTo>
                      <a:pt x="183" y="6718"/>
                      <a:pt x="1" y="6474"/>
                      <a:pt x="1" y="6262"/>
                    </a:cubicBezTo>
                    <a:lnTo>
                      <a:pt x="1" y="486"/>
                    </a:lnTo>
                    <a:cubicBezTo>
                      <a:pt x="1" y="213"/>
                      <a:pt x="213" y="0"/>
                      <a:pt x="457" y="0"/>
                    </a:cubicBezTo>
                    <a:lnTo>
                      <a:pt x="457" y="0"/>
                    </a:lnTo>
                    <a:cubicBezTo>
                      <a:pt x="700" y="0"/>
                      <a:pt x="913" y="243"/>
                      <a:pt x="913" y="486"/>
                    </a:cubicBezTo>
                    <a:lnTo>
                      <a:pt x="913" y="6262"/>
                    </a:lnTo>
                    <a:cubicBezTo>
                      <a:pt x="943" y="6474"/>
                      <a:pt x="730" y="6718"/>
                      <a:pt x="457"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33"/>
              <p:cNvSpPr/>
              <p:nvPr/>
            </p:nvSpPr>
            <p:spPr>
              <a:xfrm>
                <a:off x="6413030" y="2272432"/>
                <a:ext cx="62107" cy="330942"/>
              </a:xfrm>
              <a:custGeom>
                <a:rect b="b" l="l" r="r" t="t"/>
                <a:pathLst>
                  <a:path extrusionOk="0" h="4865" w="913">
                    <a:moveTo>
                      <a:pt x="456" y="4864"/>
                    </a:moveTo>
                    <a:lnTo>
                      <a:pt x="456" y="4864"/>
                    </a:lnTo>
                    <a:cubicBezTo>
                      <a:pt x="213" y="4864"/>
                      <a:pt x="0" y="4621"/>
                      <a:pt x="0" y="4408"/>
                    </a:cubicBezTo>
                    <a:lnTo>
                      <a:pt x="0" y="457"/>
                    </a:lnTo>
                    <a:cubicBezTo>
                      <a:pt x="0" y="183"/>
                      <a:pt x="243" y="1"/>
                      <a:pt x="456" y="1"/>
                    </a:cubicBezTo>
                    <a:lnTo>
                      <a:pt x="456" y="1"/>
                    </a:lnTo>
                    <a:cubicBezTo>
                      <a:pt x="730" y="1"/>
                      <a:pt x="912" y="214"/>
                      <a:pt x="912" y="457"/>
                    </a:cubicBezTo>
                    <a:lnTo>
                      <a:pt x="912" y="4408"/>
                    </a:lnTo>
                    <a:cubicBezTo>
                      <a:pt x="912" y="4621"/>
                      <a:pt x="730" y="4864"/>
                      <a:pt x="456" y="48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33"/>
              <p:cNvSpPr/>
              <p:nvPr/>
            </p:nvSpPr>
            <p:spPr>
              <a:xfrm>
                <a:off x="6512288" y="2088412"/>
                <a:ext cx="62107" cy="454951"/>
              </a:xfrm>
              <a:custGeom>
                <a:rect b="b" l="l" r="r" t="t"/>
                <a:pathLst>
                  <a:path extrusionOk="0" h="6688" w="913">
                    <a:moveTo>
                      <a:pt x="456" y="6688"/>
                    </a:moveTo>
                    <a:lnTo>
                      <a:pt x="456" y="6688"/>
                    </a:lnTo>
                    <a:cubicBezTo>
                      <a:pt x="183" y="6688"/>
                      <a:pt x="0" y="6445"/>
                      <a:pt x="0" y="6232"/>
                    </a:cubicBezTo>
                    <a:lnTo>
                      <a:pt x="0" y="457"/>
                    </a:lnTo>
                    <a:cubicBezTo>
                      <a:pt x="0" y="183"/>
                      <a:pt x="213" y="1"/>
                      <a:pt x="456" y="1"/>
                    </a:cubicBezTo>
                    <a:lnTo>
                      <a:pt x="456" y="1"/>
                    </a:lnTo>
                    <a:cubicBezTo>
                      <a:pt x="699" y="1"/>
                      <a:pt x="912" y="213"/>
                      <a:pt x="912" y="457"/>
                    </a:cubicBezTo>
                    <a:lnTo>
                      <a:pt x="912" y="6232"/>
                    </a:lnTo>
                    <a:cubicBezTo>
                      <a:pt x="912" y="6445"/>
                      <a:pt x="669" y="6688"/>
                      <a:pt x="456" y="66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33"/>
              <p:cNvSpPr/>
              <p:nvPr/>
            </p:nvSpPr>
            <p:spPr>
              <a:xfrm>
                <a:off x="6607396" y="1904392"/>
                <a:ext cx="64148" cy="351553"/>
              </a:xfrm>
              <a:custGeom>
                <a:rect b="b" l="l" r="r" t="t"/>
                <a:pathLst>
                  <a:path extrusionOk="0" h="5168" w="943">
                    <a:moveTo>
                      <a:pt x="456" y="5168"/>
                    </a:moveTo>
                    <a:lnTo>
                      <a:pt x="456" y="5168"/>
                    </a:lnTo>
                    <a:cubicBezTo>
                      <a:pt x="183" y="5168"/>
                      <a:pt x="0" y="4955"/>
                      <a:pt x="0" y="4712"/>
                    </a:cubicBezTo>
                    <a:lnTo>
                      <a:pt x="0" y="456"/>
                    </a:lnTo>
                    <a:cubicBezTo>
                      <a:pt x="0" y="183"/>
                      <a:pt x="244" y="1"/>
                      <a:pt x="456" y="1"/>
                    </a:cubicBezTo>
                    <a:lnTo>
                      <a:pt x="456" y="1"/>
                    </a:lnTo>
                    <a:cubicBezTo>
                      <a:pt x="730" y="1"/>
                      <a:pt x="912" y="213"/>
                      <a:pt x="912" y="456"/>
                    </a:cubicBezTo>
                    <a:lnTo>
                      <a:pt x="912" y="4712"/>
                    </a:lnTo>
                    <a:cubicBezTo>
                      <a:pt x="943" y="4955"/>
                      <a:pt x="730" y="5168"/>
                      <a:pt x="456" y="516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33"/>
              <p:cNvSpPr/>
              <p:nvPr/>
            </p:nvSpPr>
            <p:spPr>
              <a:xfrm>
                <a:off x="6706655" y="1714181"/>
                <a:ext cx="62107" cy="456992"/>
              </a:xfrm>
              <a:custGeom>
                <a:rect b="b" l="l" r="r" t="t"/>
                <a:pathLst>
                  <a:path extrusionOk="0" h="6718" w="913">
                    <a:moveTo>
                      <a:pt x="456" y="6718"/>
                    </a:moveTo>
                    <a:lnTo>
                      <a:pt x="456" y="6718"/>
                    </a:lnTo>
                    <a:cubicBezTo>
                      <a:pt x="183" y="6718"/>
                      <a:pt x="0" y="6474"/>
                      <a:pt x="0" y="6262"/>
                    </a:cubicBezTo>
                    <a:lnTo>
                      <a:pt x="0" y="456"/>
                    </a:lnTo>
                    <a:cubicBezTo>
                      <a:pt x="0" y="183"/>
                      <a:pt x="213" y="0"/>
                      <a:pt x="456" y="0"/>
                    </a:cubicBezTo>
                    <a:lnTo>
                      <a:pt x="456" y="0"/>
                    </a:lnTo>
                    <a:cubicBezTo>
                      <a:pt x="700" y="0"/>
                      <a:pt x="882" y="213"/>
                      <a:pt x="882" y="456"/>
                    </a:cubicBezTo>
                    <a:lnTo>
                      <a:pt x="882" y="6231"/>
                    </a:lnTo>
                    <a:cubicBezTo>
                      <a:pt x="912" y="6474"/>
                      <a:pt x="700" y="6718"/>
                      <a:pt x="456"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33"/>
              <p:cNvSpPr/>
              <p:nvPr/>
            </p:nvSpPr>
            <p:spPr>
              <a:xfrm>
                <a:off x="6803872" y="1273690"/>
                <a:ext cx="62039" cy="591409"/>
              </a:xfrm>
              <a:custGeom>
                <a:rect b="b" l="l" r="r" t="t"/>
                <a:pathLst>
                  <a:path extrusionOk="0" h="8694" w="912">
                    <a:moveTo>
                      <a:pt x="456" y="8694"/>
                    </a:moveTo>
                    <a:lnTo>
                      <a:pt x="456" y="8694"/>
                    </a:lnTo>
                    <a:cubicBezTo>
                      <a:pt x="182" y="8694"/>
                      <a:pt x="0" y="8481"/>
                      <a:pt x="0" y="8238"/>
                    </a:cubicBezTo>
                    <a:lnTo>
                      <a:pt x="0" y="457"/>
                    </a:lnTo>
                    <a:cubicBezTo>
                      <a:pt x="0" y="183"/>
                      <a:pt x="243" y="1"/>
                      <a:pt x="456" y="1"/>
                    </a:cubicBezTo>
                    <a:lnTo>
                      <a:pt x="456" y="1"/>
                    </a:lnTo>
                    <a:cubicBezTo>
                      <a:pt x="730" y="1"/>
                      <a:pt x="912" y="244"/>
                      <a:pt x="912" y="457"/>
                    </a:cubicBezTo>
                    <a:lnTo>
                      <a:pt x="912" y="8238"/>
                    </a:lnTo>
                    <a:cubicBezTo>
                      <a:pt x="912" y="8512"/>
                      <a:pt x="730" y="8694"/>
                      <a:pt x="456" y="86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33"/>
              <p:cNvSpPr/>
              <p:nvPr/>
            </p:nvSpPr>
            <p:spPr>
              <a:xfrm>
                <a:off x="6898980" y="1236478"/>
                <a:ext cx="66188" cy="457060"/>
              </a:xfrm>
              <a:custGeom>
                <a:rect b="b" l="l" r="r" t="t"/>
                <a:pathLst>
                  <a:path extrusionOk="0" h="6719" w="973">
                    <a:moveTo>
                      <a:pt x="456" y="6718"/>
                    </a:moveTo>
                    <a:lnTo>
                      <a:pt x="456" y="6718"/>
                    </a:lnTo>
                    <a:cubicBezTo>
                      <a:pt x="213" y="6718"/>
                      <a:pt x="0" y="6475"/>
                      <a:pt x="0" y="6262"/>
                    </a:cubicBezTo>
                    <a:lnTo>
                      <a:pt x="0" y="457"/>
                    </a:lnTo>
                    <a:cubicBezTo>
                      <a:pt x="0" y="214"/>
                      <a:pt x="243" y="1"/>
                      <a:pt x="456" y="1"/>
                    </a:cubicBezTo>
                    <a:lnTo>
                      <a:pt x="456" y="1"/>
                    </a:lnTo>
                    <a:cubicBezTo>
                      <a:pt x="730" y="1"/>
                      <a:pt x="912" y="244"/>
                      <a:pt x="912" y="457"/>
                    </a:cubicBezTo>
                    <a:lnTo>
                      <a:pt x="912" y="6262"/>
                    </a:lnTo>
                    <a:cubicBezTo>
                      <a:pt x="973" y="6505"/>
                      <a:pt x="730" y="6718"/>
                      <a:pt x="456"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33"/>
              <p:cNvSpPr/>
              <p:nvPr/>
            </p:nvSpPr>
            <p:spPr>
              <a:xfrm>
                <a:off x="6998239" y="1155863"/>
                <a:ext cx="64148" cy="254345"/>
              </a:xfrm>
              <a:custGeom>
                <a:rect b="b" l="l" r="r" t="t"/>
                <a:pathLst>
                  <a:path extrusionOk="0" h="3739" w="943">
                    <a:moveTo>
                      <a:pt x="456" y="3739"/>
                    </a:moveTo>
                    <a:lnTo>
                      <a:pt x="456" y="3739"/>
                    </a:lnTo>
                    <a:cubicBezTo>
                      <a:pt x="183" y="3739"/>
                      <a:pt x="0" y="3526"/>
                      <a:pt x="0" y="3283"/>
                    </a:cubicBezTo>
                    <a:lnTo>
                      <a:pt x="0" y="456"/>
                    </a:lnTo>
                    <a:cubicBezTo>
                      <a:pt x="0" y="183"/>
                      <a:pt x="213" y="0"/>
                      <a:pt x="456" y="0"/>
                    </a:cubicBezTo>
                    <a:lnTo>
                      <a:pt x="456" y="0"/>
                    </a:lnTo>
                    <a:cubicBezTo>
                      <a:pt x="730" y="0"/>
                      <a:pt x="912" y="213"/>
                      <a:pt x="912" y="456"/>
                    </a:cubicBezTo>
                    <a:lnTo>
                      <a:pt x="912" y="3283"/>
                    </a:lnTo>
                    <a:cubicBezTo>
                      <a:pt x="943" y="3526"/>
                      <a:pt x="730" y="3739"/>
                      <a:pt x="456" y="37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33"/>
              <p:cNvSpPr/>
              <p:nvPr/>
            </p:nvSpPr>
            <p:spPr>
              <a:xfrm>
                <a:off x="7095388" y="1193075"/>
                <a:ext cx="62107" cy="454951"/>
              </a:xfrm>
              <a:custGeom>
                <a:rect b="b" l="l" r="r" t="t"/>
                <a:pathLst>
                  <a:path extrusionOk="0" h="6688" w="913">
                    <a:moveTo>
                      <a:pt x="457" y="6687"/>
                    </a:moveTo>
                    <a:lnTo>
                      <a:pt x="457" y="6687"/>
                    </a:lnTo>
                    <a:cubicBezTo>
                      <a:pt x="214" y="6687"/>
                      <a:pt x="1" y="6475"/>
                      <a:pt x="1" y="6232"/>
                    </a:cubicBezTo>
                    <a:lnTo>
                      <a:pt x="1" y="456"/>
                    </a:lnTo>
                    <a:cubicBezTo>
                      <a:pt x="1" y="183"/>
                      <a:pt x="244" y="0"/>
                      <a:pt x="457" y="0"/>
                    </a:cubicBezTo>
                    <a:lnTo>
                      <a:pt x="457" y="0"/>
                    </a:lnTo>
                    <a:cubicBezTo>
                      <a:pt x="730" y="0"/>
                      <a:pt x="913" y="244"/>
                      <a:pt x="913" y="456"/>
                    </a:cubicBezTo>
                    <a:lnTo>
                      <a:pt x="913" y="6201"/>
                    </a:lnTo>
                    <a:cubicBezTo>
                      <a:pt x="913" y="6475"/>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33"/>
              <p:cNvSpPr/>
              <p:nvPr/>
            </p:nvSpPr>
            <p:spPr>
              <a:xfrm>
                <a:off x="7194646" y="1248927"/>
                <a:ext cx="62107" cy="368083"/>
              </a:xfrm>
              <a:custGeom>
                <a:rect b="b" l="l" r="r" t="t"/>
                <a:pathLst>
                  <a:path extrusionOk="0" h="5411" w="913">
                    <a:moveTo>
                      <a:pt x="457" y="5411"/>
                    </a:moveTo>
                    <a:lnTo>
                      <a:pt x="457" y="5411"/>
                    </a:lnTo>
                    <a:cubicBezTo>
                      <a:pt x="183" y="5411"/>
                      <a:pt x="1" y="5198"/>
                      <a:pt x="1" y="4955"/>
                    </a:cubicBezTo>
                    <a:lnTo>
                      <a:pt x="1" y="456"/>
                    </a:lnTo>
                    <a:cubicBezTo>
                      <a:pt x="1" y="182"/>
                      <a:pt x="214" y="0"/>
                      <a:pt x="457" y="0"/>
                    </a:cubicBezTo>
                    <a:lnTo>
                      <a:pt x="457" y="0"/>
                    </a:lnTo>
                    <a:cubicBezTo>
                      <a:pt x="730" y="0"/>
                      <a:pt x="913" y="213"/>
                      <a:pt x="913" y="456"/>
                    </a:cubicBezTo>
                    <a:lnTo>
                      <a:pt x="913" y="4955"/>
                    </a:lnTo>
                    <a:cubicBezTo>
                      <a:pt x="913" y="5198"/>
                      <a:pt x="670" y="5411"/>
                      <a:pt x="457" y="54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33"/>
              <p:cNvSpPr/>
              <p:nvPr/>
            </p:nvSpPr>
            <p:spPr>
              <a:xfrm>
                <a:off x="7289823" y="1366754"/>
                <a:ext cx="64148" cy="454951"/>
              </a:xfrm>
              <a:custGeom>
                <a:rect b="b" l="l" r="r" t="t"/>
                <a:pathLst>
                  <a:path extrusionOk="0" h="6688" w="943">
                    <a:moveTo>
                      <a:pt x="456" y="6688"/>
                    </a:moveTo>
                    <a:lnTo>
                      <a:pt x="456" y="6688"/>
                    </a:lnTo>
                    <a:cubicBezTo>
                      <a:pt x="182" y="6688"/>
                      <a:pt x="0" y="6475"/>
                      <a:pt x="0" y="6232"/>
                    </a:cubicBezTo>
                    <a:lnTo>
                      <a:pt x="0" y="457"/>
                    </a:lnTo>
                    <a:cubicBezTo>
                      <a:pt x="0" y="183"/>
                      <a:pt x="243" y="1"/>
                      <a:pt x="456" y="1"/>
                    </a:cubicBezTo>
                    <a:lnTo>
                      <a:pt x="456" y="1"/>
                    </a:lnTo>
                    <a:cubicBezTo>
                      <a:pt x="730" y="1"/>
                      <a:pt x="912" y="213"/>
                      <a:pt x="912" y="457"/>
                    </a:cubicBezTo>
                    <a:lnTo>
                      <a:pt x="912" y="6232"/>
                    </a:lnTo>
                    <a:cubicBezTo>
                      <a:pt x="942" y="6505"/>
                      <a:pt x="730" y="6688"/>
                      <a:pt x="456" y="66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33"/>
              <p:cNvSpPr/>
              <p:nvPr/>
            </p:nvSpPr>
            <p:spPr>
              <a:xfrm>
                <a:off x="7389081" y="1513562"/>
                <a:ext cx="62039" cy="308153"/>
              </a:xfrm>
              <a:custGeom>
                <a:rect b="b" l="l" r="r" t="t"/>
                <a:pathLst>
                  <a:path extrusionOk="0" h="4530" w="912">
                    <a:moveTo>
                      <a:pt x="456" y="4530"/>
                    </a:moveTo>
                    <a:lnTo>
                      <a:pt x="456" y="4530"/>
                    </a:lnTo>
                    <a:cubicBezTo>
                      <a:pt x="182" y="4530"/>
                      <a:pt x="0" y="4317"/>
                      <a:pt x="0" y="4074"/>
                    </a:cubicBezTo>
                    <a:lnTo>
                      <a:pt x="0" y="457"/>
                    </a:lnTo>
                    <a:cubicBezTo>
                      <a:pt x="0" y="183"/>
                      <a:pt x="213" y="1"/>
                      <a:pt x="456" y="1"/>
                    </a:cubicBezTo>
                    <a:lnTo>
                      <a:pt x="456" y="1"/>
                    </a:lnTo>
                    <a:cubicBezTo>
                      <a:pt x="699" y="1"/>
                      <a:pt x="912" y="244"/>
                      <a:pt x="912" y="457"/>
                    </a:cubicBezTo>
                    <a:lnTo>
                      <a:pt x="912" y="4074"/>
                    </a:lnTo>
                    <a:cubicBezTo>
                      <a:pt x="912" y="4347"/>
                      <a:pt x="699" y="4530"/>
                      <a:pt x="456" y="453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33"/>
              <p:cNvSpPr/>
              <p:nvPr/>
            </p:nvSpPr>
            <p:spPr>
              <a:xfrm>
                <a:off x="7486230" y="1573564"/>
                <a:ext cx="62107" cy="454951"/>
              </a:xfrm>
              <a:custGeom>
                <a:rect b="b" l="l" r="r" t="t"/>
                <a:pathLst>
                  <a:path extrusionOk="0" h="6688" w="913">
                    <a:moveTo>
                      <a:pt x="457" y="6687"/>
                    </a:moveTo>
                    <a:lnTo>
                      <a:pt x="457" y="6687"/>
                    </a:lnTo>
                    <a:cubicBezTo>
                      <a:pt x="183" y="6687"/>
                      <a:pt x="1" y="6474"/>
                      <a:pt x="1" y="6231"/>
                    </a:cubicBezTo>
                    <a:lnTo>
                      <a:pt x="1" y="456"/>
                    </a:lnTo>
                    <a:cubicBezTo>
                      <a:pt x="1" y="183"/>
                      <a:pt x="244" y="0"/>
                      <a:pt x="457" y="0"/>
                    </a:cubicBezTo>
                    <a:lnTo>
                      <a:pt x="457" y="0"/>
                    </a:lnTo>
                    <a:cubicBezTo>
                      <a:pt x="730" y="0"/>
                      <a:pt x="912" y="213"/>
                      <a:pt x="912" y="456"/>
                    </a:cubicBezTo>
                    <a:lnTo>
                      <a:pt x="912" y="6231"/>
                    </a:lnTo>
                    <a:cubicBezTo>
                      <a:pt x="912" y="6474"/>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33"/>
              <p:cNvSpPr/>
              <p:nvPr/>
            </p:nvSpPr>
            <p:spPr>
              <a:xfrm>
                <a:off x="7581339" y="1647989"/>
                <a:ext cx="66256" cy="541819"/>
              </a:xfrm>
              <a:custGeom>
                <a:rect b="b" l="l" r="r" t="t"/>
                <a:pathLst>
                  <a:path extrusionOk="0" h="7965" w="974">
                    <a:moveTo>
                      <a:pt x="457" y="7964"/>
                    </a:moveTo>
                    <a:lnTo>
                      <a:pt x="457" y="7964"/>
                    </a:lnTo>
                    <a:cubicBezTo>
                      <a:pt x="214" y="7964"/>
                      <a:pt x="1" y="7721"/>
                      <a:pt x="1" y="7508"/>
                    </a:cubicBezTo>
                    <a:lnTo>
                      <a:pt x="1" y="456"/>
                    </a:lnTo>
                    <a:cubicBezTo>
                      <a:pt x="1" y="213"/>
                      <a:pt x="244" y="0"/>
                      <a:pt x="457" y="0"/>
                    </a:cubicBezTo>
                    <a:lnTo>
                      <a:pt x="457" y="0"/>
                    </a:lnTo>
                    <a:cubicBezTo>
                      <a:pt x="730" y="0"/>
                      <a:pt x="913" y="244"/>
                      <a:pt x="913" y="456"/>
                    </a:cubicBezTo>
                    <a:lnTo>
                      <a:pt x="913" y="7508"/>
                    </a:lnTo>
                    <a:cubicBezTo>
                      <a:pt x="973" y="7751"/>
                      <a:pt x="730" y="7964"/>
                      <a:pt x="457" y="79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33"/>
              <p:cNvSpPr/>
              <p:nvPr/>
            </p:nvSpPr>
            <p:spPr>
              <a:xfrm>
                <a:off x="7680597" y="1573564"/>
                <a:ext cx="64216" cy="454951"/>
              </a:xfrm>
              <a:custGeom>
                <a:rect b="b" l="l" r="r" t="t"/>
                <a:pathLst>
                  <a:path extrusionOk="0" h="6688" w="944">
                    <a:moveTo>
                      <a:pt x="457" y="6687"/>
                    </a:moveTo>
                    <a:lnTo>
                      <a:pt x="457" y="6687"/>
                    </a:lnTo>
                    <a:cubicBezTo>
                      <a:pt x="183" y="6687"/>
                      <a:pt x="1" y="6474"/>
                      <a:pt x="1" y="6231"/>
                    </a:cubicBezTo>
                    <a:lnTo>
                      <a:pt x="1" y="456"/>
                    </a:lnTo>
                    <a:cubicBezTo>
                      <a:pt x="1" y="183"/>
                      <a:pt x="214" y="0"/>
                      <a:pt x="457" y="0"/>
                    </a:cubicBezTo>
                    <a:lnTo>
                      <a:pt x="457" y="0"/>
                    </a:lnTo>
                    <a:cubicBezTo>
                      <a:pt x="730" y="0"/>
                      <a:pt x="913" y="213"/>
                      <a:pt x="913" y="456"/>
                    </a:cubicBezTo>
                    <a:lnTo>
                      <a:pt x="913" y="6231"/>
                    </a:lnTo>
                    <a:cubicBezTo>
                      <a:pt x="943" y="6474"/>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33"/>
              <p:cNvSpPr/>
              <p:nvPr/>
            </p:nvSpPr>
            <p:spPr>
              <a:xfrm>
                <a:off x="7777814" y="1474309"/>
                <a:ext cx="62107" cy="456992"/>
              </a:xfrm>
              <a:custGeom>
                <a:rect b="b" l="l" r="r" t="t"/>
                <a:pathLst>
                  <a:path extrusionOk="0" h="6718" w="913">
                    <a:moveTo>
                      <a:pt x="456" y="6718"/>
                    </a:moveTo>
                    <a:lnTo>
                      <a:pt x="456" y="6718"/>
                    </a:lnTo>
                    <a:cubicBezTo>
                      <a:pt x="213" y="6718"/>
                      <a:pt x="0" y="6474"/>
                      <a:pt x="0" y="6262"/>
                    </a:cubicBezTo>
                    <a:lnTo>
                      <a:pt x="0" y="487"/>
                    </a:lnTo>
                    <a:cubicBezTo>
                      <a:pt x="0" y="213"/>
                      <a:pt x="244" y="0"/>
                      <a:pt x="456" y="0"/>
                    </a:cubicBezTo>
                    <a:lnTo>
                      <a:pt x="456" y="0"/>
                    </a:lnTo>
                    <a:cubicBezTo>
                      <a:pt x="730" y="0"/>
                      <a:pt x="912" y="243"/>
                      <a:pt x="912" y="487"/>
                    </a:cubicBezTo>
                    <a:lnTo>
                      <a:pt x="912" y="6262"/>
                    </a:lnTo>
                    <a:cubicBezTo>
                      <a:pt x="912" y="6474"/>
                      <a:pt x="730" y="6718"/>
                      <a:pt x="456"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33"/>
              <p:cNvSpPr/>
              <p:nvPr/>
            </p:nvSpPr>
            <p:spPr>
              <a:xfrm>
                <a:off x="7877073" y="1532202"/>
                <a:ext cx="62107" cy="454951"/>
              </a:xfrm>
              <a:custGeom>
                <a:rect b="b" l="l" r="r" t="t"/>
                <a:pathLst>
                  <a:path extrusionOk="0" h="6688" w="913">
                    <a:moveTo>
                      <a:pt x="456" y="6687"/>
                    </a:moveTo>
                    <a:lnTo>
                      <a:pt x="456" y="6687"/>
                    </a:lnTo>
                    <a:cubicBezTo>
                      <a:pt x="183" y="6687"/>
                      <a:pt x="0" y="6475"/>
                      <a:pt x="0" y="6231"/>
                    </a:cubicBezTo>
                    <a:lnTo>
                      <a:pt x="0" y="456"/>
                    </a:lnTo>
                    <a:cubicBezTo>
                      <a:pt x="0" y="183"/>
                      <a:pt x="213" y="0"/>
                      <a:pt x="456" y="0"/>
                    </a:cubicBezTo>
                    <a:lnTo>
                      <a:pt x="456" y="0"/>
                    </a:lnTo>
                    <a:cubicBezTo>
                      <a:pt x="730" y="0"/>
                      <a:pt x="912" y="243"/>
                      <a:pt x="912" y="456"/>
                    </a:cubicBezTo>
                    <a:lnTo>
                      <a:pt x="912" y="6231"/>
                    </a:lnTo>
                    <a:cubicBezTo>
                      <a:pt x="912" y="6505"/>
                      <a:pt x="669"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33"/>
              <p:cNvSpPr/>
              <p:nvPr/>
            </p:nvSpPr>
            <p:spPr>
              <a:xfrm>
                <a:off x="7972181" y="1647989"/>
                <a:ext cx="64148" cy="454951"/>
              </a:xfrm>
              <a:custGeom>
                <a:rect b="b" l="l" r="r" t="t"/>
                <a:pathLst>
                  <a:path extrusionOk="0" h="6688" w="943">
                    <a:moveTo>
                      <a:pt x="457" y="6687"/>
                    </a:moveTo>
                    <a:lnTo>
                      <a:pt x="457" y="6687"/>
                    </a:lnTo>
                    <a:cubicBezTo>
                      <a:pt x="183" y="6687"/>
                      <a:pt x="1" y="6475"/>
                      <a:pt x="1" y="6232"/>
                    </a:cubicBezTo>
                    <a:lnTo>
                      <a:pt x="1" y="456"/>
                    </a:lnTo>
                    <a:cubicBezTo>
                      <a:pt x="1" y="183"/>
                      <a:pt x="244" y="0"/>
                      <a:pt x="457" y="0"/>
                    </a:cubicBezTo>
                    <a:lnTo>
                      <a:pt x="457" y="0"/>
                    </a:lnTo>
                    <a:cubicBezTo>
                      <a:pt x="730" y="0"/>
                      <a:pt x="912" y="244"/>
                      <a:pt x="912" y="456"/>
                    </a:cubicBezTo>
                    <a:lnTo>
                      <a:pt x="912" y="6232"/>
                    </a:lnTo>
                    <a:cubicBezTo>
                      <a:pt x="943" y="6505"/>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33"/>
              <p:cNvSpPr/>
              <p:nvPr/>
            </p:nvSpPr>
            <p:spPr>
              <a:xfrm>
                <a:off x="8071439" y="1559074"/>
                <a:ext cx="62107" cy="454951"/>
              </a:xfrm>
              <a:custGeom>
                <a:rect b="b" l="l" r="r" t="t"/>
                <a:pathLst>
                  <a:path extrusionOk="0" h="6688" w="913">
                    <a:moveTo>
                      <a:pt x="457" y="6687"/>
                    </a:moveTo>
                    <a:lnTo>
                      <a:pt x="457" y="6687"/>
                    </a:lnTo>
                    <a:cubicBezTo>
                      <a:pt x="183" y="6687"/>
                      <a:pt x="1" y="6444"/>
                      <a:pt x="1" y="6232"/>
                    </a:cubicBezTo>
                    <a:lnTo>
                      <a:pt x="1" y="456"/>
                    </a:lnTo>
                    <a:cubicBezTo>
                      <a:pt x="1" y="183"/>
                      <a:pt x="213" y="0"/>
                      <a:pt x="457" y="0"/>
                    </a:cubicBezTo>
                    <a:lnTo>
                      <a:pt x="457" y="0"/>
                    </a:lnTo>
                    <a:cubicBezTo>
                      <a:pt x="700" y="0"/>
                      <a:pt x="912" y="213"/>
                      <a:pt x="912" y="456"/>
                    </a:cubicBezTo>
                    <a:lnTo>
                      <a:pt x="912" y="6232"/>
                    </a:lnTo>
                    <a:cubicBezTo>
                      <a:pt x="912" y="6475"/>
                      <a:pt x="70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33"/>
              <p:cNvSpPr/>
              <p:nvPr/>
            </p:nvSpPr>
            <p:spPr>
              <a:xfrm>
                <a:off x="8168656" y="1573564"/>
                <a:ext cx="62107" cy="454951"/>
              </a:xfrm>
              <a:custGeom>
                <a:rect b="b" l="l" r="r" t="t"/>
                <a:pathLst>
                  <a:path extrusionOk="0" h="6688" w="913">
                    <a:moveTo>
                      <a:pt x="456" y="6687"/>
                    </a:moveTo>
                    <a:lnTo>
                      <a:pt x="456" y="6687"/>
                    </a:lnTo>
                    <a:cubicBezTo>
                      <a:pt x="183" y="6687"/>
                      <a:pt x="0" y="6474"/>
                      <a:pt x="0" y="6231"/>
                    </a:cubicBezTo>
                    <a:lnTo>
                      <a:pt x="0" y="456"/>
                    </a:lnTo>
                    <a:cubicBezTo>
                      <a:pt x="0" y="183"/>
                      <a:pt x="243" y="0"/>
                      <a:pt x="456" y="0"/>
                    </a:cubicBezTo>
                    <a:lnTo>
                      <a:pt x="456" y="0"/>
                    </a:lnTo>
                    <a:cubicBezTo>
                      <a:pt x="730" y="0"/>
                      <a:pt x="912" y="213"/>
                      <a:pt x="912" y="456"/>
                    </a:cubicBezTo>
                    <a:lnTo>
                      <a:pt x="912" y="6231"/>
                    </a:lnTo>
                    <a:cubicBezTo>
                      <a:pt x="912" y="6474"/>
                      <a:pt x="730"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33"/>
              <p:cNvSpPr/>
              <p:nvPr/>
            </p:nvSpPr>
            <p:spPr>
              <a:xfrm>
                <a:off x="8263765" y="1573564"/>
                <a:ext cx="66256" cy="454951"/>
              </a:xfrm>
              <a:custGeom>
                <a:rect b="b" l="l" r="r" t="t"/>
                <a:pathLst>
                  <a:path extrusionOk="0" h="6688" w="974">
                    <a:moveTo>
                      <a:pt x="456" y="6687"/>
                    </a:moveTo>
                    <a:lnTo>
                      <a:pt x="456" y="6687"/>
                    </a:lnTo>
                    <a:cubicBezTo>
                      <a:pt x="213" y="6687"/>
                      <a:pt x="0" y="6474"/>
                      <a:pt x="0" y="6231"/>
                    </a:cubicBezTo>
                    <a:lnTo>
                      <a:pt x="0" y="456"/>
                    </a:lnTo>
                    <a:cubicBezTo>
                      <a:pt x="0" y="183"/>
                      <a:pt x="244" y="0"/>
                      <a:pt x="456" y="0"/>
                    </a:cubicBezTo>
                    <a:lnTo>
                      <a:pt x="456" y="0"/>
                    </a:lnTo>
                    <a:cubicBezTo>
                      <a:pt x="730" y="0"/>
                      <a:pt x="912" y="213"/>
                      <a:pt x="912" y="456"/>
                    </a:cubicBezTo>
                    <a:lnTo>
                      <a:pt x="912" y="6231"/>
                    </a:lnTo>
                    <a:cubicBezTo>
                      <a:pt x="973" y="6474"/>
                      <a:pt x="730"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72" name="Google Shape;972;p33"/>
              <p:cNvGrpSpPr/>
              <p:nvPr/>
            </p:nvGrpSpPr>
            <p:grpSpPr>
              <a:xfrm>
                <a:off x="5397471" y="804046"/>
                <a:ext cx="3097947" cy="1413032"/>
                <a:chOff x="1486731" y="3683606"/>
                <a:chExt cx="938516" cy="428088"/>
              </a:xfrm>
            </p:grpSpPr>
            <p:sp>
              <p:nvSpPr>
                <p:cNvPr id="973" name="Google Shape;973;p33"/>
                <p:cNvSpPr/>
                <p:nvPr/>
              </p:nvSpPr>
              <p:spPr>
                <a:xfrm>
                  <a:off x="1486731" y="3683606"/>
                  <a:ext cx="938516" cy="428088"/>
                </a:xfrm>
                <a:custGeom>
                  <a:rect b="b" l="l" r="r" t="t"/>
                  <a:pathLst>
                    <a:path extrusionOk="0" h="25839" w="56648">
                      <a:moveTo>
                        <a:pt x="56303" y="0"/>
                      </a:moveTo>
                      <a:cubicBezTo>
                        <a:pt x="56260" y="0"/>
                        <a:pt x="56216" y="10"/>
                        <a:pt x="56172" y="32"/>
                      </a:cubicBezTo>
                      <a:lnTo>
                        <a:pt x="50518" y="2160"/>
                      </a:lnTo>
                      <a:cubicBezTo>
                        <a:pt x="50275" y="2251"/>
                        <a:pt x="50245" y="2494"/>
                        <a:pt x="50397" y="2646"/>
                      </a:cubicBezTo>
                      <a:lnTo>
                        <a:pt x="51582" y="3771"/>
                      </a:lnTo>
                      <a:lnTo>
                        <a:pt x="45807" y="9850"/>
                      </a:lnTo>
                      <a:lnTo>
                        <a:pt x="39880" y="4865"/>
                      </a:lnTo>
                      <a:cubicBezTo>
                        <a:pt x="39667" y="4698"/>
                        <a:pt x="39409" y="4615"/>
                        <a:pt x="39150" y="4615"/>
                      </a:cubicBezTo>
                      <a:cubicBezTo>
                        <a:pt x="38892" y="4615"/>
                        <a:pt x="38634" y="4698"/>
                        <a:pt x="38421" y="4865"/>
                      </a:cubicBezTo>
                      <a:lnTo>
                        <a:pt x="26263" y="15230"/>
                      </a:lnTo>
                      <a:lnTo>
                        <a:pt x="19363" y="9607"/>
                      </a:lnTo>
                      <a:cubicBezTo>
                        <a:pt x="19155" y="9447"/>
                        <a:pt x="18906" y="9363"/>
                        <a:pt x="18655" y="9363"/>
                      </a:cubicBezTo>
                      <a:cubicBezTo>
                        <a:pt x="18427" y="9363"/>
                        <a:pt x="18197" y="9432"/>
                        <a:pt x="17995" y="9577"/>
                      </a:cubicBezTo>
                      <a:lnTo>
                        <a:pt x="1" y="23072"/>
                      </a:lnTo>
                      <a:lnTo>
                        <a:pt x="1" y="25838"/>
                      </a:lnTo>
                      <a:lnTo>
                        <a:pt x="18633" y="11887"/>
                      </a:lnTo>
                      <a:lnTo>
                        <a:pt x="25624" y="17510"/>
                      </a:lnTo>
                      <a:cubicBezTo>
                        <a:pt x="25837" y="17677"/>
                        <a:pt x="26096" y="17761"/>
                        <a:pt x="26350" y="17761"/>
                      </a:cubicBezTo>
                      <a:cubicBezTo>
                        <a:pt x="26605" y="17761"/>
                        <a:pt x="26855" y="17677"/>
                        <a:pt x="27053" y="17510"/>
                      </a:cubicBezTo>
                      <a:lnTo>
                        <a:pt x="39150" y="7175"/>
                      </a:lnTo>
                      <a:lnTo>
                        <a:pt x="45169" y="12221"/>
                      </a:lnTo>
                      <a:cubicBezTo>
                        <a:pt x="45384" y="12408"/>
                        <a:pt x="45640" y="12499"/>
                        <a:pt x="45895" y="12499"/>
                      </a:cubicBezTo>
                      <a:cubicBezTo>
                        <a:pt x="46180" y="12499"/>
                        <a:pt x="46464" y="12385"/>
                        <a:pt x="46689" y="12160"/>
                      </a:cubicBezTo>
                      <a:lnTo>
                        <a:pt x="53224" y="5321"/>
                      </a:lnTo>
                      <a:lnTo>
                        <a:pt x="54288" y="6294"/>
                      </a:lnTo>
                      <a:cubicBezTo>
                        <a:pt x="54347" y="6353"/>
                        <a:pt x="54420" y="6380"/>
                        <a:pt x="54492" y="6380"/>
                      </a:cubicBezTo>
                      <a:cubicBezTo>
                        <a:pt x="54606" y="6380"/>
                        <a:pt x="54718" y="6314"/>
                        <a:pt x="54774" y="6203"/>
                      </a:cubicBezTo>
                      <a:lnTo>
                        <a:pt x="56598" y="428"/>
                      </a:lnTo>
                      <a:cubicBezTo>
                        <a:pt x="56647" y="204"/>
                        <a:pt x="56494" y="0"/>
                        <a:pt x="56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33"/>
                <p:cNvSpPr/>
                <p:nvPr/>
              </p:nvSpPr>
              <p:spPr>
                <a:xfrm>
                  <a:off x="1764733" y="3819277"/>
                  <a:ext cx="73633" cy="73650"/>
                </a:xfrm>
                <a:custGeom>
                  <a:rect b="b" l="l" r="r" t="t"/>
                  <a:pathLst>
                    <a:path extrusionOk="0" h="4349" w="4348">
                      <a:moveTo>
                        <a:pt x="2243" y="1"/>
                      </a:moveTo>
                      <a:cubicBezTo>
                        <a:pt x="2225" y="1"/>
                        <a:pt x="2207" y="1"/>
                        <a:pt x="2189" y="2"/>
                      </a:cubicBezTo>
                      <a:cubicBezTo>
                        <a:pt x="1004" y="2"/>
                        <a:pt x="0" y="974"/>
                        <a:pt x="0" y="2190"/>
                      </a:cubicBezTo>
                      <a:cubicBezTo>
                        <a:pt x="0" y="3345"/>
                        <a:pt x="973" y="4348"/>
                        <a:pt x="2189" y="4348"/>
                      </a:cubicBezTo>
                      <a:cubicBezTo>
                        <a:pt x="3344" y="4348"/>
                        <a:pt x="4347" y="3406"/>
                        <a:pt x="4347" y="2190"/>
                      </a:cubicBezTo>
                      <a:cubicBezTo>
                        <a:pt x="4347" y="992"/>
                        <a:pt x="3432" y="1"/>
                        <a:pt x="22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5" name="Google Shape;975;p33"/>
                <p:cNvSpPr/>
                <p:nvPr/>
              </p:nvSpPr>
              <p:spPr>
                <a:xfrm>
                  <a:off x="1766799" y="3817228"/>
                  <a:ext cx="73616" cy="73633"/>
                </a:xfrm>
                <a:custGeom>
                  <a:rect b="b" l="l" r="r" t="t"/>
                  <a:pathLst>
                    <a:path extrusionOk="0" h="4348" w="4347">
                      <a:moveTo>
                        <a:pt x="2189" y="1"/>
                      </a:moveTo>
                      <a:cubicBezTo>
                        <a:pt x="973" y="1"/>
                        <a:pt x="0" y="974"/>
                        <a:pt x="0" y="2189"/>
                      </a:cubicBezTo>
                      <a:cubicBezTo>
                        <a:pt x="0" y="3375"/>
                        <a:pt x="973" y="4348"/>
                        <a:pt x="2189" y="4348"/>
                      </a:cubicBezTo>
                      <a:cubicBezTo>
                        <a:pt x="3374" y="4348"/>
                        <a:pt x="4347" y="3375"/>
                        <a:pt x="4347" y="2189"/>
                      </a:cubicBezTo>
                      <a:cubicBezTo>
                        <a:pt x="4347" y="974"/>
                        <a:pt x="3374" y="1"/>
                        <a:pt x="21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6" name="Google Shape;976;p33"/>
                <p:cNvSpPr/>
                <p:nvPr/>
              </p:nvSpPr>
              <p:spPr>
                <a:xfrm>
                  <a:off x="1893434" y="3916596"/>
                  <a:ext cx="73616" cy="73108"/>
                </a:xfrm>
                <a:custGeom>
                  <a:rect b="b" l="l" r="r" t="t"/>
                  <a:pathLst>
                    <a:path extrusionOk="0" h="4317" w="4347">
                      <a:moveTo>
                        <a:pt x="2189" y="0"/>
                      </a:moveTo>
                      <a:cubicBezTo>
                        <a:pt x="973" y="0"/>
                        <a:pt x="0" y="973"/>
                        <a:pt x="0" y="2158"/>
                      </a:cubicBezTo>
                      <a:cubicBezTo>
                        <a:pt x="0" y="3374"/>
                        <a:pt x="973" y="4316"/>
                        <a:pt x="2189" y="4316"/>
                      </a:cubicBezTo>
                      <a:cubicBezTo>
                        <a:pt x="3374" y="4316"/>
                        <a:pt x="4347" y="3374"/>
                        <a:pt x="4347" y="2158"/>
                      </a:cubicBezTo>
                      <a:cubicBezTo>
                        <a:pt x="4347" y="973"/>
                        <a:pt x="3374" y="0"/>
                        <a:pt x="2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33"/>
                <p:cNvSpPr/>
                <p:nvPr/>
              </p:nvSpPr>
              <p:spPr>
                <a:xfrm>
                  <a:off x="1895484" y="3914529"/>
                  <a:ext cx="73633" cy="73633"/>
                </a:xfrm>
                <a:custGeom>
                  <a:rect b="b" l="l" r="r" t="t"/>
                  <a:pathLst>
                    <a:path extrusionOk="0" h="4348" w="4348">
                      <a:moveTo>
                        <a:pt x="2159" y="1"/>
                      </a:moveTo>
                      <a:cubicBezTo>
                        <a:pt x="1004" y="1"/>
                        <a:pt x="1" y="1004"/>
                        <a:pt x="1" y="2189"/>
                      </a:cubicBezTo>
                      <a:cubicBezTo>
                        <a:pt x="1" y="3344"/>
                        <a:pt x="943" y="4347"/>
                        <a:pt x="2159" y="4347"/>
                      </a:cubicBezTo>
                      <a:cubicBezTo>
                        <a:pt x="3345" y="4347"/>
                        <a:pt x="4348" y="3405"/>
                        <a:pt x="4348" y="2189"/>
                      </a:cubicBezTo>
                      <a:cubicBezTo>
                        <a:pt x="4348" y="973"/>
                        <a:pt x="3345" y="1"/>
                        <a:pt x="21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33"/>
                <p:cNvSpPr/>
                <p:nvPr/>
              </p:nvSpPr>
              <p:spPr>
                <a:xfrm>
                  <a:off x="2110681" y="3742080"/>
                  <a:ext cx="73108" cy="73616"/>
                </a:xfrm>
                <a:custGeom>
                  <a:rect b="b" l="l" r="r" t="t"/>
                  <a:pathLst>
                    <a:path extrusionOk="0" h="4347" w="4317">
                      <a:moveTo>
                        <a:pt x="2158" y="0"/>
                      </a:moveTo>
                      <a:cubicBezTo>
                        <a:pt x="973" y="0"/>
                        <a:pt x="0" y="973"/>
                        <a:pt x="0" y="2189"/>
                      </a:cubicBezTo>
                      <a:cubicBezTo>
                        <a:pt x="0" y="3374"/>
                        <a:pt x="973" y="4347"/>
                        <a:pt x="2158" y="4347"/>
                      </a:cubicBezTo>
                      <a:cubicBezTo>
                        <a:pt x="3344" y="4347"/>
                        <a:pt x="4317" y="3374"/>
                        <a:pt x="4317" y="2189"/>
                      </a:cubicBezTo>
                      <a:cubicBezTo>
                        <a:pt x="4317" y="973"/>
                        <a:pt x="3344" y="0"/>
                        <a:pt x="2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33"/>
                <p:cNvSpPr/>
                <p:nvPr/>
              </p:nvSpPr>
              <p:spPr>
                <a:xfrm>
                  <a:off x="2112222" y="3740014"/>
                  <a:ext cx="73633" cy="73633"/>
                </a:xfrm>
                <a:custGeom>
                  <a:rect b="b" l="l" r="r" t="t"/>
                  <a:pathLst>
                    <a:path extrusionOk="0" h="4348" w="4348">
                      <a:moveTo>
                        <a:pt x="2189" y="1"/>
                      </a:moveTo>
                      <a:cubicBezTo>
                        <a:pt x="973" y="1"/>
                        <a:pt x="1" y="973"/>
                        <a:pt x="1" y="2189"/>
                      </a:cubicBezTo>
                      <a:cubicBezTo>
                        <a:pt x="1" y="3375"/>
                        <a:pt x="973" y="4347"/>
                        <a:pt x="2189" y="4347"/>
                      </a:cubicBezTo>
                      <a:cubicBezTo>
                        <a:pt x="3375" y="4347"/>
                        <a:pt x="4347" y="3375"/>
                        <a:pt x="4347" y="2189"/>
                      </a:cubicBezTo>
                      <a:cubicBezTo>
                        <a:pt x="4347" y="973"/>
                        <a:pt x="3375" y="1"/>
                        <a:pt x="21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33"/>
                <p:cNvSpPr/>
                <p:nvPr/>
              </p:nvSpPr>
              <p:spPr>
                <a:xfrm>
                  <a:off x="2223428" y="3828051"/>
                  <a:ext cx="73108" cy="73108"/>
                </a:xfrm>
                <a:custGeom>
                  <a:rect b="b" l="l" r="r" t="t"/>
                  <a:pathLst>
                    <a:path extrusionOk="0" h="4317" w="4317">
                      <a:moveTo>
                        <a:pt x="2158" y="0"/>
                      </a:moveTo>
                      <a:cubicBezTo>
                        <a:pt x="973" y="0"/>
                        <a:pt x="0" y="943"/>
                        <a:pt x="0" y="2158"/>
                      </a:cubicBezTo>
                      <a:cubicBezTo>
                        <a:pt x="0" y="3344"/>
                        <a:pt x="973" y="4316"/>
                        <a:pt x="2158" y="4316"/>
                      </a:cubicBezTo>
                      <a:cubicBezTo>
                        <a:pt x="3313" y="4316"/>
                        <a:pt x="4316" y="3374"/>
                        <a:pt x="4316" y="2158"/>
                      </a:cubicBezTo>
                      <a:cubicBezTo>
                        <a:pt x="4316" y="943"/>
                        <a:pt x="3313" y="0"/>
                        <a:pt x="2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33"/>
                <p:cNvSpPr/>
                <p:nvPr/>
              </p:nvSpPr>
              <p:spPr>
                <a:xfrm>
                  <a:off x="2224970" y="3825984"/>
                  <a:ext cx="73616" cy="73108"/>
                </a:xfrm>
                <a:custGeom>
                  <a:rect b="b" l="l" r="r" t="t"/>
                  <a:pathLst>
                    <a:path extrusionOk="0" h="4317" w="4347">
                      <a:moveTo>
                        <a:pt x="2158" y="1"/>
                      </a:moveTo>
                      <a:cubicBezTo>
                        <a:pt x="973" y="1"/>
                        <a:pt x="0" y="973"/>
                        <a:pt x="0" y="2159"/>
                      </a:cubicBezTo>
                      <a:cubicBezTo>
                        <a:pt x="0" y="3344"/>
                        <a:pt x="973" y="4317"/>
                        <a:pt x="2158" y="4317"/>
                      </a:cubicBezTo>
                      <a:cubicBezTo>
                        <a:pt x="3374" y="4317"/>
                        <a:pt x="4347" y="3344"/>
                        <a:pt x="4347" y="2159"/>
                      </a:cubicBezTo>
                      <a:cubicBezTo>
                        <a:pt x="4347" y="973"/>
                        <a:pt x="3374" y="1"/>
                        <a:pt x="21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982" name="Google Shape;982;p33"/>
            <p:cNvGrpSpPr/>
            <p:nvPr/>
          </p:nvGrpSpPr>
          <p:grpSpPr>
            <a:xfrm>
              <a:off x="6241695" y="2039867"/>
              <a:ext cx="1898029" cy="2554588"/>
              <a:chOff x="6483450" y="2116152"/>
              <a:chExt cx="1656510" cy="2229523"/>
            </a:xfrm>
          </p:grpSpPr>
          <p:sp>
            <p:nvSpPr>
              <p:cNvPr id="983" name="Google Shape;983;p33"/>
              <p:cNvSpPr/>
              <p:nvPr/>
            </p:nvSpPr>
            <p:spPr>
              <a:xfrm>
                <a:off x="6483450" y="3966175"/>
                <a:ext cx="1504800" cy="3795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nvGrpSpPr>
              <p:cNvPr id="984" name="Google Shape;984;p33"/>
              <p:cNvGrpSpPr/>
              <p:nvPr/>
            </p:nvGrpSpPr>
            <p:grpSpPr>
              <a:xfrm>
                <a:off x="6494163" y="2116152"/>
                <a:ext cx="1645797" cy="2150964"/>
                <a:chOff x="4373233" y="3125196"/>
                <a:chExt cx="1107759" cy="1447778"/>
              </a:xfrm>
            </p:grpSpPr>
            <p:sp>
              <p:nvSpPr>
                <p:cNvPr id="985" name="Google Shape;985;p33"/>
                <p:cNvSpPr/>
                <p:nvPr/>
              </p:nvSpPr>
              <p:spPr>
                <a:xfrm>
                  <a:off x="5071312" y="4146714"/>
                  <a:ext cx="45301" cy="160612"/>
                </a:xfrm>
                <a:custGeom>
                  <a:rect b="b" l="l" r="r" t="t"/>
                  <a:pathLst>
                    <a:path extrusionOk="0" h="9484" w="2675">
                      <a:moveTo>
                        <a:pt x="0" y="0"/>
                      </a:moveTo>
                      <a:lnTo>
                        <a:pt x="0" y="8450"/>
                      </a:lnTo>
                      <a:cubicBezTo>
                        <a:pt x="0" y="9028"/>
                        <a:pt x="456" y="9484"/>
                        <a:pt x="1034" y="9484"/>
                      </a:cubicBezTo>
                      <a:lnTo>
                        <a:pt x="1641" y="9484"/>
                      </a:lnTo>
                      <a:cubicBezTo>
                        <a:pt x="2219" y="9484"/>
                        <a:pt x="2675" y="9028"/>
                        <a:pt x="2675" y="8450"/>
                      </a:cubicBezTo>
                      <a:lnTo>
                        <a:pt x="2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33"/>
                <p:cNvSpPr/>
                <p:nvPr/>
              </p:nvSpPr>
              <p:spPr>
                <a:xfrm>
                  <a:off x="4961139" y="4109640"/>
                  <a:ext cx="266659" cy="409251"/>
                </a:xfrm>
                <a:custGeom>
                  <a:rect b="b" l="l" r="r" t="t"/>
                  <a:pathLst>
                    <a:path extrusionOk="0" h="24166" w="15746">
                      <a:moveTo>
                        <a:pt x="7143" y="1"/>
                      </a:moveTo>
                      <a:lnTo>
                        <a:pt x="7143" y="21764"/>
                      </a:lnTo>
                      <a:lnTo>
                        <a:pt x="700" y="21764"/>
                      </a:lnTo>
                      <a:cubicBezTo>
                        <a:pt x="304" y="21764"/>
                        <a:pt x="0" y="22068"/>
                        <a:pt x="0" y="22463"/>
                      </a:cubicBezTo>
                      <a:lnTo>
                        <a:pt x="0" y="24135"/>
                      </a:lnTo>
                      <a:lnTo>
                        <a:pt x="1216" y="24135"/>
                      </a:lnTo>
                      <a:lnTo>
                        <a:pt x="1216" y="23375"/>
                      </a:lnTo>
                      <a:cubicBezTo>
                        <a:pt x="1216" y="23192"/>
                        <a:pt x="1368" y="22980"/>
                        <a:pt x="1611" y="22980"/>
                      </a:cubicBezTo>
                      <a:lnTo>
                        <a:pt x="6809" y="22980"/>
                      </a:lnTo>
                      <a:cubicBezTo>
                        <a:pt x="6991" y="22980"/>
                        <a:pt x="7143" y="23132"/>
                        <a:pt x="7143" y="23344"/>
                      </a:cubicBezTo>
                      <a:lnTo>
                        <a:pt x="7143" y="24165"/>
                      </a:lnTo>
                      <a:lnTo>
                        <a:pt x="8572" y="24165"/>
                      </a:lnTo>
                      <a:lnTo>
                        <a:pt x="8572" y="23344"/>
                      </a:lnTo>
                      <a:cubicBezTo>
                        <a:pt x="8572" y="23132"/>
                        <a:pt x="8724" y="22980"/>
                        <a:pt x="8906" y="22980"/>
                      </a:cubicBezTo>
                      <a:lnTo>
                        <a:pt x="14134" y="22980"/>
                      </a:lnTo>
                      <a:cubicBezTo>
                        <a:pt x="14347" y="22980"/>
                        <a:pt x="14530" y="23132"/>
                        <a:pt x="14530" y="23375"/>
                      </a:cubicBezTo>
                      <a:lnTo>
                        <a:pt x="14530" y="24135"/>
                      </a:lnTo>
                      <a:lnTo>
                        <a:pt x="15745" y="24135"/>
                      </a:lnTo>
                      <a:lnTo>
                        <a:pt x="15745" y="22463"/>
                      </a:lnTo>
                      <a:cubicBezTo>
                        <a:pt x="15745" y="22068"/>
                        <a:pt x="15441" y="21764"/>
                        <a:pt x="15046" y="21764"/>
                      </a:cubicBezTo>
                      <a:lnTo>
                        <a:pt x="8572" y="21764"/>
                      </a:lnTo>
                      <a:lnTo>
                        <a:pt x="85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33"/>
                <p:cNvSpPr/>
                <p:nvPr/>
              </p:nvSpPr>
              <p:spPr>
                <a:xfrm>
                  <a:off x="4940544" y="4506042"/>
                  <a:ext cx="61796" cy="61779"/>
                </a:xfrm>
                <a:custGeom>
                  <a:rect b="b" l="l" r="r" t="t"/>
                  <a:pathLst>
                    <a:path extrusionOk="0" h="3648" w="3649">
                      <a:moveTo>
                        <a:pt x="1824" y="0"/>
                      </a:moveTo>
                      <a:cubicBezTo>
                        <a:pt x="821" y="0"/>
                        <a:pt x="1" y="821"/>
                        <a:pt x="1" y="1824"/>
                      </a:cubicBezTo>
                      <a:cubicBezTo>
                        <a:pt x="1" y="2827"/>
                        <a:pt x="821" y="3648"/>
                        <a:pt x="1824" y="3648"/>
                      </a:cubicBezTo>
                      <a:cubicBezTo>
                        <a:pt x="2827" y="3648"/>
                        <a:pt x="3648" y="2827"/>
                        <a:pt x="3648" y="1824"/>
                      </a:cubicBezTo>
                      <a:cubicBezTo>
                        <a:pt x="3648" y="821"/>
                        <a:pt x="2827" y="0"/>
                        <a:pt x="18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33"/>
                <p:cNvSpPr/>
                <p:nvPr/>
              </p:nvSpPr>
              <p:spPr>
                <a:xfrm>
                  <a:off x="4954449" y="4519930"/>
                  <a:ext cx="35022" cy="35022"/>
                </a:xfrm>
                <a:custGeom>
                  <a:rect b="b" l="l" r="r" t="t"/>
                  <a:pathLst>
                    <a:path extrusionOk="0" h="2068" w="2068">
                      <a:moveTo>
                        <a:pt x="1003" y="1"/>
                      </a:moveTo>
                      <a:cubicBezTo>
                        <a:pt x="456" y="1"/>
                        <a:pt x="0" y="487"/>
                        <a:pt x="0" y="1034"/>
                      </a:cubicBezTo>
                      <a:cubicBezTo>
                        <a:pt x="0" y="1612"/>
                        <a:pt x="456" y="2068"/>
                        <a:pt x="1003" y="2068"/>
                      </a:cubicBezTo>
                      <a:cubicBezTo>
                        <a:pt x="1581" y="2068"/>
                        <a:pt x="2067" y="1612"/>
                        <a:pt x="2037" y="1034"/>
                      </a:cubicBezTo>
                      <a:cubicBezTo>
                        <a:pt x="2037" y="487"/>
                        <a:pt x="1581" y="1"/>
                        <a:pt x="10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33"/>
                <p:cNvSpPr/>
                <p:nvPr/>
              </p:nvSpPr>
              <p:spPr>
                <a:xfrm>
                  <a:off x="5063589" y="4506042"/>
                  <a:ext cx="61779" cy="61779"/>
                </a:xfrm>
                <a:custGeom>
                  <a:rect b="b" l="l" r="r" t="t"/>
                  <a:pathLst>
                    <a:path extrusionOk="0" h="3648" w="3648">
                      <a:moveTo>
                        <a:pt x="1824" y="0"/>
                      </a:moveTo>
                      <a:cubicBezTo>
                        <a:pt x="790" y="0"/>
                        <a:pt x="0" y="851"/>
                        <a:pt x="0" y="1824"/>
                      </a:cubicBezTo>
                      <a:cubicBezTo>
                        <a:pt x="0" y="2857"/>
                        <a:pt x="821" y="3648"/>
                        <a:pt x="1824" y="3648"/>
                      </a:cubicBezTo>
                      <a:cubicBezTo>
                        <a:pt x="2857" y="3648"/>
                        <a:pt x="3648" y="2827"/>
                        <a:pt x="3648" y="1824"/>
                      </a:cubicBezTo>
                      <a:cubicBezTo>
                        <a:pt x="3648" y="821"/>
                        <a:pt x="2827" y="0"/>
                        <a:pt x="1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33"/>
                <p:cNvSpPr/>
                <p:nvPr/>
              </p:nvSpPr>
              <p:spPr>
                <a:xfrm>
                  <a:off x="5076969" y="4519930"/>
                  <a:ext cx="35022" cy="35022"/>
                </a:xfrm>
                <a:custGeom>
                  <a:rect b="b" l="l" r="r" t="t"/>
                  <a:pathLst>
                    <a:path extrusionOk="0" h="2068" w="2068">
                      <a:moveTo>
                        <a:pt x="1034" y="1"/>
                      </a:moveTo>
                      <a:cubicBezTo>
                        <a:pt x="456" y="1"/>
                        <a:pt x="0" y="487"/>
                        <a:pt x="0" y="1034"/>
                      </a:cubicBezTo>
                      <a:cubicBezTo>
                        <a:pt x="0" y="1612"/>
                        <a:pt x="456" y="2068"/>
                        <a:pt x="1034" y="2068"/>
                      </a:cubicBezTo>
                      <a:cubicBezTo>
                        <a:pt x="1611" y="2068"/>
                        <a:pt x="2067" y="1612"/>
                        <a:pt x="2067" y="1034"/>
                      </a:cubicBezTo>
                      <a:cubicBezTo>
                        <a:pt x="2067" y="487"/>
                        <a:pt x="1611" y="1"/>
                        <a:pt x="10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33"/>
                <p:cNvSpPr/>
                <p:nvPr/>
              </p:nvSpPr>
              <p:spPr>
                <a:xfrm>
                  <a:off x="5186617" y="4506042"/>
                  <a:ext cx="61796" cy="61779"/>
                </a:xfrm>
                <a:custGeom>
                  <a:rect b="b" l="l" r="r" t="t"/>
                  <a:pathLst>
                    <a:path extrusionOk="0" h="3648" w="3649">
                      <a:moveTo>
                        <a:pt x="1824" y="0"/>
                      </a:moveTo>
                      <a:cubicBezTo>
                        <a:pt x="791" y="0"/>
                        <a:pt x="1" y="851"/>
                        <a:pt x="1" y="1824"/>
                      </a:cubicBezTo>
                      <a:cubicBezTo>
                        <a:pt x="1" y="2857"/>
                        <a:pt x="821" y="3648"/>
                        <a:pt x="1824" y="3648"/>
                      </a:cubicBezTo>
                      <a:cubicBezTo>
                        <a:pt x="2858" y="3648"/>
                        <a:pt x="3648" y="2827"/>
                        <a:pt x="3648" y="1824"/>
                      </a:cubicBezTo>
                      <a:cubicBezTo>
                        <a:pt x="3648" y="821"/>
                        <a:pt x="2858" y="0"/>
                        <a:pt x="1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33"/>
                <p:cNvSpPr/>
                <p:nvPr/>
              </p:nvSpPr>
              <p:spPr>
                <a:xfrm>
                  <a:off x="5200013" y="4519930"/>
                  <a:ext cx="35530" cy="35022"/>
                </a:xfrm>
                <a:custGeom>
                  <a:rect b="b" l="l" r="r" t="t"/>
                  <a:pathLst>
                    <a:path extrusionOk="0" h="2068" w="2098">
                      <a:moveTo>
                        <a:pt x="1033" y="1"/>
                      </a:moveTo>
                      <a:cubicBezTo>
                        <a:pt x="456" y="1"/>
                        <a:pt x="0" y="487"/>
                        <a:pt x="0" y="1034"/>
                      </a:cubicBezTo>
                      <a:cubicBezTo>
                        <a:pt x="0" y="1612"/>
                        <a:pt x="456" y="2068"/>
                        <a:pt x="1033" y="2068"/>
                      </a:cubicBezTo>
                      <a:cubicBezTo>
                        <a:pt x="1611" y="2068"/>
                        <a:pt x="2097" y="1612"/>
                        <a:pt x="2067" y="1034"/>
                      </a:cubicBezTo>
                      <a:cubicBezTo>
                        <a:pt x="2067" y="487"/>
                        <a:pt x="1611" y="1"/>
                        <a:pt x="10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3" name="Google Shape;993;p33"/>
                <p:cNvSpPr/>
                <p:nvPr/>
              </p:nvSpPr>
              <p:spPr>
                <a:xfrm>
                  <a:off x="4954449" y="3533573"/>
                  <a:ext cx="526543" cy="623902"/>
                </a:xfrm>
                <a:custGeom>
                  <a:rect b="b" l="l" r="r" t="t"/>
                  <a:pathLst>
                    <a:path extrusionOk="0" h="36841" w="31092">
                      <a:moveTo>
                        <a:pt x="28530" y="1"/>
                      </a:moveTo>
                      <a:cubicBezTo>
                        <a:pt x="28513" y="1"/>
                        <a:pt x="28497" y="1"/>
                        <a:pt x="28481" y="1"/>
                      </a:cubicBezTo>
                      <a:lnTo>
                        <a:pt x="10517" y="1"/>
                      </a:lnTo>
                      <a:cubicBezTo>
                        <a:pt x="9453" y="1"/>
                        <a:pt x="8541" y="731"/>
                        <a:pt x="8268" y="1764"/>
                      </a:cubicBezTo>
                      <a:lnTo>
                        <a:pt x="365" y="33983"/>
                      </a:lnTo>
                      <a:cubicBezTo>
                        <a:pt x="0" y="35412"/>
                        <a:pt x="1125" y="36840"/>
                        <a:pt x="2614" y="36840"/>
                      </a:cubicBezTo>
                      <a:lnTo>
                        <a:pt x="20761" y="36840"/>
                      </a:lnTo>
                      <a:cubicBezTo>
                        <a:pt x="21824" y="36840"/>
                        <a:pt x="22736" y="36081"/>
                        <a:pt x="23010" y="35047"/>
                      </a:cubicBezTo>
                      <a:lnTo>
                        <a:pt x="30761" y="2828"/>
                      </a:lnTo>
                      <a:cubicBezTo>
                        <a:pt x="31091" y="1384"/>
                        <a:pt x="30024" y="1"/>
                        <a:pt x="285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4" name="Google Shape;994;p33"/>
                <p:cNvSpPr/>
                <p:nvPr/>
              </p:nvSpPr>
              <p:spPr>
                <a:xfrm>
                  <a:off x="4919949" y="3533573"/>
                  <a:ext cx="527576" cy="623902"/>
                </a:xfrm>
                <a:custGeom>
                  <a:rect b="b" l="l" r="r" t="t"/>
                  <a:pathLst>
                    <a:path extrusionOk="0" h="36841" w="31153">
                      <a:moveTo>
                        <a:pt x="28561" y="1"/>
                      </a:moveTo>
                      <a:cubicBezTo>
                        <a:pt x="28545" y="1"/>
                        <a:pt x="28528" y="1"/>
                        <a:pt x="28512" y="1"/>
                      </a:cubicBezTo>
                      <a:lnTo>
                        <a:pt x="10548" y="1"/>
                      </a:lnTo>
                      <a:cubicBezTo>
                        <a:pt x="9484" y="1"/>
                        <a:pt x="8572" y="731"/>
                        <a:pt x="8299" y="1764"/>
                      </a:cubicBezTo>
                      <a:lnTo>
                        <a:pt x="396" y="33983"/>
                      </a:lnTo>
                      <a:cubicBezTo>
                        <a:pt x="1" y="35412"/>
                        <a:pt x="1156" y="36840"/>
                        <a:pt x="2645" y="36840"/>
                      </a:cubicBezTo>
                      <a:lnTo>
                        <a:pt x="20791" y="36840"/>
                      </a:lnTo>
                      <a:cubicBezTo>
                        <a:pt x="21855" y="36840"/>
                        <a:pt x="22767" y="36081"/>
                        <a:pt x="23041" y="35047"/>
                      </a:cubicBezTo>
                      <a:lnTo>
                        <a:pt x="30792" y="2828"/>
                      </a:lnTo>
                      <a:cubicBezTo>
                        <a:pt x="31152" y="1384"/>
                        <a:pt x="30085" y="1"/>
                        <a:pt x="285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5" name="Google Shape;995;p33"/>
                <p:cNvSpPr/>
                <p:nvPr/>
              </p:nvSpPr>
              <p:spPr>
                <a:xfrm>
                  <a:off x="4951874" y="3559842"/>
                  <a:ext cx="464832" cy="570862"/>
                </a:xfrm>
                <a:custGeom>
                  <a:rect b="b" l="l" r="r" t="t"/>
                  <a:pathLst>
                    <a:path extrusionOk="0" h="33709" w="27448">
                      <a:moveTo>
                        <a:pt x="26688" y="213"/>
                      </a:moveTo>
                      <a:cubicBezTo>
                        <a:pt x="26931" y="213"/>
                        <a:pt x="27052" y="335"/>
                        <a:pt x="27113" y="395"/>
                      </a:cubicBezTo>
                      <a:cubicBezTo>
                        <a:pt x="27204" y="487"/>
                        <a:pt x="27265" y="639"/>
                        <a:pt x="27235" y="851"/>
                      </a:cubicBezTo>
                      <a:lnTo>
                        <a:pt x="19484" y="33071"/>
                      </a:lnTo>
                      <a:cubicBezTo>
                        <a:pt x="19393" y="33344"/>
                        <a:pt x="19210" y="33496"/>
                        <a:pt x="18937" y="33496"/>
                      </a:cubicBezTo>
                      <a:lnTo>
                        <a:pt x="791" y="33496"/>
                      </a:lnTo>
                      <a:cubicBezTo>
                        <a:pt x="547" y="33496"/>
                        <a:pt x="456" y="33375"/>
                        <a:pt x="365" y="33314"/>
                      </a:cubicBezTo>
                      <a:cubicBezTo>
                        <a:pt x="304" y="33223"/>
                        <a:pt x="213" y="33071"/>
                        <a:pt x="243" y="32858"/>
                      </a:cubicBezTo>
                      <a:lnTo>
                        <a:pt x="8146" y="639"/>
                      </a:lnTo>
                      <a:cubicBezTo>
                        <a:pt x="8238" y="365"/>
                        <a:pt x="8450" y="213"/>
                        <a:pt x="8693" y="213"/>
                      </a:cubicBezTo>
                      <a:close/>
                      <a:moveTo>
                        <a:pt x="8693" y="0"/>
                      </a:moveTo>
                      <a:cubicBezTo>
                        <a:pt x="8359" y="0"/>
                        <a:pt x="8055" y="243"/>
                        <a:pt x="7964" y="578"/>
                      </a:cubicBezTo>
                      <a:lnTo>
                        <a:pt x="61" y="32797"/>
                      </a:lnTo>
                      <a:cubicBezTo>
                        <a:pt x="0" y="33101"/>
                        <a:pt x="152" y="33344"/>
                        <a:pt x="213" y="33435"/>
                      </a:cubicBezTo>
                      <a:cubicBezTo>
                        <a:pt x="304" y="33527"/>
                        <a:pt x="487" y="33709"/>
                        <a:pt x="791" y="33709"/>
                      </a:cubicBezTo>
                      <a:lnTo>
                        <a:pt x="18937" y="33709"/>
                      </a:lnTo>
                      <a:cubicBezTo>
                        <a:pt x="19302" y="33709"/>
                        <a:pt x="19606" y="33466"/>
                        <a:pt x="19636" y="33131"/>
                      </a:cubicBezTo>
                      <a:lnTo>
                        <a:pt x="27387" y="942"/>
                      </a:lnTo>
                      <a:cubicBezTo>
                        <a:pt x="27448" y="608"/>
                        <a:pt x="27296" y="395"/>
                        <a:pt x="27235" y="274"/>
                      </a:cubicBezTo>
                      <a:cubicBezTo>
                        <a:pt x="27144" y="213"/>
                        <a:pt x="26961" y="0"/>
                        <a:pt x="266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6" name="Google Shape;996;p33"/>
                <p:cNvSpPr/>
                <p:nvPr/>
              </p:nvSpPr>
              <p:spPr>
                <a:xfrm>
                  <a:off x="4781983" y="4109640"/>
                  <a:ext cx="566239" cy="63845"/>
                </a:xfrm>
                <a:custGeom>
                  <a:rect b="b" l="l" r="r" t="t"/>
                  <a:pathLst>
                    <a:path extrusionOk="0" h="3770" w="33436">
                      <a:moveTo>
                        <a:pt x="852" y="1"/>
                      </a:moveTo>
                      <a:lnTo>
                        <a:pt x="1" y="3770"/>
                      </a:lnTo>
                      <a:lnTo>
                        <a:pt x="30457" y="3770"/>
                      </a:lnTo>
                      <a:cubicBezTo>
                        <a:pt x="31673" y="3770"/>
                        <a:pt x="32737" y="2919"/>
                        <a:pt x="33010" y="1764"/>
                      </a:cubicBezTo>
                      <a:lnTo>
                        <a:pt x="334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7" name="Google Shape;997;p33"/>
                <p:cNvSpPr/>
                <p:nvPr/>
              </p:nvSpPr>
              <p:spPr>
                <a:xfrm>
                  <a:off x="4752648" y="4109640"/>
                  <a:ext cx="562632" cy="63845"/>
                </a:xfrm>
                <a:custGeom>
                  <a:rect b="b" l="l" r="r" t="t"/>
                  <a:pathLst>
                    <a:path extrusionOk="0" h="3770" w="33223">
                      <a:moveTo>
                        <a:pt x="2128" y="1"/>
                      </a:moveTo>
                      <a:cubicBezTo>
                        <a:pt x="1277" y="1"/>
                        <a:pt x="517" y="609"/>
                        <a:pt x="304" y="1460"/>
                      </a:cubicBezTo>
                      <a:cubicBezTo>
                        <a:pt x="0" y="2615"/>
                        <a:pt x="912" y="3770"/>
                        <a:pt x="2128" y="3770"/>
                      </a:cubicBezTo>
                      <a:lnTo>
                        <a:pt x="30244" y="3770"/>
                      </a:lnTo>
                      <a:cubicBezTo>
                        <a:pt x="31460" y="3770"/>
                        <a:pt x="32524" y="2919"/>
                        <a:pt x="32797" y="1764"/>
                      </a:cubicBezTo>
                      <a:lnTo>
                        <a:pt x="332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33"/>
                <p:cNvSpPr/>
                <p:nvPr/>
              </p:nvSpPr>
              <p:spPr>
                <a:xfrm>
                  <a:off x="4699620" y="3538688"/>
                  <a:ext cx="377329" cy="261934"/>
                </a:xfrm>
                <a:custGeom>
                  <a:rect b="b" l="l" r="r" t="t"/>
                  <a:pathLst>
                    <a:path extrusionOk="0" h="15467" w="22281">
                      <a:moveTo>
                        <a:pt x="10558" y="10528"/>
                      </a:moveTo>
                      <a:cubicBezTo>
                        <a:pt x="10604" y="10544"/>
                        <a:pt x="10646" y="10581"/>
                        <a:pt x="10669" y="10581"/>
                      </a:cubicBezTo>
                      <a:cubicBezTo>
                        <a:pt x="10700" y="10611"/>
                        <a:pt x="10730" y="10611"/>
                        <a:pt x="10730" y="10611"/>
                      </a:cubicBezTo>
                      <a:lnTo>
                        <a:pt x="10700" y="10611"/>
                      </a:lnTo>
                      <a:cubicBezTo>
                        <a:pt x="10670" y="10596"/>
                        <a:pt x="10619" y="10567"/>
                        <a:pt x="10558" y="10528"/>
                      </a:cubicBezTo>
                      <a:close/>
                      <a:moveTo>
                        <a:pt x="19388" y="1"/>
                      </a:moveTo>
                      <a:cubicBezTo>
                        <a:pt x="18537" y="1"/>
                        <a:pt x="17706" y="417"/>
                        <a:pt x="17204" y="1188"/>
                      </a:cubicBezTo>
                      <a:lnTo>
                        <a:pt x="17174" y="1219"/>
                      </a:lnTo>
                      <a:lnTo>
                        <a:pt x="16931" y="1553"/>
                      </a:lnTo>
                      <a:lnTo>
                        <a:pt x="16718" y="1918"/>
                      </a:lnTo>
                      <a:lnTo>
                        <a:pt x="16262" y="2617"/>
                      </a:lnTo>
                      <a:cubicBezTo>
                        <a:pt x="15958" y="3073"/>
                        <a:pt x="15593" y="3590"/>
                        <a:pt x="15289" y="4046"/>
                      </a:cubicBezTo>
                      <a:cubicBezTo>
                        <a:pt x="14985" y="4502"/>
                        <a:pt x="14682" y="4957"/>
                        <a:pt x="14347" y="5413"/>
                      </a:cubicBezTo>
                      <a:cubicBezTo>
                        <a:pt x="14013" y="5869"/>
                        <a:pt x="13709" y="6325"/>
                        <a:pt x="13374" y="6781"/>
                      </a:cubicBezTo>
                      <a:cubicBezTo>
                        <a:pt x="13223" y="6994"/>
                        <a:pt x="13010" y="7176"/>
                        <a:pt x="12858" y="7419"/>
                      </a:cubicBezTo>
                      <a:cubicBezTo>
                        <a:pt x="12706" y="7632"/>
                        <a:pt x="12523" y="7845"/>
                        <a:pt x="12371" y="8058"/>
                      </a:cubicBezTo>
                      <a:cubicBezTo>
                        <a:pt x="12037" y="8483"/>
                        <a:pt x="11703" y="8909"/>
                        <a:pt x="11338" y="9274"/>
                      </a:cubicBezTo>
                      <a:cubicBezTo>
                        <a:pt x="11186" y="9456"/>
                        <a:pt x="11004" y="9669"/>
                        <a:pt x="10852" y="9821"/>
                      </a:cubicBezTo>
                      <a:cubicBezTo>
                        <a:pt x="10669" y="10003"/>
                        <a:pt x="10517" y="10155"/>
                        <a:pt x="10365" y="10277"/>
                      </a:cubicBezTo>
                      <a:cubicBezTo>
                        <a:pt x="10336" y="10294"/>
                        <a:pt x="10307" y="10313"/>
                        <a:pt x="10280" y="10333"/>
                      </a:cubicBezTo>
                      <a:lnTo>
                        <a:pt x="10280" y="10333"/>
                      </a:lnTo>
                      <a:cubicBezTo>
                        <a:pt x="10146" y="10240"/>
                        <a:pt x="10005" y="10106"/>
                        <a:pt x="9818" y="9973"/>
                      </a:cubicBezTo>
                      <a:lnTo>
                        <a:pt x="9301" y="9426"/>
                      </a:lnTo>
                      <a:cubicBezTo>
                        <a:pt x="8967" y="9091"/>
                        <a:pt x="8602" y="8666"/>
                        <a:pt x="8268" y="8240"/>
                      </a:cubicBezTo>
                      <a:cubicBezTo>
                        <a:pt x="7934" y="7845"/>
                        <a:pt x="7599" y="7419"/>
                        <a:pt x="7235" y="6964"/>
                      </a:cubicBezTo>
                      <a:cubicBezTo>
                        <a:pt x="6596" y="6052"/>
                        <a:pt x="5958" y="5140"/>
                        <a:pt x="5320" y="4198"/>
                      </a:cubicBezTo>
                      <a:cubicBezTo>
                        <a:pt x="4955" y="3742"/>
                        <a:pt x="4651" y="3286"/>
                        <a:pt x="4347" y="2769"/>
                      </a:cubicBezTo>
                      <a:lnTo>
                        <a:pt x="3891" y="2070"/>
                      </a:lnTo>
                      <a:lnTo>
                        <a:pt x="3678" y="1705"/>
                      </a:lnTo>
                      <a:lnTo>
                        <a:pt x="3435" y="1371"/>
                      </a:lnTo>
                      <a:lnTo>
                        <a:pt x="3405" y="1340"/>
                      </a:lnTo>
                      <a:cubicBezTo>
                        <a:pt x="3085" y="829"/>
                        <a:pt x="2541" y="541"/>
                        <a:pt x="1971" y="541"/>
                      </a:cubicBezTo>
                      <a:cubicBezTo>
                        <a:pt x="1729" y="541"/>
                        <a:pt x="1482" y="593"/>
                        <a:pt x="1247" y="702"/>
                      </a:cubicBezTo>
                      <a:cubicBezTo>
                        <a:pt x="365" y="1067"/>
                        <a:pt x="0" y="2100"/>
                        <a:pt x="365" y="2982"/>
                      </a:cubicBezTo>
                      <a:lnTo>
                        <a:pt x="548" y="3377"/>
                      </a:lnTo>
                      <a:lnTo>
                        <a:pt x="760" y="3802"/>
                      </a:lnTo>
                      <a:cubicBezTo>
                        <a:pt x="851" y="4076"/>
                        <a:pt x="1003" y="4350"/>
                        <a:pt x="1125" y="4623"/>
                      </a:cubicBezTo>
                      <a:lnTo>
                        <a:pt x="1915" y="6204"/>
                      </a:lnTo>
                      <a:cubicBezTo>
                        <a:pt x="2493" y="7268"/>
                        <a:pt x="3070" y="8331"/>
                        <a:pt x="3709" y="9365"/>
                      </a:cubicBezTo>
                      <a:cubicBezTo>
                        <a:pt x="4013" y="9882"/>
                        <a:pt x="4347" y="10398"/>
                        <a:pt x="4712" y="10915"/>
                      </a:cubicBezTo>
                      <a:cubicBezTo>
                        <a:pt x="5046" y="11462"/>
                        <a:pt x="5411" y="11948"/>
                        <a:pt x="5836" y="12465"/>
                      </a:cubicBezTo>
                      <a:cubicBezTo>
                        <a:pt x="6019" y="12708"/>
                        <a:pt x="6262" y="12982"/>
                        <a:pt x="6475" y="13225"/>
                      </a:cubicBezTo>
                      <a:cubicBezTo>
                        <a:pt x="6718" y="13468"/>
                        <a:pt x="6931" y="13742"/>
                        <a:pt x="7235" y="13985"/>
                      </a:cubicBezTo>
                      <a:cubicBezTo>
                        <a:pt x="7508" y="14258"/>
                        <a:pt x="7842" y="14532"/>
                        <a:pt x="8268" y="14806"/>
                      </a:cubicBezTo>
                      <a:cubicBezTo>
                        <a:pt x="8511" y="14958"/>
                        <a:pt x="8724" y="15049"/>
                        <a:pt x="9028" y="15170"/>
                      </a:cubicBezTo>
                      <a:cubicBezTo>
                        <a:pt x="9180" y="15201"/>
                        <a:pt x="9332" y="15292"/>
                        <a:pt x="9514" y="15322"/>
                      </a:cubicBezTo>
                      <a:cubicBezTo>
                        <a:pt x="9666" y="15383"/>
                        <a:pt x="9879" y="15383"/>
                        <a:pt x="10092" y="15444"/>
                      </a:cubicBezTo>
                      <a:cubicBezTo>
                        <a:pt x="10183" y="15459"/>
                        <a:pt x="10297" y="15467"/>
                        <a:pt x="10419" y="15467"/>
                      </a:cubicBezTo>
                      <a:cubicBezTo>
                        <a:pt x="10540" y="15467"/>
                        <a:pt x="10669" y="15459"/>
                        <a:pt x="10791" y="15444"/>
                      </a:cubicBezTo>
                      <a:cubicBezTo>
                        <a:pt x="10852" y="15383"/>
                        <a:pt x="10882" y="15383"/>
                        <a:pt x="10973" y="15383"/>
                      </a:cubicBezTo>
                      <a:cubicBezTo>
                        <a:pt x="11034" y="15383"/>
                        <a:pt x="11095" y="15353"/>
                        <a:pt x="11156" y="15353"/>
                      </a:cubicBezTo>
                      <a:lnTo>
                        <a:pt x="11308" y="15353"/>
                      </a:lnTo>
                      <a:cubicBezTo>
                        <a:pt x="11338" y="15353"/>
                        <a:pt x="11399" y="15322"/>
                        <a:pt x="11429" y="15322"/>
                      </a:cubicBezTo>
                      <a:cubicBezTo>
                        <a:pt x="11612" y="15292"/>
                        <a:pt x="11733" y="15201"/>
                        <a:pt x="11885" y="15170"/>
                      </a:cubicBezTo>
                      <a:cubicBezTo>
                        <a:pt x="12037" y="15079"/>
                        <a:pt x="12159" y="15049"/>
                        <a:pt x="12250" y="14988"/>
                      </a:cubicBezTo>
                      <a:cubicBezTo>
                        <a:pt x="12706" y="14745"/>
                        <a:pt x="13071" y="14532"/>
                        <a:pt x="13374" y="14289"/>
                      </a:cubicBezTo>
                      <a:cubicBezTo>
                        <a:pt x="13678" y="14076"/>
                        <a:pt x="13922" y="13833"/>
                        <a:pt x="14195" y="13620"/>
                      </a:cubicBezTo>
                      <a:cubicBezTo>
                        <a:pt x="14438" y="13377"/>
                        <a:pt x="14682" y="13164"/>
                        <a:pt x="14925" y="12921"/>
                      </a:cubicBezTo>
                      <a:cubicBezTo>
                        <a:pt x="15381" y="12465"/>
                        <a:pt x="15776" y="11979"/>
                        <a:pt x="16201" y="11523"/>
                      </a:cubicBezTo>
                      <a:cubicBezTo>
                        <a:pt x="16627" y="11067"/>
                        <a:pt x="17022" y="10611"/>
                        <a:pt x="17387" y="10125"/>
                      </a:cubicBezTo>
                      <a:cubicBezTo>
                        <a:pt x="17782" y="9638"/>
                        <a:pt x="18147" y="9182"/>
                        <a:pt x="18481" y="8666"/>
                      </a:cubicBezTo>
                      <a:cubicBezTo>
                        <a:pt x="18876" y="8179"/>
                        <a:pt x="19210" y="7693"/>
                        <a:pt x="19545" y="7207"/>
                      </a:cubicBezTo>
                      <a:lnTo>
                        <a:pt x="20578" y="5717"/>
                      </a:lnTo>
                      <a:lnTo>
                        <a:pt x="21065" y="4957"/>
                      </a:lnTo>
                      <a:lnTo>
                        <a:pt x="21308" y="4562"/>
                      </a:lnTo>
                      <a:lnTo>
                        <a:pt x="21581" y="4198"/>
                      </a:lnTo>
                      <a:cubicBezTo>
                        <a:pt x="22280" y="2982"/>
                        <a:pt x="21946" y="1371"/>
                        <a:pt x="20821" y="429"/>
                      </a:cubicBezTo>
                      <a:cubicBezTo>
                        <a:pt x="20377" y="139"/>
                        <a:pt x="19879" y="1"/>
                        <a:pt x="19388"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33"/>
                <p:cNvSpPr/>
                <p:nvPr/>
              </p:nvSpPr>
              <p:spPr>
                <a:xfrm>
                  <a:off x="4667694" y="3435560"/>
                  <a:ext cx="103998" cy="155531"/>
                </a:xfrm>
                <a:custGeom>
                  <a:rect b="b" l="l" r="r" t="t"/>
                  <a:pathLst>
                    <a:path extrusionOk="0" h="9184" w="6141">
                      <a:moveTo>
                        <a:pt x="2743" y="1"/>
                      </a:moveTo>
                      <a:cubicBezTo>
                        <a:pt x="2275" y="1"/>
                        <a:pt x="3040" y="3204"/>
                        <a:pt x="3040" y="3204"/>
                      </a:cubicBezTo>
                      <a:cubicBezTo>
                        <a:pt x="3040" y="3204"/>
                        <a:pt x="2904" y="3088"/>
                        <a:pt x="2679" y="3088"/>
                      </a:cubicBezTo>
                      <a:cubicBezTo>
                        <a:pt x="2622" y="3088"/>
                        <a:pt x="2560" y="3095"/>
                        <a:pt x="2493" y="3113"/>
                      </a:cubicBezTo>
                      <a:cubicBezTo>
                        <a:pt x="1977" y="3265"/>
                        <a:pt x="882" y="3964"/>
                        <a:pt x="426" y="4572"/>
                      </a:cubicBezTo>
                      <a:cubicBezTo>
                        <a:pt x="1" y="5150"/>
                        <a:pt x="578" y="6396"/>
                        <a:pt x="578" y="6396"/>
                      </a:cubicBezTo>
                      <a:cubicBezTo>
                        <a:pt x="578" y="6396"/>
                        <a:pt x="1186" y="8767"/>
                        <a:pt x="2402" y="9132"/>
                      </a:cubicBezTo>
                      <a:cubicBezTo>
                        <a:pt x="2504" y="9167"/>
                        <a:pt x="2611" y="9184"/>
                        <a:pt x="2723" y="9184"/>
                      </a:cubicBezTo>
                      <a:cubicBezTo>
                        <a:pt x="3743" y="9184"/>
                        <a:pt x="5077" y="7825"/>
                        <a:pt x="5077" y="7825"/>
                      </a:cubicBezTo>
                      <a:cubicBezTo>
                        <a:pt x="5715" y="6973"/>
                        <a:pt x="5776" y="6518"/>
                        <a:pt x="5989" y="5606"/>
                      </a:cubicBezTo>
                      <a:cubicBezTo>
                        <a:pt x="6141" y="4694"/>
                        <a:pt x="4682" y="3782"/>
                        <a:pt x="4682" y="3782"/>
                      </a:cubicBezTo>
                      <a:cubicBezTo>
                        <a:pt x="4682" y="3782"/>
                        <a:pt x="3344" y="286"/>
                        <a:pt x="2797" y="13"/>
                      </a:cubicBezTo>
                      <a:cubicBezTo>
                        <a:pt x="2778" y="5"/>
                        <a:pt x="2759" y="1"/>
                        <a:pt x="2743"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33"/>
                <p:cNvSpPr/>
                <p:nvPr/>
              </p:nvSpPr>
              <p:spPr>
                <a:xfrm>
                  <a:off x="4719182" y="3500987"/>
                  <a:ext cx="44539" cy="36918"/>
                </a:xfrm>
                <a:custGeom>
                  <a:rect b="b" l="l" r="r" t="t"/>
                  <a:pathLst>
                    <a:path extrusionOk="0" h="2180" w="2630">
                      <a:moveTo>
                        <a:pt x="1108" y="0"/>
                      </a:moveTo>
                      <a:cubicBezTo>
                        <a:pt x="1096" y="0"/>
                        <a:pt x="1081" y="3"/>
                        <a:pt x="1064" y="10"/>
                      </a:cubicBezTo>
                      <a:cubicBezTo>
                        <a:pt x="821" y="40"/>
                        <a:pt x="456" y="10"/>
                        <a:pt x="274" y="192"/>
                      </a:cubicBezTo>
                      <a:cubicBezTo>
                        <a:pt x="0" y="466"/>
                        <a:pt x="183" y="831"/>
                        <a:pt x="396" y="1044"/>
                      </a:cubicBezTo>
                      <a:cubicBezTo>
                        <a:pt x="882" y="1651"/>
                        <a:pt x="1794" y="1895"/>
                        <a:pt x="2462" y="2168"/>
                      </a:cubicBezTo>
                      <a:cubicBezTo>
                        <a:pt x="2478" y="2176"/>
                        <a:pt x="2492" y="2179"/>
                        <a:pt x="2505" y="2179"/>
                      </a:cubicBezTo>
                      <a:cubicBezTo>
                        <a:pt x="2596" y="2179"/>
                        <a:pt x="2630" y="2012"/>
                        <a:pt x="2523" y="1986"/>
                      </a:cubicBezTo>
                      <a:cubicBezTo>
                        <a:pt x="1976" y="1773"/>
                        <a:pt x="1490" y="1591"/>
                        <a:pt x="1003" y="1317"/>
                      </a:cubicBezTo>
                      <a:cubicBezTo>
                        <a:pt x="760" y="1165"/>
                        <a:pt x="396" y="952"/>
                        <a:pt x="365" y="648"/>
                      </a:cubicBezTo>
                      <a:cubicBezTo>
                        <a:pt x="304" y="192"/>
                        <a:pt x="730" y="223"/>
                        <a:pt x="1064" y="192"/>
                      </a:cubicBezTo>
                      <a:cubicBezTo>
                        <a:pt x="1172" y="192"/>
                        <a:pt x="1208" y="0"/>
                        <a:pt x="1108"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1" name="Google Shape;1001;p33"/>
                <p:cNvSpPr/>
                <p:nvPr/>
              </p:nvSpPr>
              <p:spPr>
                <a:xfrm>
                  <a:off x="4677636" y="3512758"/>
                  <a:ext cx="47909" cy="28095"/>
                </a:xfrm>
                <a:custGeom>
                  <a:rect b="b" l="l" r="r" t="t"/>
                  <a:pathLst>
                    <a:path extrusionOk="0" h="1659" w="2829">
                      <a:moveTo>
                        <a:pt x="2663" y="0"/>
                      </a:moveTo>
                      <a:cubicBezTo>
                        <a:pt x="2645" y="0"/>
                        <a:pt x="2625" y="4"/>
                        <a:pt x="2605" y="14"/>
                      </a:cubicBezTo>
                      <a:cubicBezTo>
                        <a:pt x="1937" y="713"/>
                        <a:pt x="1055" y="1200"/>
                        <a:pt x="113" y="1473"/>
                      </a:cubicBezTo>
                      <a:cubicBezTo>
                        <a:pt x="1" y="1501"/>
                        <a:pt x="18" y="1659"/>
                        <a:pt x="117" y="1659"/>
                      </a:cubicBezTo>
                      <a:cubicBezTo>
                        <a:pt x="125" y="1659"/>
                        <a:pt x="134" y="1658"/>
                        <a:pt x="143" y="1656"/>
                      </a:cubicBezTo>
                      <a:cubicBezTo>
                        <a:pt x="1146" y="1382"/>
                        <a:pt x="1997" y="896"/>
                        <a:pt x="2727" y="166"/>
                      </a:cubicBezTo>
                      <a:cubicBezTo>
                        <a:pt x="2829" y="115"/>
                        <a:pt x="2760" y="0"/>
                        <a:pt x="2663"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33"/>
                <p:cNvSpPr/>
                <p:nvPr/>
              </p:nvSpPr>
              <p:spPr>
                <a:xfrm>
                  <a:off x="4710087" y="3533336"/>
                  <a:ext cx="16833" cy="41796"/>
                </a:xfrm>
                <a:custGeom>
                  <a:rect b="b" l="l" r="r" t="t"/>
                  <a:pathLst>
                    <a:path extrusionOk="0" h="2468" w="994">
                      <a:moveTo>
                        <a:pt x="150" y="1"/>
                      </a:moveTo>
                      <a:cubicBezTo>
                        <a:pt x="99" y="1"/>
                        <a:pt x="0" y="116"/>
                        <a:pt x="51" y="167"/>
                      </a:cubicBezTo>
                      <a:cubicBezTo>
                        <a:pt x="629" y="775"/>
                        <a:pt x="811" y="1504"/>
                        <a:pt x="629" y="2355"/>
                      </a:cubicBezTo>
                      <a:cubicBezTo>
                        <a:pt x="610" y="2411"/>
                        <a:pt x="671" y="2467"/>
                        <a:pt x="728" y="2467"/>
                      </a:cubicBezTo>
                      <a:cubicBezTo>
                        <a:pt x="765" y="2467"/>
                        <a:pt x="799" y="2445"/>
                        <a:pt x="811" y="2386"/>
                      </a:cubicBezTo>
                      <a:cubicBezTo>
                        <a:pt x="993" y="1504"/>
                        <a:pt x="811" y="684"/>
                        <a:pt x="173" y="15"/>
                      </a:cubicBezTo>
                      <a:cubicBezTo>
                        <a:pt x="168" y="5"/>
                        <a:pt x="160" y="1"/>
                        <a:pt x="150"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3" name="Google Shape;1003;p33"/>
                <p:cNvSpPr/>
                <p:nvPr/>
              </p:nvSpPr>
              <p:spPr>
                <a:xfrm>
                  <a:off x="4700348" y="3491926"/>
                  <a:ext cx="18493" cy="29044"/>
                </a:xfrm>
                <a:custGeom>
                  <a:rect b="b" l="l" r="r" t="t"/>
                  <a:pathLst>
                    <a:path extrusionOk="0" h="1715" w="1092">
                      <a:moveTo>
                        <a:pt x="151" y="0"/>
                      </a:moveTo>
                      <a:cubicBezTo>
                        <a:pt x="84" y="0"/>
                        <a:pt x="1" y="109"/>
                        <a:pt x="49" y="180"/>
                      </a:cubicBezTo>
                      <a:cubicBezTo>
                        <a:pt x="444" y="606"/>
                        <a:pt x="626" y="1153"/>
                        <a:pt x="869" y="1670"/>
                      </a:cubicBezTo>
                      <a:cubicBezTo>
                        <a:pt x="880" y="1702"/>
                        <a:pt x="913" y="1715"/>
                        <a:pt x="948" y="1715"/>
                      </a:cubicBezTo>
                      <a:cubicBezTo>
                        <a:pt x="1015" y="1715"/>
                        <a:pt x="1091" y="1668"/>
                        <a:pt x="1052" y="1609"/>
                      </a:cubicBezTo>
                      <a:cubicBezTo>
                        <a:pt x="869" y="1031"/>
                        <a:pt x="626" y="454"/>
                        <a:pt x="201" y="28"/>
                      </a:cubicBezTo>
                      <a:cubicBezTo>
                        <a:pt x="187" y="9"/>
                        <a:pt x="170" y="0"/>
                        <a:pt x="151"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4" name="Google Shape;1004;p33"/>
                <p:cNvSpPr/>
                <p:nvPr/>
              </p:nvSpPr>
              <p:spPr>
                <a:xfrm>
                  <a:off x="4687561" y="3501325"/>
                  <a:ext cx="18578" cy="29941"/>
                </a:xfrm>
                <a:custGeom>
                  <a:rect b="b" l="l" r="r" t="t"/>
                  <a:pathLst>
                    <a:path extrusionOk="0" h="1768" w="1097">
                      <a:moveTo>
                        <a:pt x="161" y="1"/>
                      </a:moveTo>
                      <a:cubicBezTo>
                        <a:pt x="79" y="1"/>
                        <a:pt x="1" y="87"/>
                        <a:pt x="44" y="172"/>
                      </a:cubicBezTo>
                      <a:cubicBezTo>
                        <a:pt x="408" y="628"/>
                        <a:pt x="652" y="1145"/>
                        <a:pt x="864" y="1723"/>
                      </a:cubicBezTo>
                      <a:cubicBezTo>
                        <a:pt x="886" y="1754"/>
                        <a:pt x="922" y="1768"/>
                        <a:pt x="958" y="1768"/>
                      </a:cubicBezTo>
                      <a:cubicBezTo>
                        <a:pt x="1026" y="1768"/>
                        <a:pt x="1097" y="1721"/>
                        <a:pt x="1077" y="1662"/>
                      </a:cubicBezTo>
                      <a:cubicBezTo>
                        <a:pt x="895" y="1084"/>
                        <a:pt x="621" y="537"/>
                        <a:pt x="256" y="51"/>
                      </a:cubicBezTo>
                      <a:cubicBezTo>
                        <a:pt x="230" y="15"/>
                        <a:pt x="195" y="1"/>
                        <a:pt x="161"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33"/>
                <p:cNvSpPr/>
                <p:nvPr/>
              </p:nvSpPr>
              <p:spPr>
                <a:xfrm>
                  <a:off x="4674621" y="3512521"/>
                  <a:ext cx="15546" cy="24776"/>
                </a:xfrm>
                <a:custGeom>
                  <a:rect b="b" l="l" r="r" t="t"/>
                  <a:pathLst>
                    <a:path extrusionOk="0" h="1463" w="918">
                      <a:moveTo>
                        <a:pt x="150" y="0"/>
                      </a:moveTo>
                      <a:cubicBezTo>
                        <a:pt x="83" y="0"/>
                        <a:pt x="0" y="109"/>
                        <a:pt x="48" y="180"/>
                      </a:cubicBezTo>
                      <a:cubicBezTo>
                        <a:pt x="349" y="572"/>
                        <a:pt x="561" y="905"/>
                        <a:pt x="654" y="1355"/>
                      </a:cubicBezTo>
                      <a:lnTo>
                        <a:pt x="654" y="1355"/>
                      </a:lnTo>
                      <a:cubicBezTo>
                        <a:pt x="654" y="1359"/>
                        <a:pt x="655" y="1362"/>
                        <a:pt x="656" y="1366"/>
                      </a:cubicBezTo>
                      <a:cubicBezTo>
                        <a:pt x="656" y="1366"/>
                        <a:pt x="656" y="1396"/>
                        <a:pt x="716" y="1396"/>
                      </a:cubicBezTo>
                      <a:cubicBezTo>
                        <a:pt x="728" y="1442"/>
                        <a:pt x="762" y="1462"/>
                        <a:pt x="798" y="1462"/>
                      </a:cubicBezTo>
                      <a:cubicBezTo>
                        <a:pt x="855" y="1462"/>
                        <a:pt x="918" y="1410"/>
                        <a:pt x="899" y="1335"/>
                      </a:cubicBezTo>
                      <a:cubicBezTo>
                        <a:pt x="747" y="849"/>
                        <a:pt x="565" y="423"/>
                        <a:pt x="200" y="28"/>
                      </a:cubicBezTo>
                      <a:cubicBezTo>
                        <a:pt x="187" y="8"/>
                        <a:pt x="169" y="0"/>
                        <a:pt x="150"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33"/>
                <p:cNvSpPr/>
                <p:nvPr/>
              </p:nvSpPr>
              <p:spPr>
                <a:xfrm>
                  <a:off x="4718301" y="3489995"/>
                  <a:ext cx="8366" cy="16833"/>
                </a:xfrm>
                <a:custGeom>
                  <a:rect b="b" l="l" r="r" t="t"/>
                  <a:pathLst>
                    <a:path extrusionOk="0" h="994" w="494">
                      <a:moveTo>
                        <a:pt x="132" y="0"/>
                      </a:moveTo>
                      <a:cubicBezTo>
                        <a:pt x="69" y="0"/>
                        <a:pt x="1" y="79"/>
                        <a:pt x="22" y="142"/>
                      </a:cubicBezTo>
                      <a:cubicBezTo>
                        <a:pt x="144" y="386"/>
                        <a:pt x="265" y="659"/>
                        <a:pt x="296" y="902"/>
                      </a:cubicBezTo>
                      <a:cubicBezTo>
                        <a:pt x="296" y="963"/>
                        <a:pt x="349" y="993"/>
                        <a:pt x="398" y="993"/>
                      </a:cubicBezTo>
                      <a:cubicBezTo>
                        <a:pt x="448" y="993"/>
                        <a:pt x="493" y="963"/>
                        <a:pt x="478" y="902"/>
                      </a:cubicBezTo>
                      <a:cubicBezTo>
                        <a:pt x="448" y="598"/>
                        <a:pt x="326" y="294"/>
                        <a:pt x="204" y="51"/>
                      </a:cubicBezTo>
                      <a:cubicBezTo>
                        <a:pt x="186" y="15"/>
                        <a:pt x="160" y="0"/>
                        <a:pt x="132"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33"/>
                <p:cNvSpPr/>
                <p:nvPr/>
              </p:nvSpPr>
              <p:spPr>
                <a:xfrm>
                  <a:off x="4983783" y="3834283"/>
                  <a:ext cx="255854" cy="136445"/>
                </a:xfrm>
                <a:custGeom>
                  <a:rect b="b" l="l" r="r" t="t"/>
                  <a:pathLst>
                    <a:path extrusionOk="0" h="8057" w="15108">
                      <a:moveTo>
                        <a:pt x="1978" y="1"/>
                      </a:moveTo>
                      <a:cubicBezTo>
                        <a:pt x="1666" y="1"/>
                        <a:pt x="1381" y="9"/>
                        <a:pt x="1125" y="27"/>
                      </a:cubicBezTo>
                      <a:lnTo>
                        <a:pt x="1065" y="483"/>
                      </a:lnTo>
                      <a:lnTo>
                        <a:pt x="943" y="1182"/>
                      </a:lnTo>
                      <a:lnTo>
                        <a:pt x="882" y="1699"/>
                      </a:lnTo>
                      <a:lnTo>
                        <a:pt x="670" y="2854"/>
                      </a:lnTo>
                      <a:lnTo>
                        <a:pt x="1" y="6806"/>
                      </a:lnTo>
                      <a:lnTo>
                        <a:pt x="1" y="6927"/>
                      </a:lnTo>
                      <a:cubicBezTo>
                        <a:pt x="305" y="6988"/>
                        <a:pt x="578" y="7079"/>
                        <a:pt x="852" y="7140"/>
                      </a:cubicBezTo>
                      <a:cubicBezTo>
                        <a:pt x="943" y="7170"/>
                        <a:pt x="1065" y="7170"/>
                        <a:pt x="1186" y="7231"/>
                      </a:cubicBezTo>
                      <a:cubicBezTo>
                        <a:pt x="3853" y="7849"/>
                        <a:pt x="6314" y="8057"/>
                        <a:pt x="8409" y="8057"/>
                      </a:cubicBezTo>
                      <a:cubicBezTo>
                        <a:pt x="9920" y="8057"/>
                        <a:pt x="11241" y="7949"/>
                        <a:pt x="12311" y="7809"/>
                      </a:cubicBezTo>
                      <a:cubicBezTo>
                        <a:pt x="12433" y="7809"/>
                        <a:pt x="12554" y="7778"/>
                        <a:pt x="12645" y="7778"/>
                      </a:cubicBezTo>
                      <a:cubicBezTo>
                        <a:pt x="14135" y="7596"/>
                        <a:pt x="15047" y="7322"/>
                        <a:pt x="15107" y="7322"/>
                      </a:cubicBezTo>
                      <a:cubicBezTo>
                        <a:pt x="14895" y="6228"/>
                        <a:pt x="14773" y="5742"/>
                        <a:pt x="14712" y="4648"/>
                      </a:cubicBezTo>
                      <a:cubicBezTo>
                        <a:pt x="14712" y="4344"/>
                        <a:pt x="14652" y="4040"/>
                        <a:pt x="14652" y="3766"/>
                      </a:cubicBezTo>
                      <a:cubicBezTo>
                        <a:pt x="14652" y="3219"/>
                        <a:pt x="14621" y="2733"/>
                        <a:pt x="14652" y="2368"/>
                      </a:cubicBezTo>
                      <a:lnTo>
                        <a:pt x="14652" y="2307"/>
                      </a:lnTo>
                      <a:lnTo>
                        <a:pt x="14652" y="1638"/>
                      </a:lnTo>
                      <a:cubicBezTo>
                        <a:pt x="12919" y="1304"/>
                        <a:pt x="9636" y="727"/>
                        <a:pt x="6657" y="331"/>
                      </a:cubicBezTo>
                      <a:cubicBezTo>
                        <a:pt x="4882" y="137"/>
                        <a:pt x="3224" y="1"/>
                        <a:pt x="1978"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33"/>
                <p:cNvSpPr/>
                <p:nvPr/>
              </p:nvSpPr>
              <p:spPr>
                <a:xfrm>
                  <a:off x="4977618" y="3897542"/>
                  <a:ext cx="269233" cy="136428"/>
                </a:xfrm>
                <a:custGeom>
                  <a:rect b="b" l="l" r="r" t="t"/>
                  <a:pathLst>
                    <a:path extrusionOk="0" h="8056" w="15898">
                      <a:moveTo>
                        <a:pt x="15198" y="1368"/>
                      </a:moveTo>
                      <a:cubicBezTo>
                        <a:pt x="15198" y="1368"/>
                        <a:pt x="5167" y="2524"/>
                        <a:pt x="882" y="1"/>
                      </a:cubicBezTo>
                      <a:cubicBezTo>
                        <a:pt x="882" y="1"/>
                        <a:pt x="0" y="4256"/>
                        <a:pt x="61" y="5350"/>
                      </a:cubicBezTo>
                      <a:cubicBezTo>
                        <a:pt x="243" y="8056"/>
                        <a:pt x="15380" y="7448"/>
                        <a:pt x="15745" y="4803"/>
                      </a:cubicBezTo>
                      <a:cubicBezTo>
                        <a:pt x="15897" y="3648"/>
                        <a:pt x="15198" y="1368"/>
                        <a:pt x="15198" y="136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9" name="Google Shape;1009;p33"/>
                <p:cNvSpPr/>
                <p:nvPr/>
              </p:nvSpPr>
              <p:spPr>
                <a:xfrm>
                  <a:off x="4983275" y="3891885"/>
                  <a:ext cx="259444" cy="56377"/>
                </a:xfrm>
                <a:custGeom>
                  <a:rect b="b" l="l" r="r" t="t"/>
                  <a:pathLst>
                    <a:path extrusionOk="0" h="3329" w="15320">
                      <a:moveTo>
                        <a:pt x="639" y="0"/>
                      </a:moveTo>
                      <a:cubicBezTo>
                        <a:pt x="0" y="851"/>
                        <a:pt x="244" y="1672"/>
                        <a:pt x="244" y="1672"/>
                      </a:cubicBezTo>
                      <a:cubicBezTo>
                        <a:pt x="2693" y="2994"/>
                        <a:pt x="6376" y="3329"/>
                        <a:pt x="9473" y="3329"/>
                      </a:cubicBezTo>
                      <a:cubicBezTo>
                        <a:pt x="12642" y="3329"/>
                        <a:pt x="15198" y="2979"/>
                        <a:pt x="15198" y="2979"/>
                      </a:cubicBezTo>
                      <a:cubicBezTo>
                        <a:pt x="15320" y="2128"/>
                        <a:pt x="14864" y="1368"/>
                        <a:pt x="14864" y="1368"/>
                      </a:cubicBezTo>
                      <a:cubicBezTo>
                        <a:pt x="12818" y="1627"/>
                        <a:pt x="11025" y="1731"/>
                        <a:pt x="9465" y="1731"/>
                      </a:cubicBezTo>
                      <a:cubicBezTo>
                        <a:pt x="3142" y="1731"/>
                        <a:pt x="639" y="25"/>
                        <a:pt x="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33"/>
                <p:cNvSpPr/>
                <p:nvPr/>
              </p:nvSpPr>
              <p:spPr>
                <a:xfrm>
                  <a:off x="5000771" y="3834283"/>
                  <a:ext cx="233212" cy="78714"/>
                </a:xfrm>
                <a:custGeom>
                  <a:rect b="b" l="l" r="r" t="t"/>
                  <a:pathLst>
                    <a:path extrusionOk="0" h="4648" w="13771">
                      <a:moveTo>
                        <a:pt x="1054" y="1"/>
                      </a:moveTo>
                      <a:cubicBezTo>
                        <a:pt x="745" y="1"/>
                        <a:pt x="463" y="9"/>
                        <a:pt x="214" y="27"/>
                      </a:cubicBezTo>
                      <a:lnTo>
                        <a:pt x="153" y="483"/>
                      </a:lnTo>
                      <a:lnTo>
                        <a:pt x="1" y="1213"/>
                      </a:lnTo>
                      <a:cubicBezTo>
                        <a:pt x="1065" y="1304"/>
                        <a:pt x="2463" y="1456"/>
                        <a:pt x="4013" y="1669"/>
                      </a:cubicBezTo>
                      <a:cubicBezTo>
                        <a:pt x="7053" y="2125"/>
                        <a:pt x="10700" y="3006"/>
                        <a:pt x="13770" y="4648"/>
                      </a:cubicBezTo>
                      <a:cubicBezTo>
                        <a:pt x="13770" y="4344"/>
                        <a:pt x="13740" y="4040"/>
                        <a:pt x="13740" y="3766"/>
                      </a:cubicBezTo>
                      <a:cubicBezTo>
                        <a:pt x="13740" y="3219"/>
                        <a:pt x="13709" y="2733"/>
                        <a:pt x="13740" y="2368"/>
                      </a:cubicBezTo>
                      <a:lnTo>
                        <a:pt x="13740" y="2307"/>
                      </a:lnTo>
                      <a:lnTo>
                        <a:pt x="13740" y="1638"/>
                      </a:lnTo>
                      <a:cubicBezTo>
                        <a:pt x="12007" y="1304"/>
                        <a:pt x="8724" y="727"/>
                        <a:pt x="5715" y="331"/>
                      </a:cubicBezTo>
                      <a:cubicBezTo>
                        <a:pt x="3964" y="137"/>
                        <a:pt x="2291" y="1"/>
                        <a:pt x="1054"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33"/>
                <p:cNvSpPr/>
                <p:nvPr/>
              </p:nvSpPr>
              <p:spPr>
                <a:xfrm>
                  <a:off x="5232955" y="3873356"/>
                  <a:ext cx="29348" cy="24200"/>
                </a:xfrm>
                <a:custGeom>
                  <a:rect b="b" l="l" r="r" t="t"/>
                  <a:pathLst>
                    <a:path extrusionOk="0" h="1429" w="1733">
                      <a:moveTo>
                        <a:pt x="0" y="0"/>
                      </a:moveTo>
                      <a:lnTo>
                        <a:pt x="0" y="61"/>
                      </a:lnTo>
                      <a:lnTo>
                        <a:pt x="31" y="1429"/>
                      </a:lnTo>
                      <a:cubicBezTo>
                        <a:pt x="1733" y="1338"/>
                        <a:pt x="1399" y="395"/>
                        <a:pt x="1399" y="395"/>
                      </a:cubicBezTo>
                      <a:lnTo>
                        <a:pt x="0" y="0"/>
                      </a:lnTo>
                      <a:close/>
                    </a:path>
                  </a:pathLst>
                </a:custGeom>
                <a:solidFill>
                  <a:srgbClr val="CA6D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33"/>
                <p:cNvSpPr/>
                <p:nvPr/>
              </p:nvSpPr>
              <p:spPr>
                <a:xfrm>
                  <a:off x="4952908" y="3515569"/>
                  <a:ext cx="349521" cy="365491"/>
                </a:xfrm>
                <a:custGeom>
                  <a:rect b="b" l="l" r="r" t="t"/>
                  <a:pathLst>
                    <a:path extrusionOk="0" h="21582" w="20639">
                      <a:moveTo>
                        <a:pt x="0" y="13131"/>
                      </a:moveTo>
                      <a:cubicBezTo>
                        <a:pt x="0" y="13222"/>
                        <a:pt x="30" y="13344"/>
                        <a:pt x="30" y="13465"/>
                      </a:cubicBezTo>
                      <a:cubicBezTo>
                        <a:pt x="30" y="13496"/>
                        <a:pt x="30" y="13526"/>
                        <a:pt x="91" y="13617"/>
                      </a:cubicBezTo>
                      <a:lnTo>
                        <a:pt x="182" y="13952"/>
                      </a:lnTo>
                      <a:cubicBezTo>
                        <a:pt x="243" y="14043"/>
                        <a:pt x="243" y="14104"/>
                        <a:pt x="274" y="14134"/>
                      </a:cubicBezTo>
                      <a:cubicBezTo>
                        <a:pt x="608" y="15016"/>
                        <a:pt x="1307" y="15897"/>
                        <a:pt x="1763" y="16475"/>
                      </a:cubicBezTo>
                      <a:cubicBezTo>
                        <a:pt x="1793" y="16535"/>
                        <a:pt x="1824" y="16566"/>
                        <a:pt x="1915" y="16627"/>
                      </a:cubicBezTo>
                      <a:cubicBezTo>
                        <a:pt x="1945" y="16657"/>
                        <a:pt x="1976" y="16718"/>
                        <a:pt x="2006" y="16748"/>
                      </a:cubicBezTo>
                      <a:lnTo>
                        <a:pt x="2158" y="16900"/>
                      </a:lnTo>
                      <a:cubicBezTo>
                        <a:pt x="2219" y="16961"/>
                        <a:pt x="2219" y="16961"/>
                        <a:pt x="2249" y="16961"/>
                      </a:cubicBezTo>
                      <a:lnTo>
                        <a:pt x="2310" y="17022"/>
                      </a:lnTo>
                      <a:lnTo>
                        <a:pt x="2310" y="17082"/>
                      </a:lnTo>
                      <a:lnTo>
                        <a:pt x="2310" y="17234"/>
                      </a:lnTo>
                      <a:cubicBezTo>
                        <a:pt x="2310" y="17326"/>
                        <a:pt x="2310" y="17417"/>
                        <a:pt x="2280" y="17569"/>
                      </a:cubicBezTo>
                      <a:cubicBezTo>
                        <a:pt x="2280" y="17660"/>
                        <a:pt x="2249" y="17842"/>
                        <a:pt x="2249" y="17994"/>
                      </a:cubicBezTo>
                      <a:lnTo>
                        <a:pt x="2249" y="18055"/>
                      </a:lnTo>
                      <a:lnTo>
                        <a:pt x="2249" y="18086"/>
                      </a:lnTo>
                      <a:lnTo>
                        <a:pt x="2249" y="18207"/>
                      </a:lnTo>
                      <a:cubicBezTo>
                        <a:pt x="2189" y="18450"/>
                        <a:pt x="2189" y="18663"/>
                        <a:pt x="2158" y="18906"/>
                      </a:cubicBezTo>
                      <a:cubicBezTo>
                        <a:pt x="2128" y="19119"/>
                        <a:pt x="2128" y="19362"/>
                        <a:pt x="2097" y="19575"/>
                      </a:cubicBezTo>
                      <a:lnTo>
                        <a:pt x="2097" y="19575"/>
                      </a:lnTo>
                      <a:lnTo>
                        <a:pt x="2097" y="19575"/>
                      </a:lnTo>
                      <a:cubicBezTo>
                        <a:pt x="2341" y="19484"/>
                        <a:pt x="2614" y="19423"/>
                        <a:pt x="2918" y="19393"/>
                      </a:cubicBezTo>
                      <a:lnTo>
                        <a:pt x="2918" y="19393"/>
                      </a:lnTo>
                      <a:cubicBezTo>
                        <a:pt x="4499" y="19119"/>
                        <a:pt x="6383" y="19149"/>
                        <a:pt x="8359" y="19423"/>
                      </a:cubicBezTo>
                      <a:cubicBezTo>
                        <a:pt x="8663" y="19453"/>
                        <a:pt x="8936" y="19514"/>
                        <a:pt x="9240" y="19545"/>
                      </a:cubicBezTo>
                      <a:cubicBezTo>
                        <a:pt x="9392" y="19575"/>
                        <a:pt x="9544" y="19575"/>
                        <a:pt x="9696" y="19605"/>
                      </a:cubicBezTo>
                      <a:lnTo>
                        <a:pt x="9696" y="19605"/>
                      </a:lnTo>
                      <a:cubicBezTo>
                        <a:pt x="10669" y="19757"/>
                        <a:pt x="11672" y="19940"/>
                        <a:pt x="12614" y="20183"/>
                      </a:cubicBezTo>
                      <a:cubicBezTo>
                        <a:pt x="12675" y="20183"/>
                        <a:pt x="12766" y="20213"/>
                        <a:pt x="12857" y="20213"/>
                      </a:cubicBezTo>
                      <a:cubicBezTo>
                        <a:pt x="14225" y="20517"/>
                        <a:pt x="15502" y="20882"/>
                        <a:pt x="16566" y="21186"/>
                      </a:cubicBezTo>
                      <a:cubicBezTo>
                        <a:pt x="17113" y="21307"/>
                        <a:pt x="17569" y="21459"/>
                        <a:pt x="17964" y="21581"/>
                      </a:cubicBezTo>
                      <a:lnTo>
                        <a:pt x="17964" y="21551"/>
                      </a:lnTo>
                      <a:cubicBezTo>
                        <a:pt x="17934" y="21247"/>
                        <a:pt x="17934" y="20973"/>
                        <a:pt x="17934" y="20700"/>
                      </a:cubicBezTo>
                      <a:cubicBezTo>
                        <a:pt x="17934" y="20517"/>
                        <a:pt x="17934" y="20335"/>
                        <a:pt x="17903" y="20152"/>
                      </a:cubicBezTo>
                      <a:lnTo>
                        <a:pt x="17903" y="19879"/>
                      </a:lnTo>
                      <a:lnTo>
                        <a:pt x="17903" y="18785"/>
                      </a:lnTo>
                      <a:lnTo>
                        <a:pt x="17903" y="18177"/>
                      </a:lnTo>
                      <a:lnTo>
                        <a:pt x="17903" y="17903"/>
                      </a:lnTo>
                      <a:cubicBezTo>
                        <a:pt x="17903" y="17630"/>
                        <a:pt x="17934" y="17417"/>
                        <a:pt x="17934" y="17174"/>
                      </a:cubicBezTo>
                      <a:lnTo>
                        <a:pt x="17934" y="17143"/>
                      </a:lnTo>
                      <a:cubicBezTo>
                        <a:pt x="17964" y="16748"/>
                        <a:pt x="17994" y="16383"/>
                        <a:pt x="18086" y="15958"/>
                      </a:cubicBezTo>
                      <a:cubicBezTo>
                        <a:pt x="18086" y="15897"/>
                        <a:pt x="18116" y="15806"/>
                        <a:pt x="18116" y="15745"/>
                      </a:cubicBezTo>
                      <a:cubicBezTo>
                        <a:pt x="18268" y="14620"/>
                        <a:pt x="18541" y="13344"/>
                        <a:pt x="18876" y="11976"/>
                      </a:cubicBezTo>
                      <a:cubicBezTo>
                        <a:pt x="18876" y="11885"/>
                        <a:pt x="18937" y="11854"/>
                        <a:pt x="18937" y="11794"/>
                      </a:cubicBezTo>
                      <a:lnTo>
                        <a:pt x="18937" y="11733"/>
                      </a:lnTo>
                      <a:lnTo>
                        <a:pt x="19149" y="10943"/>
                      </a:lnTo>
                      <a:cubicBezTo>
                        <a:pt x="19180" y="10882"/>
                        <a:pt x="19180" y="10791"/>
                        <a:pt x="19241" y="10730"/>
                      </a:cubicBezTo>
                      <a:cubicBezTo>
                        <a:pt x="19241" y="10669"/>
                        <a:pt x="19271" y="10639"/>
                        <a:pt x="19271" y="10608"/>
                      </a:cubicBezTo>
                      <a:cubicBezTo>
                        <a:pt x="19271" y="10578"/>
                        <a:pt x="19301" y="10517"/>
                        <a:pt x="19301" y="10487"/>
                      </a:cubicBezTo>
                      <a:cubicBezTo>
                        <a:pt x="19332" y="10365"/>
                        <a:pt x="19332" y="10304"/>
                        <a:pt x="19393" y="10183"/>
                      </a:cubicBezTo>
                      <a:cubicBezTo>
                        <a:pt x="19423" y="10061"/>
                        <a:pt x="19423" y="10000"/>
                        <a:pt x="19453" y="9879"/>
                      </a:cubicBezTo>
                      <a:cubicBezTo>
                        <a:pt x="19484" y="9727"/>
                        <a:pt x="19575" y="9544"/>
                        <a:pt x="19605" y="9392"/>
                      </a:cubicBezTo>
                      <a:lnTo>
                        <a:pt x="19605" y="9362"/>
                      </a:lnTo>
                      <a:cubicBezTo>
                        <a:pt x="19605" y="9301"/>
                        <a:pt x="19636" y="9240"/>
                        <a:pt x="19636" y="9210"/>
                      </a:cubicBezTo>
                      <a:cubicBezTo>
                        <a:pt x="19636" y="9149"/>
                        <a:pt x="19696" y="9088"/>
                        <a:pt x="19696" y="9058"/>
                      </a:cubicBezTo>
                      <a:lnTo>
                        <a:pt x="20031" y="8025"/>
                      </a:lnTo>
                      <a:cubicBezTo>
                        <a:pt x="20092" y="7842"/>
                        <a:pt x="20183" y="7599"/>
                        <a:pt x="20213" y="7417"/>
                      </a:cubicBezTo>
                      <a:cubicBezTo>
                        <a:pt x="20213" y="7386"/>
                        <a:pt x="20244" y="7326"/>
                        <a:pt x="20244" y="7295"/>
                      </a:cubicBezTo>
                      <a:cubicBezTo>
                        <a:pt x="20304" y="7234"/>
                        <a:pt x="20304" y="7204"/>
                        <a:pt x="20304" y="7113"/>
                      </a:cubicBezTo>
                      <a:cubicBezTo>
                        <a:pt x="20304" y="7082"/>
                        <a:pt x="20335" y="6991"/>
                        <a:pt x="20335" y="6961"/>
                      </a:cubicBezTo>
                      <a:lnTo>
                        <a:pt x="20335" y="6961"/>
                      </a:lnTo>
                      <a:cubicBezTo>
                        <a:pt x="20365" y="6809"/>
                        <a:pt x="20396" y="6626"/>
                        <a:pt x="20456" y="6474"/>
                      </a:cubicBezTo>
                      <a:lnTo>
                        <a:pt x="20456" y="6474"/>
                      </a:lnTo>
                      <a:cubicBezTo>
                        <a:pt x="20456" y="6383"/>
                        <a:pt x="20487" y="6322"/>
                        <a:pt x="20487" y="6231"/>
                      </a:cubicBezTo>
                      <a:lnTo>
                        <a:pt x="20487" y="6231"/>
                      </a:lnTo>
                      <a:cubicBezTo>
                        <a:pt x="20517" y="6018"/>
                        <a:pt x="20548" y="5745"/>
                        <a:pt x="20608" y="5532"/>
                      </a:cubicBezTo>
                      <a:lnTo>
                        <a:pt x="20608" y="5532"/>
                      </a:lnTo>
                      <a:cubicBezTo>
                        <a:pt x="20639" y="5228"/>
                        <a:pt x="20639" y="4924"/>
                        <a:pt x="20639" y="4651"/>
                      </a:cubicBezTo>
                      <a:lnTo>
                        <a:pt x="20639" y="4408"/>
                      </a:lnTo>
                      <a:lnTo>
                        <a:pt x="20639" y="4164"/>
                      </a:lnTo>
                      <a:cubicBezTo>
                        <a:pt x="20639" y="4073"/>
                        <a:pt x="20639" y="4012"/>
                        <a:pt x="20608" y="3952"/>
                      </a:cubicBezTo>
                      <a:lnTo>
                        <a:pt x="20608" y="3952"/>
                      </a:lnTo>
                      <a:cubicBezTo>
                        <a:pt x="20608" y="3891"/>
                        <a:pt x="20608" y="3800"/>
                        <a:pt x="20548" y="3769"/>
                      </a:cubicBezTo>
                      <a:lnTo>
                        <a:pt x="20548" y="3648"/>
                      </a:lnTo>
                      <a:lnTo>
                        <a:pt x="20517" y="3556"/>
                      </a:lnTo>
                      <a:cubicBezTo>
                        <a:pt x="20517" y="3496"/>
                        <a:pt x="20517" y="3465"/>
                        <a:pt x="20487" y="3435"/>
                      </a:cubicBezTo>
                      <a:lnTo>
                        <a:pt x="20487" y="3435"/>
                      </a:lnTo>
                      <a:lnTo>
                        <a:pt x="20487" y="3344"/>
                      </a:lnTo>
                      <a:lnTo>
                        <a:pt x="20487" y="3313"/>
                      </a:lnTo>
                      <a:cubicBezTo>
                        <a:pt x="20487" y="3283"/>
                        <a:pt x="20487" y="3253"/>
                        <a:pt x="20456" y="3253"/>
                      </a:cubicBezTo>
                      <a:cubicBezTo>
                        <a:pt x="20456" y="3192"/>
                        <a:pt x="20396" y="3161"/>
                        <a:pt x="20396" y="3131"/>
                      </a:cubicBezTo>
                      <a:cubicBezTo>
                        <a:pt x="20365" y="3040"/>
                        <a:pt x="20365" y="2949"/>
                        <a:pt x="20335" y="2857"/>
                      </a:cubicBezTo>
                      <a:lnTo>
                        <a:pt x="20335" y="2857"/>
                      </a:lnTo>
                      <a:cubicBezTo>
                        <a:pt x="20335" y="2827"/>
                        <a:pt x="20304" y="2797"/>
                        <a:pt x="20304" y="2797"/>
                      </a:cubicBezTo>
                      <a:cubicBezTo>
                        <a:pt x="20304" y="2736"/>
                        <a:pt x="20244" y="2705"/>
                        <a:pt x="20244" y="2705"/>
                      </a:cubicBezTo>
                      <a:cubicBezTo>
                        <a:pt x="20244" y="2675"/>
                        <a:pt x="20213" y="2614"/>
                        <a:pt x="20213" y="2614"/>
                      </a:cubicBezTo>
                      <a:cubicBezTo>
                        <a:pt x="20183" y="2584"/>
                        <a:pt x="20183" y="2523"/>
                        <a:pt x="20152" y="2462"/>
                      </a:cubicBezTo>
                      <a:cubicBezTo>
                        <a:pt x="20152" y="2432"/>
                        <a:pt x="20092" y="2401"/>
                        <a:pt x="20092" y="2401"/>
                      </a:cubicBezTo>
                      <a:cubicBezTo>
                        <a:pt x="20092" y="2371"/>
                        <a:pt x="20061" y="2371"/>
                        <a:pt x="20061" y="2310"/>
                      </a:cubicBezTo>
                      <a:cubicBezTo>
                        <a:pt x="20031" y="2280"/>
                        <a:pt x="19970" y="2219"/>
                        <a:pt x="19940" y="2158"/>
                      </a:cubicBezTo>
                      <a:cubicBezTo>
                        <a:pt x="19940" y="2128"/>
                        <a:pt x="19909" y="2128"/>
                        <a:pt x="19909" y="2097"/>
                      </a:cubicBezTo>
                      <a:cubicBezTo>
                        <a:pt x="19909" y="2067"/>
                        <a:pt x="19879" y="2067"/>
                        <a:pt x="19879" y="2006"/>
                      </a:cubicBezTo>
                      <a:lnTo>
                        <a:pt x="19879" y="1976"/>
                      </a:lnTo>
                      <a:cubicBezTo>
                        <a:pt x="19879" y="1945"/>
                        <a:pt x="19818" y="1945"/>
                        <a:pt x="19818" y="1915"/>
                      </a:cubicBezTo>
                      <a:lnTo>
                        <a:pt x="19666" y="1763"/>
                      </a:lnTo>
                      <a:cubicBezTo>
                        <a:pt x="19666" y="1702"/>
                        <a:pt x="19636" y="1702"/>
                        <a:pt x="19605" y="1672"/>
                      </a:cubicBezTo>
                      <a:lnTo>
                        <a:pt x="19514" y="1611"/>
                      </a:lnTo>
                      <a:lnTo>
                        <a:pt x="19453" y="1520"/>
                      </a:lnTo>
                      <a:lnTo>
                        <a:pt x="19362" y="1459"/>
                      </a:lnTo>
                      <a:lnTo>
                        <a:pt x="19332" y="1398"/>
                      </a:lnTo>
                      <a:cubicBezTo>
                        <a:pt x="19210" y="1307"/>
                        <a:pt x="19058" y="1216"/>
                        <a:pt x="18906" y="1155"/>
                      </a:cubicBezTo>
                      <a:cubicBezTo>
                        <a:pt x="18876" y="1155"/>
                        <a:pt x="18876" y="1094"/>
                        <a:pt x="18845" y="1094"/>
                      </a:cubicBezTo>
                      <a:cubicBezTo>
                        <a:pt x="18815" y="1094"/>
                        <a:pt x="18815" y="1064"/>
                        <a:pt x="18754" y="1064"/>
                      </a:cubicBezTo>
                      <a:cubicBezTo>
                        <a:pt x="18724" y="1034"/>
                        <a:pt x="18693" y="1034"/>
                        <a:pt x="18663" y="1034"/>
                      </a:cubicBezTo>
                      <a:lnTo>
                        <a:pt x="18602" y="1034"/>
                      </a:lnTo>
                      <a:cubicBezTo>
                        <a:pt x="18572" y="1034"/>
                        <a:pt x="18572" y="1003"/>
                        <a:pt x="18541" y="1003"/>
                      </a:cubicBezTo>
                      <a:lnTo>
                        <a:pt x="18207" y="882"/>
                      </a:lnTo>
                      <a:lnTo>
                        <a:pt x="18146" y="882"/>
                      </a:lnTo>
                      <a:cubicBezTo>
                        <a:pt x="18116" y="882"/>
                        <a:pt x="18086" y="851"/>
                        <a:pt x="18055" y="851"/>
                      </a:cubicBezTo>
                      <a:cubicBezTo>
                        <a:pt x="17994" y="851"/>
                        <a:pt x="17964" y="790"/>
                        <a:pt x="17903" y="790"/>
                      </a:cubicBezTo>
                      <a:cubicBezTo>
                        <a:pt x="17782" y="760"/>
                        <a:pt x="17660" y="730"/>
                        <a:pt x="17538" y="730"/>
                      </a:cubicBezTo>
                      <a:cubicBezTo>
                        <a:pt x="17447" y="699"/>
                        <a:pt x="17326" y="699"/>
                        <a:pt x="17204" y="638"/>
                      </a:cubicBezTo>
                      <a:cubicBezTo>
                        <a:pt x="15806" y="304"/>
                        <a:pt x="14620" y="91"/>
                        <a:pt x="14195" y="0"/>
                      </a:cubicBezTo>
                      <a:lnTo>
                        <a:pt x="14134" y="0"/>
                      </a:lnTo>
                      <a:lnTo>
                        <a:pt x="14104" y="0"/>
                      </a:lnTo>
                      <a:lnTo>
                        <a:pt x="14104" y="0"/>
                      </a:lnTo>
                      <a:lnTo>
                        <a:pt x="14043" y="0"/>
                      </a:lnTo>
                      <a:lnTo>
                        <a:pt x="14043" y="0"/>
                      </a:lnTo>
                      <a:lnTo>
                        <a:pt x="14043" y="0"/>
                      </a:lnTo>
                      <a:lnTo>
                        <a:pt x="14043" y="0"/>
                      </a:lnTo>
                      <a:lnTo>
                        <a:pt x="13496" y="91"/>
                      </a:lnTo>
                      <a:lnTo>
                        <a:pt x="8207" y="882"/>
                      </a:lnTo>
                      <a:lnTo>
                        <a:pt x="8025" y="912"/>
                      </a:lnTo>
                      <a:lnTo>
                        <a:pt x="7660" y="942"/>
                      </a:lnTo>
                      <a:lnTo>
                        <a:pt x="7569" y="1003"/>
                      </a:lnTo>
                      <a:lnTo>
                        <a:pt x="6961" y="1064"/>
                      </a:lnTo>
                      <a:cubicBezTo>
                        <a:pt x="6353" y="1186"/>
                        <a:pt x="5836" y="1307"/>
                        <a:pt x="5350" y="1398"/>
                      </a:cubicBezTo>
                      <a:cubicBezTo>
                        <a:pt x="5198" y="1459"/>
                        <a:pt x="5076" y="1490"/>
                        <a:pt x="4924" y="1520"/>
                      </a:cubicBezTo>
                      <a:cubicBezTo>
                        <a:pt x="4863" y="1550"/>
                        <a:pt x="4742" y="1550"/>
                        <a:pt x="4681" y="1611"/>
                      </a:cubicBezTo>
                      <a:cubicBezTo>
                        <a:pt x="4134" y="1763"/>
                        <a:pt x="3708" y="1915"/>
                        <a:pt x="3374" y="2097"/>
                      </a:cubicBezTo>
                      <a:cubicBezTo>
                        <a:pt x="3100" y="2249"/>
                        <a:pt x="2918" y="2371"/>
                        <a:pt x="2736" y="2553"/>
                      </a:cubicBezTo>
                      <a:lnTo>
                        <a:pt x="2705" y="2584"/>
                      </a:lnTo>
                      <a:lnTo>
                        <a:pt x="2553" y="2736"/>
                      </a:lnTo>
                      <a:lnTo>
                        <a:pt x="2493" y="2766"/>
                      </a:lnTo>
                      <a:cubicBezTo>
                        <a:pt x="2401" y="2918"/>
                        <a:pt x="2310" y="3040"/>
                        <a:pt x="2249" y="3192"/>
                      </a:cubicBezTo>
                      <a:cubicBezTo>
                        <a:pt x="2249" y="3222"/>
                        <a:pt x="2189" y="3283"/>
                        <a:pt x="2189" y="3313"/>
                      </a:cubicBezTo>
                      <a:cubicBezTo>
                        <a:pt x="2158" y="3374"/>
                        <a:pt x="2128" y="3465"/>
                        <a:pt x="2128" y="3526"/>
                      </a:cubicBezTo>
                      <a:cubicBezTo>
                        <a:pt x="2128" y="3587"/>
                        <a:pt x="2097" y="3617"/>
                        <a:pt x="2097" y="3617"/>
                      </a:cubicBezTo>
                      <a:cubicBezTo>
                        <a:pt x="2097" y="3648"/>
                        <a:pt x="2037" y="3739"/>
                        <a:pt x="2037" y="3769"/>
                      </a:cubicBezTo>
                      <a:cubicBezTo>
                        <a:pt x="2037" y="3800"/>
                        <a:pt x="2006" y="3891"/>
                        <a:pt x="2006" y="3921"/>
                      </a:cubicBezTo>
                      <a:cubicBezTo>
                        <a:pt x="2006" y="3982"/>
                        <a:pt x="1976" y="4043"/>
                        <a:pt x="1976" y="4104"/>
                      </a:cubicBezTo>
                      <a:lnTo>
                        <a:pt x="1976" y="4134"/>
                      </a:lnTo>
                      <a:cubicBezTo>
                        <a:pt x="1976" y="4195"/>
                        <a:pt x="1976" y="4225"/>
                        <a:pt x="1945" y="4256"/>
                      </a:cubicBezTo>
                      <a:lnTo>
                        <a:pt x="1945" y="4347"/>
                      </a:lnTo>
                      <a:lnTo>
                        <a:pt x="1945" y="4377"/>
                      </a:lnTo>
                      <a:cubicBezTo>
                        <a:pt x="1885" y="4529"/>
                        <a:pt x="1885" y="4711"/>
                        <a:pt x="1854" y="4863"/>
                      </a:cubicBezTo>
                      <a:lnTo>
                        <a:pt x="1854" y="5015"/>
                      </a:lnTo>
                      <a:lnTo>
                        <a:pt x="1854" y="5137"/>
                      </a:lnTo>
                      <a:lnTo>
                        <a:pt x="1854" y="5289"/>
                      </a:lnTo>
                      <a:cubicBezTo>
                        <a:pt x="1824" y="5471"/>
                        <a:pt x="1824" y="5654"/>
                        <a:pt x="1793" y="5867"/>
                      </a:cubicBezTo>
                      <a:lnTo>
                        <a:pt x="1793" y="5897"/>
                      </a:lnTo>
                      <a:lnTo>
                        <a:pt x="1793" y="6018"/>
                      </a:lnTo>
                      <a:lnTo>
                        <a:pt x="1793" y="6079"/>
                      </a:lnTo>
                      <a:lnTo>
                        <a:pt x="1793" y="6170"/>
                      </a:lnTo>
                      <a:lnTo>
                        <a:pt x="1793" y="6262"/>
                      </a:lnTo>
                      <a:lnTo>
                        <a:pt x="1793" y="6322"/>
                      </a:lnTo>
                      <a:lnTo>
                        <a:pt x="1793" y="6414"/>
                      </a:lnTo>
                      <a:cubicBezTo>
                        <a:pt x="1793" y="6505"/>
                        <a:pt x="1793" y="6566"/>
                        <a:pt x="1733" y="6657"/>
                      </a:cubicBezTo>
                      <a:cubicBezTo>
                        <a:pt x="1702" y="6839"/>
                        <a:pt x="1702" y="6991"/>
                        <a:pt x="1672" y="7174"/>
                      </a:cubicBezTo>
                      <a:lnTo>
                        <a:pt x="1672" y="7174"/>
                      </a:lnTo>
                      <a:cubicBezTo>
                        <a:pt x="1672" y="7265"/>
                        <a:pt x="1641" y="7326"/>
                        <a:pt x="1641" y="7417"/>
                      </a:cubicBezTo>
                      <a:lnTo>
                        <a:pt x="1641" y="7447"/>
                      </a:lnTo>
                      <a:lnTo>
                        <a:pt x="1641" y="7447"/>
                      </a:lnTo>
                      <a:lnTo>
                        <a:pt x="1641" y="7538"/>
                      </a:lnTo>
                      <a:cubicBezTo>
                        <a:pt x="1550" y="7903"/>
                        <a:pt x="1489" y="8298"/>
                        <a:pt x="1368" y="8663"/>
                      </a:cubicBezTo>
                      <a:cubicBezTo>
                        <a:pt x="942" y="10304"/>
                        <a:pt x="456" y="11368"/>
                        <a:pt x="213" y="12341"/>
                      </a:cubicBezTo>
                      <a:cubicBezTo>
                        <a:pt x="213" y="12432"/>
                        <a:pt x="182" y="12493"/>
                        <a:pt x="182" y="12554"/>
                      </a:cubicBezTo>
                      <a:cubicBezTo>
                        <a:pt x="0" y="12554"/>
                        <a:pt x="0" y="12827"/>
                        <a:pt x="0" y="1313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33"/>
                <p:cNvSpPr/>
                <p:nvPr/>
              </p:nvSpPr>
              <p:spPr>
                <a:xfrm>
                  <a:off x="4985849" y="3843175"/>
                  <a:ext cx="16495" cy="20915"/>
                </a:xfrm>
                <a:custGeom>
                  <a:rect b="b" l="l" r="r" t="t"/>
                  <a:pathLst>
                    <a:path extrusionOk="0" h="1235" w="974">
                      <a:moveTo>
                        <a:pt x="900" y="0"/>
                      </a:moveTo>
                      <a:cubicBezTo>
                        <a:pt x="731" y="0"/>
                        <a:pt x="320" y="82"/>
                        <a:pt x="152" y="202"/>
                      </a:cubicBezTo>
                      <a:cubicBezTo>
                        <a:pt x="152" y="202"/>
                        <a:pt x="0" y="931"/>
                        <a:pt x="791" y="1235"/>
                      </a:cubicBezTo>
                      <a:lnTo>
                        <a:pt x="973" y="19"/>
                      </a:lnTo>
                      <a:cubicBezTo>
                        <a:pt x="973" y="6"/>
                        <a:pt x="945" y="0"/>
                        <a:pt x="900" y="0"/>
                      </a:cubicBezTo>
                      <a:close/>
                    </a:path>
                  </a:pathLst>
                </a:custGeom>
                <a:solidFill>
                  <a:srgbClr val="CA6D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33"/>
                <p:cNvSpPr/>
                <p:nvPr/>
              </p:nvSpPr>
              <p:spPr>
                <a:xfrm>
                  <a:off x="4984308" y="3573374"/>
                  <a:ext cx="319157" cy="23692"/>
                </a:xfrm>
                <a:custGeom>
                  <a:rect b="b" l="l" r="r" t="t"/>
                  <a:pathLst>
                    <a:path extrusionOk="0" h="1399" w="18846">
                      <a:moveTo>
                        <a:pt x="14804" y="0"/>
                      </a:moveTo>
                      <a:cubicBezTo>
                        <a:pt x="13262" y="0"/>
                        <a:pt x="11715" y="269"/>
                        <a:pt x="10183" y="539"/>
                      </a:cubicBezTo>
                      <a:cubicBezTo>
                        <a:pt x="8362" y="874"/>
                        <a:pt x="6560" y="1190"/>
                        <a:pt x="4733" y="1190"/>
                      </a:cubicBezTo>
                      <a:cubicBezTo>
                        <a:pt x="4241" y="1190"/>
                        <a:pt x="3748" y="1168"/>
                        <a:pt x="3253" y="1116"/>
                      </a:cubicBezTo>
                      <a:cubicBezTo>
                        <a:pt x="2189" y="995"/>
                        <a:pt x="1064" y="812"/>
                        <a:pt x="61" y="478"/>
                      </a:cubicBezTo>
                      <a:cubicBezTo>
                        <a:pt x="61" y="508"/>
                        <a:pt x="61" y="539"/>
                        <a:pt x="0" y="569"/>
                      </a:cubicBezTo>
                      <a:cubicBezTo>
                        <a:pt x="61" y="660"/>
                        <a:pt x="61" y="691"/>
                        <a:pt x="61" y="691"/>
                      </a:cubicBezTo>
                      <a:cubicBezTo>
                        <a:pt x="912" y="964"/>
                        <a:pt x="1824" y="1147"/>
                        <a:pt x="2705" y="1268"/>
                      </a:cubicBezTo>
                      <a:cubicBezTo>
                        <a:pt x="3394" y="1359"/>
                        <a:pt x="4078" y="1398"/>
                        <a:pt x="4759" y="1398"/>
                      </a:cubicBezTo>
                      <a:cubicBezTo>
                        <a:pt x="6360" y="1398"/>
                        <a:pt x="7945" y="1181"/>
                        <a:pt x="9544" y="903"/>
                      </a:cubicBezTo>
                      <a:cubicBezTo>
                        <a:pt x="11304" y="592"/>
                        <a:pt x="13096" y="215"/>
                        <a:pt x="14884" y="215"/>
                      </a:cubicBezTo>
                      <a:cubicBezTo>
                        <a:pt x="15537" y="215"/>
                        <a:pt x="16189" y="265"/>
                        <a:pt x="16839" y="387"/>
                      </a:cubicBezTo>
                      <a:cubicBezTo>
                        <a:pt x="17539" y="508"/>
                        <a:pt x="18207" y="751"/>
                        <a:pt x="18846" y="1055"/>
                      </a:cubicBezTo>
                      <a:lnTo>
                        <a:pt x="18846" y="812"/>
                      </a:lnTo>
                      <a:cubicBezTo>
                        <a:pt x="18238" y="539"/>
                        <a:pt x="17599" y="326"/>
                        <a:pt x="16961" y="204"/>
                      </a:cubicBezTo>
                      <a:cubicBezTo>
                        <a:pt x="16244" y="59"/>
                        <a:pt x="15525" y="0"/>
                        <a:pt x="14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33"/>
                <p:cNvSpPr/>
                <p:nvPr/>
              </p:nvSpPr>
              <p:spPr>
                <a:xfrm>
                  <a:off x="5036812" y="3529982"/>
                  <a:ext cx="235769" cy="24048"/>
                </a:xfrm>
                <a:custGeom>
                  <a:rect b="b" l="l" r="r" t="t"/>
                  <a:pathLst>
                    <a:path extrusionOk="0" h="1420" w="13922">
                      <a:moveTo>
                        <a:pt x="13679" y="0"/>
                      </a:moveTo>
                      <a:cubicBezTo>
                        <a:pt x="12493" y="426"/>
                        <a:pt x="11277" y="760"/>
                        <a:pt x="10031" y="943"/>
                      </a:cubicBezTo>
                      <a:cubicBezTo>
                        <a:pt x="8879" y="1126"/>
                        <a:pt x="7724" y="1217"/>
                        <a:pt x="6572" y="1217"/>
                      </a:cubicBezTo>
                      <a:cubicBezTo>
                        <a:pt x="4473" y="1217"/>
                        <a:pt x="2387" y="913"/>
                        <a:pt x="365" y="304"/>
                      </a:cubicBezTo>
                      <a:cubicBezTo>
                        <a:pt x="244" y="335"/>
                        <a:pt x="153" y="365"/>
                        <a:pt x="1" y="426"/>
                      </a:cubicBezTo>
                      <a:cubicBezTo>
                        <a:pt x="2093" y="1090"/>
                        <a:pt x="4283" y="1419"/>
                        <a:pt x="6477" y="1419"/>
                      </a:cubicBezTo>
                      <a:cubicBezTo>
                        <a:pt x="9002" y="1419"/>
                        <a:pt x="11531" y="984"/>
                        <a:pt x="13922" y="122"/>
                      </a:cubicBezTo>
                      <a:cubicBezTo>
                        <a:pt x="13891" y="122"/>
                        <a:pt x="13891" y="61"/>
                        <a:pt x="13861" y="61"/>
                      </a:cubicBezTo>
                      <a:cubicBezTo>
                        <a:pt x="13831" y="61"/>
                        <a:pt x="13831" y="31"/>
                        <a:pt x="13770" y="31"/>
                      </a:cubicBezTo>
                      <a:cubicBezTo>
                        <a:pt x="13739" y="0"/>
                        <a:pt x="13709" y="0"/>
                        <a:pt x="136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33"/>
                <p:cNvSpPr/>
                <p:nvPr/>
              </p:nvSpPr>
              <p:spPr>
                <a:xfrm>
                  <a:off x="4980701" y="3621102"/>
                  <a:ext cx="317108" cy="24725"/>
                </a:xfrm>
                <a:custGeom>
                  <a:rect b="b" l="l" r="r" t="t"/>
                  <a:pathLst>
                    <a:path extrusionOk="0" h="1460" w="18725">
                      <a:moveTo>
                        <a:pt x="31" y="0"/>
                      </a:moveTo>
                      <a:cubicBezTo>
                        <a:pt x="0" y="61"/>
                        <a:pt x="0" y="122"/>
                        <a:pt x="0" y="213"/>
                      </a:cubicBezTo>
                      <a:cubicBezTo>
                        <a:pt x="304" y="304"/>
                        <a:pt x="608" y="426"/>
                        <a:pt x="943" y="547"/>
                      </a:cubicBezTo>
                      <a:cubicBezTo>
                        <a:pt x="2706" y="1125"/>
                        <a:pt x="4499" y="1398"/>
                        <a:pt x="6353" y="1459"/>
                      </a:cubicBezTo>
                      <a:cubicBezTo>
                        <a:pt x="8390" y="1459"/>
                        <a:pt x="10335" y="1003"/>
                        <a:pt x="12341" y="639"/>
                      </a:cubicBezTo>
                      <a:cubicBezTo>
                        <a:pt x="13248" y="487"/>
                        <a:pt x="14161" y="392"/>
                        <a:pt x="15067" y="392"/>
                      </a:cubicBezTo>
                      <a:cubicBezTo>
                        <a:pt x="16164" y="392"/>
                        <a:pt x="17250" y="532"/>
                        <a:pt x="18299" y="882"/>
                      </a:cubicBezTo>
                      <a:cubicBezTo>
                        <a:pt x="18420" y="912"/>
                        <a:pt x="18542" y="973"/>
                        <a:pt x="18694" y="1003"/>
                      </a:cubicBezTo>
                      <a:cubicBezTo>
                        <a:pt x="18724" y="912"/>
                        <a:pt x="18724" y="882"/>
                        <a:pt x="18724" y="791"/>
                      </a:cubicBezTo>
                      <a:cubicBezTo>
                        <a:pt x="18542" y="730"/>
                        <a:pt x="18359" y="699"/>
                        <a:pt x="18147" y="608"/>
                      </a:cubicBezTo>
                      <a:cubicBezTo>
                        <a:pt x="17157" y="300"/>
                        <a:pt x="16167" y="174"/>
                        <a:pt x="15168" y="174"/>
                      </a:cubicBezTo>
                      <a:cubicBezTo>
                        <a:pt x="14296" y="174"/>
                        <a:pt x="13416" y="270"/>
                        <a:pt x="12523" y="426"/>
                      </a:cubicBezTo>
                      <a:cubicBezTo>
                        <a:pt x="10487" y="760"/>
                        <a:pt x="8420" y="1277"/>
                        <a:pt x="6353" y="1277"/>
                      </a:cubicBezTo>
                      <a:cubicBezTo>
                        <a:pt x="4165" y="1277"/>
                        <a:pt x="2037" y="791"/>
                        <a:pt x="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33"/>
                <p:cNvSpPr/>
                <p:nvPr/>
              </p:nvSpPr>
              <p:spPr>
                <a:xfrm>
                  <a:off x="4954449" y="3632940"/>
                  <a:ext cx="55598" cy="90772"/>
                </a:xfrm>
                <a:custGeom>
                  <a:rect b="b" l="l" r="r" t="t"/>
                  <a:pathLst>
                    <a:path extrusionOk="0" h="5360" w="3283">
                      <a:moveTo>
                        <a:pt x="1459" y="0"/>
                      </a:moveTo>
                      <a:cubicBezTo>
                        <a:pt x="1459" y="61"/>
                        <a:pt x="1429" y="152"/>
                        <a:pt x="1429" y="213"/>
                      </a:cubicBezTo>
                      <a:cubicBezTo>
                        <a:pt x="2341" y="882"/>
                        <a:pt x="2979" y="1946"/>
                        <a:pt x="2979" y="3101"/>
                      </a:cubicBezTo>
                      <a:cubicBezTo>
                        <a:pt x="2979" y="3982"/>
                        <a:pt x="2493" y="4681"/>
                        <a:pt x="1702" y="4985"/>
                      </a:cubicBezTo>
                      <a:cubicBezTo>
                        <a:pt x="1273" y="5128"/>
                        <a:pt x="844" y="5178"/>
                        <a:pt x="414" y="5178"/>
                      </a:cubicBezTo>
                      <a:cubicBezTo>
                        <a:pt x="297" y="5178"/>
                        <a:pt x="179" y="5174"/>
                        <a:pt x="61" y="5168"/>
                      </a:cubicBezTo>
                      <a:cubicBezTo>
                        <a:pt x="0" y="5198"/>
                        <a:pt x="0" y="5289"/>
                        <a:pt x="0" y="5350"/>
                      </a:cubicBezTo>
                      <a:cubicBezTo>
                        <a:pt x="126" y="5356"/>
                        <a:pt x="253" y="5359"/>
                        <a:pt x="380" y="5359"/>
                      </a:cubicBezTo>
                      <a:cubicBezTo>
                        <a:pt x="930" y="5359"/>
                        <a:pt x="1488" y="5293"/>
                        <a:pt x="2006" y="5046"/>
                      </a:cubicBezTo>
                      <a:cubicBezTo>
                        <a:pt x="2675" y="4712"/>
                        <a:pt x="3101" y="4104"/>
                        <a:pt x="3192" y="3344"/>
                      </a:cubicBezTo>
                      <a:cubicBezTo>
                        <a:pt x="3283" y="2006"/>
                        <a:pt x="2584" y="730"/>
                        <a:pt x="14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33"/>
                <p:cNvSpPr/>
                <p:nvPr/>
              </p:nvSpPr>
              <p:spPr>
                <a:xfrm>
                  <a:off x="4955990" y="3659937"/>
                  <a:ext cx="328945" cy="94497"/>
                </a:xfrm>
                <a:custGeom>
                  <a:rect b="b" l="l" r="r" t="t"/>
                  <a:pathLst>
                    <a:path extrusionOk="0" h="5580" w="19424">
                      <a:moveTo>
                        <a:pt x="15637" y="0"/>
                      </a:moveTo>
                      <a:cubicBezTo>
                        <a:pt x="11954" y="0"/>
                        <a:pt x="8556" y="1632"/>
                        <a:pt x="5259" y="3239"/>
                      </a:cubicBezTo>
                      <a:cubicBezTo>
                        <a:pt x="3618" y="4060"/>
                        <a:pt x="1824" y="4911"/>
                        <a:pt x="0" y="5397"/>
                      </a:cubicBezTo>
                      <a:cubicBezTo>
                        <a:pt x="61" y="5458"/>
                        <a:pt x="61" y="5549"/>
                        <a:pt x="92" y="5580"/>
                      </a:cubicBezTo>
                      <a:cubicBezTo>
                        <a:pt x="3891" y="4546"/>
                        <a:pt x="7143" y="2236"/>
                        <a:pt x="10882" y="1051"/>
                      </a:cubicBezTo>
                      <a:cubicBezTo>
                        <a:pt x="12456" y="561"/>
                        <a:pt x="14141" y="252"/>
                        <a:pt x="15803" y="252"/>
                      </a:cubicBezTo>
                      <a:cubicBezTo>
                        <a:pt x="17030" y="252"/>
                        <a:pt x="18244" y="420"/>
                        <a:pt x="19393" y="808"/>
                      </a:cubicBezTo>
                      <a:lnTo>
                        <a:pt x="19393" y="747"/>
                      </a:lnTo>
                      <a:cubicBezTo>
                        <a:pt x="19393" y="716"/>
                        <a:pt x="19423" y="656"/>
                        <a:pt x="19423" y="595"/>
                      </a:cubicBezTo>
                      <a:cubicBezTo>
                        <a:pt x="18542" y="291"/>
                        <a:pt x="17630" y="109"/>
                        <a:pt x="16718" y="48"/>
                      </a:cubicBezTo>
                      <a:cubicBezTo>
                        <a:pt x="16355" y="15"/>
                        <a:pt x="15995" y="0"/>
                        <a:pt x="156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33"/>
                <p:cNvSpPr/>
                <p:nvPr/>
              </p:nvSpPr>
              <p:spPr>
                <a:xfrm>
                  <a:off x="5191257" y="3708495"/>
                  <a:ext cx="82372" cy="75801"/>
                </a:xfrm>
                <a:custGeom>
                  <a:rect b="b" l="l" r="r" t="t"/>
                  <a:pathLst>
                    <a:path extrusionOk="0" h="4476" w="4864">
                      <a:moveTo>
                        <a:pt x="2636" y="0"/>
                      </a:moveTo>
                      <a:cubicBezTo>
                        <a:pt x="1848" y="0"/>
                        <a:pt x="803" y="125"/>
                        <a:pt x="487" y="889"/>
                      </a:cubicBezTo>
                      <a:cubicBezTo>
                        <a:pt x="61" y="1892"/>
                        <a:pt x="1247" y="2652"/>
                        <a:pt x="1885" y="3108"/>
                      </a:cubicBezTo>
                      <a:cubicBezTo>
                        <a:pt x="2584" y="3594"/>
                        <a:pt x="3253" y="4050"/>
                        <a:pt x="3982" y="4476"/>
                      </a:cubicBezTo>
                      <a:cubicBezTo>
                        <a:pt x="3982" y="4384"/>
                        <a:pt x="4013" y="4324"/>
                        <a:pt x="4013" y="4232"/>
                      </a:cubicBezTo>
                      <a:cubicBezTo>
                        <a:pt x="3496" y="3929"/>
                        <a:pt x="2949" y="3594"/>
                        <a:pt x="2462" y="3199"/>
                      </a:cubicBezTo>
                      <a:cubicBezTo>
                        <a:pt x="1854" y="2804"/>
                        <a:pt x="0" y="1740"/>
                        <a:pt x="791" y="767"/>
                      </a:cubicBezTo>
                      <a:cubicBezTo>
                        <a:pt x="1095" y="403"/>
                        <a:pt x="1581" y="281"/>
                        <a:pt x="2037" y="251"/>
                      </a:cubicBezTo>
                      <a:cubicBezTo>
                        <a:pt x="2310" y="235"/>
                        <a:pt x="2576" y="228"/>
                        <a:pt x="2842" y="228"/>
                      </a:cubicBezTo>
                      <a:cubicBezTo>
                        <a:pt x="3108" y="228"/>
                        <a:pt x="3374" y="235"/>
                        <a:pt x="3648" y="251"/>
                      </a:cubicBezTo>
                      <a:cubicBezTo>
                        <a:pt x="4013" y="281"/>
                        <a:pt x="4438" y="372"/>
                        <a:pt x="4803" y="463"/>
                      </a:cubicBezTo>
                      <a:cubicBezTo>
                        <a:pt x="4803" y="403"/>
                        <a:pt x="4864" y="372"/>
                        <a:pt x="4864" y="281"/>
                      </a:cubicBezTo>
                      <a:cubicBezTo>
                        <a:pt x="4256" y="129"/>
                        <a:pt x="3587" y="8"/>
                        <a:pt x="2979" y="8"/>
                      </a:cubicBezTo>
                      <a:cubicBezTo>
                        <a:pt x="2873" y="3"/>
                        <a:pt x="2758" y="0"/>
                        <a:pt x="2636" y="0"/>
                      </a:cubicBezTo>
                      <a:close/>
                    </a:path>
                  </a:pathLst>
                </a:custGeom>
                <a:solidFill>
                  <a:srgbClr val="FDC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33"/>
                <p:cNvSpPr/>
                <p:nvPr/>
              </p:nvSpPr>
              <p:spPr>
                <a:xfrm>
                  <a:off x="4982767" y="3728649"/>
                  <a:ext cx="273348" cy="93227"/>
                </a:xfrm>
                <a:custGeom>
                  <a:rect b="b" l="l" r="r" t="t"/>
                  <a:pathLst>
                    <a:path extrusionOk="0" h="5505" w="16141">
                      <a:moveTo>
                        <a:pt x="6846" y="1"/>
                      </a:moveTo>
                      <a:cubicBezTo>
                        <a:pt x="6373" y="1"/>
                        <a:pt x="5893" y="75"/>
                        <a:pt x="5410" y="246"/>
                      </a:cubicBezTo>
                      <a:cubicBezTo>
                        <a:pt x="4134" y="702"/>
                        <a:pt x="3100" y="1644"/>
                        <a:pt x="2037" y="2465"/>
                      </a:cubicBezTo>
                      <a:cubicBezTo>
                        <a:pt x="1429" y="3012"/>
                        <a:pt x="760" y="3498"/>
                        <a:pt x="0" y="3833"/>
                      </a:cubicBezTo>
                      <a:cubicBezTo>
                        <a:pt x="30" y="3924"/>
                        <a:pt x="61" y="3954"/>
                        <a:pt x="152" y="3985"/>
                      </a:cubicBezTo>
                      <a:cubicBezTo>
                        <a:pt x="790" y="3681"/>
                        <a:pt x="1337" y="3316"/>
                        <a:pt x="1915" y="2860"/>
                      </a:cubicBezTo>
                      <a:cubicBezTo>
                        <a:pt x="3009" y="1979"/>
                        <a:pt x="4073" y="945"/>
                        <a:pt x="5471" y="459"/>
                      </a:cubicBezTo>
                      <a:cubicBezTo>
                        <a:pt x="5934" y="286"/>
                        <a:pt x="6397" y="212"/>
                        <a:pt x="6857" y="212"/>
                      </a:cubicBezTo>
                      <a:cubicBezTo>
                        <a:pt x="7939" y="212"/>
                        <a:pt x="9007" y="625"/>
                        <a:pt x="10031" y="1158"/>
                      </a:cubicBezTo>
                      <a:cubicBezTo>
                        <a:pt x="12219" y="2313"/>
                        <a:pt x="14256" y="3802"/>
                        <a:pt x="16140" y="5505"/>
                      </a:cubicBezTo>
                      <a:lnTo>
                        <a:pt x="16140" y="5261"/>
                      </a:lnTo>
                      <a:cubicBezTo>
                        <a:pt x="15350" y="4532"/>
                        <a:pt x="14499" y="3894"/>
                        <a:pt x="13617" y="3225"/>
                      </a:cubicBezTo>
                      <a:cubicBezTo>
                        <a:pt x="12371" y="2313"/>
                        <a:pt x="11034" y="1462"/>
                        <a:pt x="9635" y="732"/>
                      </a:cubicBezTo>
                      <a:cubicBezTo>
                        <a:pt x="8741" y="305"/>
                        <a:pt x="7805" y="1"/>
                        <a:pt x="6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33"/>
                <p:cNvSpPr/>
                <p:nvPr/>
              </p:nvSpPr>
              <p:spPr>
                <a:xfrm>
                  <a:off x="5166547" y="3830235"/>
                  <a:ext cx="89061" cy="26656"/>
                </a:xfrm>
                <a:custGeom>
                  <a:rect b="b" l="l" r="r" t="t"/>
                  <a:pathLst>
                    <a:path extrusionOk="0" h="1574" w="5259">
                      <a:moveTo>
                        <a:pt x="2226" y="1"/>
                      </a:moveTo>
                      <a:cubicBezTo>
                        <a:pt x="1703" y="1"/>
                        <a:pt x="1199" y="140"/>
                        <a:pt x="760" y="479"/>
                      </a:cubicBezTo>
                      <a:cubicBezTo>
                        <a:pt x="395" y="814"/>
                        <a:pt x="152" y="1148"/>
                        <a:pt x="0" y="1543"/>
                      </a:cubicBezTo>
                      <a:cubicBezTo>
                        <a:pt x="91" y="1543"/>
                        <a:pt x="152" y="1573"/>
                        <a:pt x="243" y="1573"/>
                      </a:cubicBezTo>
                      <a:cubicBezTo>
                        <a:pt x="579" y="734"/>
                        <a:pt x="1352" y="256"/>
                        <a:pt x="2279" y="256"/>
                      </a:cubicBezTo>
                      <a:cubicBezTo>
                        <a:pt x="2359" y="256"/>
                        <a:pt x="2441" y="259"/>
                        <a:pt x="2523" y="266"/>
                      </a:cubicBezTo>
                      <a:cubicBezTo>
                        <a:pt x="3526" y="388"/>
                        <a:pt x="4499" y="844"/>
                        <a:pt x="5259" y="1482"/>
                      </a:cubicBezTo>
                      <a:lnTo>
                        <a:pt x="5259" y="1239"/>
                      </a:lnTo>
                      <a:cubicBezTo>
                        <a:pt x="4442" y="586"/>
                        <a:pt x="3296" y="1"/>
                        <a:pt x="2226" y="1"/>
                      </a:cubicBezTo>
                      <a:close/>
                    </a:path>
                  </a:pathLst>
                </a:custGeom>
                <a:solidFill>
                  <a:srgbClr val="FDC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33"/>
                <p:cNvSpPr/>
                <p:nvPr/>
              </p:nvSpPr>
              <p:spPr>
                <a:xfrm>
                  <a:off x="4989965" y="3817533"/>
                  <a:ext cx="126132" cy="29060"/>
                </a:xfrm>
                <a:custGeom>
                  <a:rect b="b" l="l" r="r" t="t"/>
                  <a:pathLst>
                    <a:path extrusionOk="0" h="1716" w="7448">
                      <a:moveTo>
                        <a:pt x="1831" y="1"/>
                      </a:moveTo>
                      <a:cubicBezTo>
                        <a:pt x="1227" y="1"/>
                        <a:pt x="617" y="40"/>
                        <a:pt x="1" y="105"/>
                      </a:cubicBezTo>
                      <a:lnTo>
                        <a:pt x="1" y="196"/>
                      </a:lnTo>
                      <a:lnTo>
                        <a:pt x="1" y="226"/>
                      </a:lnTo>
                      <a:cubicBezTo>
                        <a:pt x="61" y="257"/>
                        <a:pt x="61" y="317"/>
                        <a:pt x="61" y="348"/>
                      </a:cubicBezTo>
                      <a:cubicBezTo>
                        <a:pt x="655" y="284"/>
                        <a:pt x="1256" y="245"/>
                        <a:pt x="1853" y="245"/>
                      </a:cubicBezTo>
                      <a:cubicBezTo>
                        <a:pt x="2388" y="245"/>
                        <a:pt x="2918" y="276"/>
                        <a:pt x="3435" y="348"/>
                      </a:cubicBezTo>
                      <a:cubicBezTo>
                        <a:pt x="4712" y="530"/>
                        <a:pt x="5958" y="956"/>
                        <a:pt x="6992" y="1624"/>
                      </a:cubicBezTo>
                      <a:cubicBezTo>
                        <a:pt x="7144" y="1685"/>
                        <a:pt x="7326" y="1685"/>
                        <a:pt x="7448" y="1716"/>
                      </a:cubicBezTo>
                      <a:cubicBezTo>
                        <a:pt x="6961" y="1320"/>
                        <a:pt x="6475" y="1077"/>
                        <a:pt x="5897" y="804"/>
                      </a:cubicBezTo>
                      <a:cubicBezTo>
                        <a:pt x="4583" y="210"/>
                        <a:pt x="3224" y="1"/>
                        <a:pt x="1831" y="1"/>
                      </a:cubicBezTo>
                      <a:close/>
                    </a:path>
                  </a:pathLst>
                </a:custGeom>
                <a:solidFill>
                  <a:srgbClr val="FDC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33"/>
                <p:cNvSpPr/>
                <p:nvPr/>
              </p:nvSpPr>
              <p:spPr>
                <a:xfrm>
                  <a:off x="4988932" y="3792145"/>
                  <a:ext cx="165252" cy="17900"/>
                </a:xfrm>
                <a:custGeom>
                  <a:rect b="b" l="l" r="r" t="t"/>
                  <a:pathLst>
                    <a:path extrusionOk="0" h="1057" w="9758">
                      <a:moveTo>
                        <a:pt x="6091" y="0"/>
                      </a:moveTo>
                      <a:cubicBezTo>
                        <a:pt x="5412" y="0"/>
                        <a:pt x="4668" y="81"/>
                        <a:pt x="3891" y="297"/>
                      </a:cubicBezTo>
                      <a:cubicBezTo>
                        <a:pt x="2901" y="544"/>
                        <a:pt x="2018" y="660"/>
                        <a:pt x="1250" y="660"/>
                      </a:cubicBezTo>
                      <a:cubicBezTo>
                        <a:pt x="792" y="660"/>
                        <a:pt x="375" y="619"/>
                        <a:pt x="1" y="540"/>
                      </a:cubicBezTo>
                      <a:lnTo>
                        <a:pt x="1" y="540"/>
                      </a:lnTo>
                      <a:cubicBezTo>
                        <a:pt x="122" y="631"/>
                        <a:pt x="153" y="661"/>
                        <a:pt x="153" y="661"/>
                      </a:cubicBezTo>
                      <a:lnTo>
                        <a:pt x="153" y="692"/>
                      </a:lnTo>
                      <a:lnTo>
                        <a:pt x="153" y="904"/>
                      </a:lnTo>
                      <a:cubicBezTo>
                        <a:pt x="490" y="954"/>
                        <a:pt x="854" y="981"/>
                        <a:pt x="1243" y="981"/>
                      </a:cubicBezTo>
                      <a:cubicBezTo>
                        <a:pt x="2046" y="981"/>
                        <a:pt x="2959" y="867"/>
                        <a:pt x="3983" y="601"/>
                      </a:cubicBezTo>
                      <a:cubicBezTo>
                        <a:pt x="4692" y="420"/>
                        <a:pt x="5377" y="351"/>
                        <a:pt x="6010" y="351"/>
                      </a:cubicBezTo>
                      <a:cubicBezTo>
                        <a:pt x="8034" y="351"/>
                        <a:pt x="9522" y="1056"/>
                        <a:pt x="9545" y="1056"/>
                      </a:cubicBezTo>
                      <a:lnTo>
                        <a:pt x="9606" y="1056"/>
                      </a:lnTo>
                      <a:cubicBezTo>
                        <a:pt x="9667" y="1056"/>
                        <a:pt x="9697" y="996"/>
                        <a:pt x="9727" y="965"/>
                      </a:cubicBezTo>
                      <a:cubicBezTo>
                        <a:pt x="9758" y="904"/>
                        <a:pt x="9758" y="783"/>
                        <a:pt x="9606" y="752"/>
                      </a:cubicBezTo>
                      <a:cubicBezTo>
                        <a:pt x="9538" y="707"/>
                        <a:pt x="8096" y="0"/>
                        <a:pt x="60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33"/>
                <p:cNvSpPr/>
                <p:nvPr/>
              </p:nvSpPr>
              <p:spPr>
                <a:xfrm>
                  <a:off x="4954957" y="4391245"/>
                  <a:ext cx="96275" cy="84421"/>
                </a:xfrm>
                <a:custGeom>
                  <a:rect b="b" l="l" r="r" t="t"/>
                  <a:pathLst>
                    <a:path extrusionOk="0" h="4985" w="5685">
                      <a:moveTo>
                        <a:pt x="1" y="0"/>
                      </a:moveTo>
                      <a:lnTo>
                        <a:pt x="2189" y="4985"/>
                      </a:lnTo>
                      <a:lnTo>
                        <a:pt x="5685" y="4772"/>
                      </a:lnTo>
                      <a:lnTo>
                        <a:pt x="4530" y="0"/>
                      </a:ln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5" name="Google Shape;1025;p33"/>
                <p:cNvSpPr/>
                <p:nvPr/>
              </p:nvSpPr>
              <p:spPr>
                <a:xfrm>
                  <a:off x="4840160" y="4463057"/>
                  <a:ext cx="228047" cy="109908"/>
                </a:xfrm>
                <a:custGeom>
                  <a:rect b="b" l="l" r="r" t="t"/>
                  <a:pathLst>
                    <a:path extrusionOk="0" h="6490" w="13466">
                      <a:moveTo>
                        <a:pt x="8775" y="1"/>
                      </a:moveTo>
                      <a:cubicBezTo>
                        <a:pt x="8613" y="1"/>
                        <a:pt x="8464" y="39"/>
                        <a:pt x="8329" y="137"/>
                      </a:cubicBezTo>
                      <a:cubicBezTo>
                        <a:pt x="8329" y="137"/>
                        <a:pt x="7934" y="411"/>
                        <a:pt x="6931" y="1353"/>
                      </a:cubicBezTo>
                      <a:cubicBezTo>
                        <a:pt x="5897" y="2295"/>
                        <a:pt x="4134" y="2964"/>
                        <a:pt x="2675" y="3602"/>
                      </a:cubicBezTo>
                      <a:cubicBezTo>
                        <a:pt x="730" y="4423"/>
                        <a:pt x="213" y="5243"/>
                        <a:pt x="92" y="5791"/>
                      </a:cubicBezTo>
                      <a:cubicBezTo>
                        <a:pt x="0" y="6216"/>
                        <a:pt x="213" y="6490"/>
                        <a:pt x="213" y="6490"/>
                      </a:cubicBezTo>
                      <a:lnTo>
                        <a:pt x="13223" y="6338"/>
                      </a:lnTo>
                      <a:cubicBezTo>
                        <a:pt x="13344" y="6155"/>
                        <a:pt x="13375" y="5912"/>
                        <a:pt x="13375" y="5608"/>
                      </a:cubicBezTo>
                      <a:cubicBezTo>
                        <a:pt x="13466" y="4514"/>
                        <a:pt x="13071" y="2751"/>
                        <a:pt x="12888" y="1657"/>
                      </a:cubicBezTo>
                      <a:cubicBezTo>
                        <a:pt x="12858" y="1535"/>
                        <a:pt x="12858" y="1383"/>
                        <a:pt x="12858" y="1322"/>
                      </a:cubicBezTo>
                      <a:cubicBezTo>
                        <a:pt x="12797" y="1140"/>
                        <a:pt x="12797" y="988"/>
                        <a:pt x="12797" y="867"/>
                      </a:cubicBezTo>
                      <a:cubicBezTo>
                        <a:pt x="12797" y="183"/>
                        <a:pt x="12352" y="97"/>
                        <a:pt x="12130" y="97"/>
                      </a:cubicBezTo>
                      <a:cubicBezTo>
                        <a:pt x="12056" y="97"/>
                        <a:pt x="12007" y="107"/>
                        <a:pt x="12007" y="107"/>
                      </a:cubicBezTo>
                      <a:cubicBezTo>
                        <a:pt x="11668" y="445"/>
                        <a:pt x="11313" y="561"/>
                        <a:pt x="10957" y="561"/>
                      </a:cubicBezTo>
                      <a:cubicBezTo>
                        <a:pt x="10174" y="561"/>
                        <a:pt x="9389" y="1"/>
                        <a:pt x="8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6" name="Google Shape;1026;p33"/>
                <p:cNvSpPr/>
                <p:nvPr/>
              </p:nvSpPr>
              <p:spPr>
                <a:xfrm>
                  <a:off x="4840160" y="4558038"/>
                  <a:ext cx="226506" cy="14937"/>
                </a:xfrm>
                <a:custGeom>
                  <a:rect b="b" l="l" r="r" t="t"/>
                  <a:pathLst>
                    <a:path extrusionOk="0" h="882" w="13375">
                      <a:moveTo>
                        <a:pt x="13375" y="0"/>
                      </a:moveTo>
                      <a:lnTo>
                        <a:pt x="61" y="152"/>
                      </a:lnTo>
                      <a:cubicBezTo>
                        <a:pt x="0" y="608"/>
                        <a:pt x="213" y="882"/>
                        <a:pt x="213" y="882"/>
                      </a:cubicBezTo>
                      <a:lnTo>
                        <a:pt x="13223" y="730"/>
                      </a:lnTo>
                      <a:cubicBezTo>
                        <a:pt x="13344" y="547"/>
                        <a:pt x="13375" y="304"/>
                        <a:pt x="133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33"/>
                <p:cNvSpPr/>
                <p:nvPr/>
              </p:nvSpPr>
              <p:spPr>
                <a:xfrm>
                  <a:off x="5030630" y="4485447"/>
                  <a:ext cx="28332" cy="85471"/>
                </a:xfrm>
                <a:custGeom>
                  <a:rect b="b" l="l" r="r" t="t"/>
                  <a:pathLst>
                    <a:path extrusionOk="0" h="5047" w="1673">
                      <a:moveTo>
                        <a:pt x="1642" y="0"/>
                      </a:moveTo>
                      <a:cubicBezTo>
                        <a:pt x="1065" y="456"/>
                        <a:pt x="92" y="1429"/>
                        <a:pt x="62" y="2949"/>
                      </a:cubicBezTo>
                      <a:cubicBezTo>
                        <a:pt x="1" y="3891"/>
                        <a:pt x="305" y="4560"/>
                        <a:pt x="700" y="5046"/>
                      </a:cubicBezTo>
                      <a:lnTo>
                        <a:pt x="1065" y="5046"/>
                      </a:lnTo>
                      <a:cubicBezTo>
                        <a:pt x="700" y="4590"/>
                        <a:pt x="305" y="3952"/>
                        <a:pt x="366" y="2979"/>
                      </a:cubicBezTo>
                      <a:cubicBezTo>
                        <a:pt x="396" y="1672"/>
                        <a:pt x="1156" y="791"/>
                        <a:pt x="1673" y="335"/>
                      </a:cubicBezTo>
                      <a:cubicBezTo>
                        <a:pt x="1642" y="244"/>
                        <a:pt x="1642" y="61"/>
                        <a:pt x="16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8" name="Google Shape;1028;p33"/>
                <p:cNvSpPr/>
                <p:nvPr/>
              </p:nvSpPr>
              <p:spPr>
                <a:xfrm>
                  <a:off x="4942610" y="4488411"/>
                  <a:ext cx="22659" cy="10432"/>
                </a:xfrm>
                <a:custGeom>
                  <a:rect b="b" l="l" r="r" t="t"/>
                  <a:pathLst>
                    <a:path extrusionOk="0" h="616" w="1338">
                      <a:moveTo>
                        <a:pt x="244" y="0"/>
                      </a:moveTo>
                      <a:cubicBezTo>
                        <a:pt x="152" y="0"/>
                        <a:pt x="81" y="59"/>
                        <a:pt x="31" y="160"/>
                      </a:cubicBezTo>
                      <a:cubicBezTo>
                        <a:pt x="0" y="281"/>
                        <a:pt x="91" y="403"/>
                        <a:pt x="183" y="433"/>
                      </a:cubicBezTo>
                      <a:lnTo>
                        <a:pt x="1034" y="616"/>
                      </a:lnTo>
                      <a:lnTo>
                        <a:pt x="1094" y="616"/>
                      </a:lnTo>
                      <a:cubicBezTo>
                        <a:pt x="1216" y="616"/>
                        <a:pt x="1307" y="555"/>
                        <a:pt x="1307" y="464"/>
                      </a:cubicBezTo>
                      <a:cubicBezTo>
                        <a:pt x="1338" y="342"/>
                        <a:pt x="1246" y="251"/>
                        <a:pt x="1155" y="190"/>
                      </a:cubicBezTo>
                      <a:lnTo>
                        <a:pt x="304" y="8"/>
                      </a:lnTo>
                      <a:cubicBezTo>
                        <a:pt x="283" y="3"/>
                        <a:pt x="263" y="0"/>
                        <a:pt x="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9" name="Google Shape;1029;p33"/>
                <p:cNvSpPr/>
                <p:nvPr/>
              </p:nvSpPr>
              <p:spPr>
                <a:xfrm>
                  <a:off x="4955482" y="4477589"/>
                  <a:ext cx="22659" cy="10449"/>
                </a:xfrm>
                <a:custGeom>
                  <a:rect b="b" l="l" r="r" t="t"/>
                  <a:pathLst>
                    <a:path extrusionOk="0" h="617" w="1338">
                      <a:moveTo>
                        <a:pt x="244" y="1"/>
                      </a:moveTo>
                      <a:cubicBezTo>
                        <a:pt x="152" y="1"/>
                        <a:pt x="81" y="60"/>
                        <a:pt x="30" y="160"/>
                      </a:cubicBezTo>
                      <a:cubicBezTo>
                        <a:pt x="0" y="282"/>
                        <a:pt x="91" y="373"/>
                        <a:pt x="182" y="434"/>
                      </a:cubicBezTo>
                      <a:lnTo>
                        <a:pt x="1034" y="616"/>
                      </a:lnTo>
                      <a:lnTo>
                        <a:pt x="1094" y="616"/>
                      </a:lnTo>
                      <a:cubicBezTo>
                        <a:pt x="1216" y="616"/>
                        <a:pt x="1307" y="525"/>
                        <a:pt x="1307" y="464"/>
                      </a:cubicBezTo>
                      <a:cubicBezTo>
                        <a:pt x="1337" y="343"/>
                        <a:pt x="1246" y="221"/>
                        <a:pt x="1155" y="191"/>
                      </a:cubicBezTo>
                      <a:lnTo>
                        <a:pt x="304" y="9"/>
                      </a:lnTo>
                      <a:cubicBezTo>
                        <a:pt x="283" y="3"/>
                        <a:pt x="263" y="1"/>
                        <a:pt x="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0" name="Google Shape;1030;p33"/>
                <p:cNvSpPr/>
                <p:nvPr/>
              </p:nvSpPr>
              <p:spPr>
                <a:xfrm>
                  <a:off x="4929213" y="4496117"/>
                  <a:ext cx="22676" cy="10449"/>
                </a:xfrm>
                <a:custGeom>
                  <a:rect b="b" l="l" r="r" t="t"/>
                  <a:pathLst>
                    <a:path extrusionOk="0" h="617" w="1339">
                      <a:moveTo>
                        <a:pt x="243" y="1"/>
                      </a:moveTo>
                      <a:cubicBezTo>
                        <a:pt x="144" y="1"/>
                        <a:pt x="56" y="60"/>
                        <a:pt x="31" y="161"/>
                      </a:cubicBezTo>
                      <a:cubicBezTo>
                        <a:pt x="1" y="282"/>
                        <a:pt x="62" y="404"/>
                        <a:pt x="183" y="434"/>
                      </a:cubicBezTo>
                      <a:lnTo>
                        <a:pt x="1034" y="617"/>
                      </a:lnTo>
                      <a:lnTo>
                        <a:pt x="1095" y="617"/>
                      </a:lnTo>
                      <a:cubicBezTo>
                        <a:pt x="1217" y="617"/>
                        <a:pt x="1277" y="556"/>
                        <a:pt x="1277" y="465"/>
                      </a:cubicBezTo>
                      <a:cubicBezTo>
                        <a:pt x="1338" y="373"/>
                        <a:pt x="1247" y="252"/>
                        <a:pt x="1126" y="191"/>
                      </a:cubicBezTo>
                      <a:lnTo>
                        <a:pt x="305" y="9"/>
                      </a:lnTo>
                      <a:cubicBezTo>
                        <a:pt x="284" y="4"/>
                        <a:pt x="263" y="1"/>
                        <a:pt x="2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1" name="Google Shape;1031;p33"/>
                <p:cNvSpPr/>
                <p:nvPr/>
              </p:nvSpPr>
              <p:spPr>
                <a:xfrm>
                  <a:off x="4915833" y="4504399"/>
                  <a:ext cx="22151" cy="10923"/>
                </a:xfrm>
                <a:custGeom>
                  <a:rect b="b" l="l" r="r" t="t"/>
                  <a:pathLst>
                    <a:path extrusionOk="0" h="645" w="1308">
                      <a:moveTo>
                        <a:pt x="256" y="0"/>
                      </a:moveTo>
                      <a:cubicBezTo>
                        <a:pt x="152" y="0"/>
                        <a:pt x="57" y="79"/>
                        <a:pt x="31" y="158"/>
                      </a:cubicBezTo>
                      <a:cubicBezTo>
                        <a:pt x="1" y="280"/>
                        <a:pt x="61" y="401"/>
                        <a:pt x="183" y="432"/>
                      </a:cubicBezTo>
                      <a:lnTo>
                        <a:pt x="1004" y="644"/>
                      </a:lnTo>
                      <a:lnTo>
                        <a:pt x="1095" y="644"/>
                      </a:lnTo>
                      <a:cubicBezTo>
                        <a:pt x="1216" y="644"/>
                        <a:pt x="1277" y="553"/>
                        <a:pt x="1277" y="462"/>
                      </a:cubicBezTo>
                      <a:cubicBezTo>
                        <a:pt x="1308" y="371"/>
                        <a:pt x="1247" y="249"/>
                        <a:pt x="1125" y="219"/>
                      </a:cubicBezTo>
                      <a:lnTo>
                        <a:pt x="305" y="6"/>
                      </a:lnTo>
                      <a:cubicBezTo>
                        <a:pt x="288" y="2"/>
                        <a:pt x="272" y="0"/>
                        <a:pt x="2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33"/>
                <p:cNvSpPr/>
                <p:nvPr/>
              </p:nvSpPr>
              <p:spPr>
                <a:xfrm>
                  <a:off x="4900912" y="4511564"/>
                  <a:ext cx="22659" cy="10449"/>
                </a:xfrm>
                <a:custGeom>
                  <a:rect b="b" l="l" r="r" t="t"/>
                  <a:pathLst>
                    <a:path extrusionOk="0" h="617" w="1338">
                      <a:moveTo>
                        <a:pt x="242" y="1"/>
                      </a:moveTo>
                      <a:cubicBezTo>
                        <a:pt x="143" y="1"/>
                        <a:pt x="56" y="60"/>
                        <a:pt x="31" y="161"/>
                      </a:cubicBezTo>
                      <a:cubicBezTo>
                        <a:pt x="0" y="282"/>
                        <a:pt x="61" y="404"/>
                        <a:pt x="182" y="434"/>
                      </a:cubicBezTo>
                      <a:lnTo>
                        <a:pt x="1034" y="617"/>
                      </a:lnTo>
                      <a:lnTo>
                        <a:pt x="1094" y="617"/>
                      </a:lnTo>
                      <a:cubicBezTo>
                        <a:pt x="1216" y="617"/>
                        <a:pt x="1277" y="556"/>
                        <a:pt x="1277" y="465"/>
                      </a:cubicBezTo>
                      <a:cubicBezTo>
                        <a:pt x="1338" y="373"/>
                        <a:pt x="1246" y="252"/>
                        <a:pt x="1125" y="221"/>
                      </a:cubicBezTo>
                      <a:lnTo>
                        <a:pt x="304" y="9"/>
                      </a:lnTo>
                      <a:cubicBezTo>
                        <a:pt x="283" y="3"/>
                        <a:pt x="262" y="1"/>
                        <a:pt x="2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33"/>
                <p:cNvSpPr/>
                <p:nvPr/>
              </p:nvSpPr>
              <p:spPr>
                <a:xfrm>
                  <a:off x="4883924" y="4518270"/>
                  <a:ext cx="22659" cy="10432"/>
                </a:xfrm>
                <a:custGeom>
                  <a:rect b="b" l="l" r="r" t="t"/>
                  <a:pathLst>
                    <a:path extrusionOk="0" h="616" w="1338">
                      <a:moveTo>
                        <a:pt x="255" y="0"/>
                      </a:moveTo>
                      <a:cubicBezTo>
                        <a:pt x="174" y="0"/>
                        <a:pt x="86" y="59"/>
                        <a:pt x="61" y="160"/>
                      </a:cubicBezTo>
                      <a:cubicBezTo>
                        <a:pt x="0" y="281"/>
                        <a:pt x="91" y="373"/>
                        <a:pt x="213" y="433"/>
                      </a:cubicBezTo>
                      <a:lnTo>
                        <a:pt x="1034" y="616"/>
                      </a:lnTo>
                      <a:lnTo>
                        <a:pt x="1125" y="616"/>
                      </a:lnTo>
                      <a:cubicBezTo>
                        <a:pt x="1216" y="616"/>
                        <a:pt x="1307" y="524"/>
                        <a:pt x="1307" y="464"/>
                      </a:cubicBezTo>
                      <a:cubicBezTo>
                        <a:pt x="1337" y="342"/>
                        <a:pt x="1277" y="221"/>
                        <a:pt x="1155" y="190"/>
                      </a:cubicBezTo>
                      <a:lnTo>
                        <a:pt x="304" y="8"/>
                      </a:lnTo>
                      <a:cubicBezTo>
                        <a:pt x="288" y="3"/>
                        <a:pt x="272" y="0"/>
                        <a:pt x="2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4" name="Google Shape;1034;p33"/>
                <p:cNvSpPr/>
                <p:nvPr/>
              </p:nvSpPr>
              <p:spPr>
                <a:xfrm>
                  <a:off x="4757797" y="3931009"/>
                  <a:ext cx="343357" cy="490573"/>
                </a:xfrm>
                <a:custGeom>
                  <a:rect b="b" l="l" r="r" t="t"/>
                  <a:pathLst>
                    <a:path extrusionOk="0" h="28968" w="20275">
                      <a:moveTo>
                        <a:pt x="11307" y="0"/>
                      </a:moveTo>
                      <a:cubicBezTo>
                        <a:pt x="11307" y="0"/>
                        <a:pt x="0" y="3861"/>
                        <a:pt x="608" y="8906"/>
                      </a:cubicBezTo>
                      <a:cubicBezTo>
                        <a:pt x="1216" y="13982"/>
                        <a:pt x="12250" y="28967"/>
                        <a:pt x="12250" y="28967"/>
                      </a:cubicBezTo>
                      <a:lnTo>
                        <a:pt x="16687" y="28177"/>
                      </a:lnTo>
                      <a:lnTo>
                        <a:pt x="14499" y="19970"/>
                      </a:lnTo>
                      <a:cubicBezTo>
                        <a:pt x="13192" y="15411"/>
                        <a:pt x="12675" y="12827"/>
                        <a:pt x="11003" y="10821"/>
                      </a:cubicBezTo>
                      <a:lnTo>
                        <a:pt x="20274" y="9423"/>
                      </a:lnTo>
                      <a:cubicBezTo>
                        <a:pt x="20274" y="9423"/>
                        <a:pt x="18146" y="92"/>
                        <a:pt x="11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5" name="Google Shape;1035;p33"/>
                <p:cNvSpPr/>
                <p:nvPr/>
              </p:nvSpPr>
              <p:spPr>
                <a:xfrm>
                  <a:off x="4888548" y="4085115"/>
                  <a:ext cx="131788" cy="304559"/>
                </a:xfrm>
                <a:custGeom>
                  <a:rect b="b" l="l" r="r" t="t"/>
                  <a:pathLst>
                    <a:path extrusionOk="0" h="17984" w="7782">
                      <a:moveTo>
                        <a:pt x="3434" y="0"/>
                      </a:moveTo>
                      <a:cubicBezTo>
                        <a:pt x="3415" y="0"/>
                        <a:pt x="3396" y="6"/>
                        <a:pt x="3375" y="20"/>
                      </a:cubicBezTo>
                      <a:cubicBezTo>
                        <a:pt x="3344" y="20"/>
                        <a:pt x="1034" y="506"/>
                        <a:pt x="183" y="506"/>
                      </a:cubicBezTo>
                      <a:cubicBezTo>
                        <a:pt x="122" y="506"/>
                        <a:pt x="31" y="537"/>
                        <a:pt x="31" y="628"/>
                      </a:cubicBezTo>
                      <a:cubicBezTo>
                        <a:pt x="1" y="689"/>
                        <a:pt x="31" y="780"/>
                        <a:pt x="92" y="810"/>
                      </a:cubicBezTo>
                      <a:cubicBezTo>
                        <a:pt x="122" y="841"/>
                        <a:pt x="3162" y="3303"/>
                        <a:pt x="4195" y="7528"/>
                      </a:cubicBezTo>
                      <a:cubicBezTo>
                        <a:pt x="5259" y="11814"/>
                        <a:pt x="7417" y="17801"/>
                        <a:pt x="7417" y="17832"/>
                      </a:cubicBezTo>
                      <a:cubicBezTo>
                        <a:pt x="7448" y="17953"/>
                        <a:pt x="7539" y="17984"/>
                        <a:pt x="7600" y="17984"/>
                      </a:cubicBezTo>
                      <a:lnTo>
                        <a:pt x="7630" y="17984"/>
                      </a:lnTo>
                      <a:cubicBezTo>
                        <a:pt x="7721" y="17953"/>
                        <a:pt x="7782" y="17862"/>
                        <a:pt x="7752" y="17741"/>
                      </a:cubicBezTo>
                      <a:cubicBezTo>
                        <a:pt x="7721" y="17680"/>
                        <a:pt x="5593" y="11753"/>
                        <a:pt x="4530" y="7467"/>
                      </a:cubicBezTo>
                      <a:cubicBezTo>
                        <a:pt x="3648" y="3911"/>
                        <a:pt x="1460" y="1601"/>
                        <a:pt x="609" y="810"/>
                      </a:cubicBezTo>
                      <a:cubicBezTo>
                        <a:pt x="1672" y="689"/>
                        <a:pt x="3375" y="354"/>
                        <a:pt x="3466" y="324"/>
                      </a:cubicBezTo>
                      <a:cubicBezTo>
                        <a:pt x="3527" y="263"/>
                        <a:pt x="3618" y="202"/>
                        <a:pt x="3587" y="111"/>
                      </a:cubicBezTo>
                      <a:cubicBezTo>
                        <a:pt x="3541" y="65"/>
                        <a:pt x="3494" y="0"/>
                        <a:pt x="34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6" name="Google Shape;1036;p33"/>
                <p:cNvSpPr/>
                <p:nvPr/>
              </p:nvSpPr>
              <p:spPr>
                <a:xfrm>
                  <a:off x="4949808" y="4382896"/>
                  <a:ext cx="85979" cy="22253"/>
                </a:xfrm>
                <a:custGeom>
                  <a:rect b="b" l="l" r="r" t="t"/>
                  <a:pathLst>
                    <a:path extrusionOk="0" h="1314" w="5077">
                      <a:moveTo>
                        <a:pt x="4890" y="1"/>
                      </a:moveTo>
                      <a:cubicBezTo>
                        <a:pt x="4881" y="1"/>
                        <a:pt x="4872" y="3"/>
                        <a:pt x="4864" y="7"/>
                      </a:cubicBezTo>
                      <a:lnTo>
                        <a:pt x="153" y="1010"/>
                      </a:lnTo>
                      <a:cubicBezTo>
                        <a:pt x="61" y="1040"/>
                        <a:pt x="1" y="1131"/>
                        <a:pt x="31" y="1192"/>
                      </a:cubicBezTo>
                      <a:cubicBezTo>
                        <a:pt x="1" y="1253"/>
                        <a:pt x="61" y="1314"/>
                        <a:pt x="183" y="1314"/>
                      </a:cubicBezTo>
                      <a:lnTo>
                        <a:pt x="4925" y="311"/>
                      </a:lnTo>
                      <a:cubicBezTo>
                        <a:pt x="5016" y="280"/>
                        <a:pt x="5077" y="219"/>
                        <a:pt x="5046" y="128"/>
                      </a:cubicBezTo>
                      <a:cubicBezTo>
                        <a:pt x="5020" y="76"/>
                        <a:pt x="4949" y="1"/>
                        <a:pt x="48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7" name="Google Shape;1037;p33"/>
                <p:cNvSpPr/>
                <p:nvPr/>
              </p:nvSpPr>
              <p:spPr>
                <a:xfrm>
                  <a:off x="4543125" y="4257903"/>
                  <a:ext cx="100899" cy="112228"/>
                </a:xfrm>
                <a:custGeom>
                  <a:rect b="b" l="l" r="r" t="t"/>
                  <a:pathLst>
                    <a:path extrusionOk="0" h="6627" w="5958">
                      <a:moveTo>
                        <a:pt x="2766" y="1"/>
                      </a:moveTo>
                      <a:lnTo>
                        <a:pt x="0" y="4499"/>
                      </a:lnTo>
                      <a:lnTo>
                        <a:pt x="3009" y="6627"/>
                      </a:lnTo>
                      <a:lnTo>
                        <a:pt x="5958" y="2979"/>
                      </a:lnTo>
                      <a:lnTo>
                        <a:pt x="2766" y="1"/>
                      </a:ln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8" name="Google Shape;1038;p33"/>
                <p:cNvSpPr/>
                <p:nvPr/>
              </p:nvSpPr>
              <p:spPr>
                <a:xfrm>
                  <a:off x="4373233" y="4297298"/>
                  <a:ext cx="236294" cy="157258"/>
                </a:xfrm>
                <a:custGeom>
                  <a:rect b="b" l="l" r="r" t="t"/>
                  <a:pathLst>
                    <a:path extrusionOk="0" h="9286" w="13953">
                      <a:moveTo>
                        <a:pt x="1794" y="1"/>
                      </a:moveTo>
                      <a:cubicBezTo>
                        <a:pt x="1082" y="1"/>
                        <a:pt x="656" y="185"/>
                        <a:pt x="426" y="380"/>
                      </a:cubicBezTo>
                      <a:cubicBezTo>
                        <a:pt x="31" y="714"/>
                        <a:pt x="1" y="1049"/>
                        <a:pt x="1" y="1049"/>
                      </a:cubicBezTo>
                      <a:lnTo>
                        <a:pt x="10153" y="9286"/>
                      </a:lnTo>
                      <a:cubicBezTo>
                        <a:pt x="10335" y="9225"/>
                        <a:pt x="10517" y="9073"/>
                        <a:pt x="10761" y="8830"/>
                      </a:cubicBezTo>
                      <a:cubicBezTo>
                        <a:pt x="11520" y="8039"/>
                        <a:pt x="12341" y="6429"/>
                        <a:pt x="12919" y="5456"/>
                      </a:cubicBezTo>
                      <a:cubicBezTo>
                        <a:pt x="12979" y="5334"/>
                        <a:pt x="13040" y="5213"/>
                        <a:pt x="13101" y="5152"/>
                      </a:cubicBezTo>
                      <a:cubicBezTo>
                        <a:pt x="13223" y="5000"/>
                        <a:pt x="13283" y="4848"/>
                        <a:pt x="13375" y="4757"/>
                      </a:cubicBezTo>
                      <a:cubicBezTo>
                        <a:pt x="13952" y="4027"/>
                        <a:pt x="13223" y="3663"/>
                        <a:pt x="13223" y="3663"/>
                      </a:cubicBezTo>
                      <a:cubicBezTo>
                        <a:pt x="13158" y="3669"/>
                        <a:pt x="13095" y="3672"/>
                        <a:pt x="13034" y="3672"/>
                      </a:cubicBezTo>
                      <a:cubicBezTo>
                        <a:pt x="11400" y="3672"/>
                        <a:pt x="11391" y="1382"/>
                        <a:pt x="10365" y="1352"/>
                      </a:cubicBezTo>
                      <a:cubicBezTo>
                        <a:pt x="10365" y="1352"/>
                        <a:pt x="10251" y="1345"/>
                        <a:pt x="9963" y="1345"/>
                      </a:cubicBezTo>
                      <a:cubicBezTo>
                        <a:pt x="9674" y="1345"/>
                        <a:pt x="9210" y="1352"/>
                        <a:pt x="8511" y="1383"/>
                      </a:cubicBezTo>
                      <a:cubicBezTo>
                        <a:pt x="8424" y="1389"/>
                        <a:pt x="8335" y="1391"/>
                        <a:pt x="8245" y="1391"/>
                      </a:cubicBezTo>
                      <a:cubicBezTo>
                        <a:pt x="6894" y="1391"/>
                        <a:pt x="5253" y="777"/>
                        <a:pt x="3800" y="349"/>
                      </a:cubicBezTo>
                      <a:cubicBezTo>
                        <a:pt x="2962" y="96"/>
                        <a:pt x="2305" y="1"/>
                        <a:pt x="17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33"/>
                <p:cNvSpPr/>
                <p:nvPr/>
              </p:nvSpPr>
              <p:spPr>
                <a:xfrm>
                  <a:off x="4373233" y="4304750"/>
                  <a:ext cx="182238" cy="149807"/>
                </a:xfrm>
                <a:custGeom>
                  <a:rect b="b" l="l" r="r" t="t"/>
                  <a:pathLst>
                    <a:path extrusionOk="0" h="8846" w="10761">
                      <a:moveTo>
                        <a:pt x="426" y="1"/>
                      </a:moveTo>
                      <a:cubicBezTo>
                        <a:pt x="31" y="274"/>
                        <a:pt x="1" y="609"/>
                        <a:pt x="1" y="609"/>
                      </a:cubicBezTo>
                      <a:lnTo>
                        <a:pt x="10153" y="8846"/>
                      </a:lnTo>
                      <a:cubicBezTo>
                        <a:pt x="10335" y="8785"/>
                        <a:pt x="10517" y="8633"/>
                        <a:pt x="10761" y="8390"/>
                      </a:cubicBezTo>
                      <a:lnTo>
                        <a:pt x="4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33"/>
                <p:cNvSpPr/>
                <p:nvPr/>
              </p:nvSpPr>
              <p:spPr>
                <a:xfrm>
                  <a:off x="4527154" y="4384488"/>
                  <a:ext cx="66944" cy="59781"/>
                </a:xfrm>
                <a:custGeom>
                  <a:rect b="b" l="l" r="r" t="t"/>
                  <a:pathLst>
                    <a:path extrusionOk="0" h="3530" w="3953">
                      <a:moveTo>
                        <a:pt x="3785" y="0"/>
                      </a:moveTo>
                      <a:cubicBezTo>
                        <a:pt x="3027" y="0"/>
                        <a:pt x="1780" y="207"/>
                        <a:pt x="822" y="1250"/>
                      </a:cubicBezTo>
                      <a:cubicBezTo>
                        <a:pt x="214" y="1919"/>
                        <a:pt x="31" y="2679"/>
                        <a:pt x="1" y="3317"/>
                      </a:cubicBezTo>
                      <a:lnTo>
                        <a:pt x="305" y="3530"/>
                      </a:lnTo>
                      <a:cubicBezTo>
                        <a:pt x="244" y="2952"/>
                        <a:pt x="396" y="2192"/>
                        <a:pt x="1065" y="1463"/>
                      </a:cubicBezTo>
                      <a:cubicBezTo>
                        <a:pt x="1916" y="521"/>
                        <a:pt x="3071" y="338"/>
                        <a:pt x="3739" y="308"/>
                      </a:cubicBezTo>
                      <a:cubicBezTo>
                        <a:pt x="3831" y="186"/>
                        <a:pt x="3861" y="65"/>
                        <a:pt x="3952" y="4"/>
                      </a:cubicBezTo>
                      <a:cubicBezTo>
                        <a:pt x="3900" y="2"/>
                        <a:pt x="3844" y="0"/>
                        <a:pt x="3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33"/>
                <p:cNvSpPr/>
                <p:nvPr/>
              </p:nvSpPr>
              <p:spPr>
                <a:xfrm>
                  <a:off x="4500394" y="4315403"/>
                  <a:ext cx="17003" cy="19357"/>
                </a:xfrm>
                <a:custGeom>
                  <a:rect b="b" l="l" r="r" t="t"/>
                  <a:pathLst>
                    <a:path extrusionOk="0" h="1143" w="1004">
                      <a:moveTo>
                        <a:pt x="269" y="0"/>
                      </a:moveTo>
                      <a:cubicBezTo>
                        <a:pt x="223" y="0"/>
                        <a:pt x="172" y="15"/>
                        <a:pt x="122" y="40"/>
                      </a:cubicBezTo>
                      <a:cubicBezTo>
                        <a:pt x="61" y="131"/>
                        <a:pt x="0" y="253"/>
                        <a:pt x="91" y="344"/>
                      </a:cubicBezTo>
                      <a:lnTo>
                        <a:pt x="608" y="1074"/>
                      </a:lnTo>
                      <a:cubicBezTo>
                        <a:pt x="654" y="1119"/>
                        <a:pt x="707" y="1142"/>
                        <a:pt x="756" y="1142"/>
                      </a:cubicBezTo>
                      <a:cubicBezTo>
                        <a:pt x="806" y="1142"/>
                        <a:pt x="851" y="1119"/>
                        <a:pt x="882" y="1074"/>
                      </a:cubicBezTo>
                      <a:cubicBezTo>
                        <a:pt x="943" y="983"/>
                        <a:pt x="1003" y="891"/>
                        <a:pt x="912" y="770"/>
                      </a:cubicBezTo>
                      <a:lnTo>
                        <a:pt x="426" y="101"/>
                      </a:lnTo>
                      <a:cubicBezTo>
                        <a:pt x="390" y="30"/>
                        <a:pt x="334" y="0"/>
                        <a:pt x="2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33"/>
                <p:cNvSpPr/>
                <p:nvPr/>
              </p:nvSpPr>
              <p:spPr>
                <a:xfrm>
                  <a:off x="4517381" y="4314997"/>
                  <a:ext cx="16478" cy="18849"/>
                </a:xfrm>
                <a:custGeom>
                  <a:rect b="b" l="l" r="r" t="t"/>
                  <a:pathLst>
                    <a:path extrusionOk="0" h="1113" w="973">
                      <a:moveTo>
                        <a:pt x="236" y="1"/>
                      </a:moveTo>
                      <a:cubicBezTo>
                        <a:pt x="196" y="1"/>
                        <a:pt x="157" y="11"/>
                        <a:pt x="122" y="34"/>
                      </a:cubicBezTo>
                      <a:cubicBezTo>
                        <a:pt x="31" y="125"/>
                        <a:pt x="0" y="216"/>
                        <a:pt x="61" y="338"/>
                      </a:cubicBezTo>
                      <a:lnTo>
                        <a:pt x="608" y="1067"/>
                      </a:lnTo>
                      <a:cubicBezTo>
                        <a:pt x="639" y="1098"/>
                        <a:pt x="684" y="1113"/>
                        <a:pt x="734" y="1113"/>
                      </a:cubicBezTo>
                      <a:cubicBezTo>
                        <a:pt x="783" y="1113"/>
                        <a:pt x="836" y="1098"/>
                        <a:pt x="882" y="1067"/>
                      </a:cubicBezTo>
                      <a:cubicBezTo>
                        <a:pt x="943" y="976"/>
                        <a:pt x="973" y="885"/>
                        <a:pt x="912" y="763"/>
                      </a:cubicBezTo>
                      <a:lnTo>
                        <a:pt x="426" y="64"/>
                      </a:lnTo>
                      <a:cubicBezTo>
                        <a:pt x="369" y="27"/>
                        <a:pt x="302" y="1"/>
                        <a:pt x="2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33"/>
                <p:cNvSpPr/>
                <p:nvPr/>
              </p:nvSpPr>
              <p:spPr>
                <a:xfrm>
                  <a:off x="4484947" y="4312829"/>
                  <a:ext cx="17003" cy="19357"/>
                </a:xfrm>
                <a:custGeom>
                  <a:rect b="b" l="l" r="r" t="t"/>
                  <a:pathLst>
                    <a:path extrusionOk="0" h="1143" w="1004">
                      <a:moveTo>
                        <a:pt x="595" y="1055"/>
                      </a:moveTo>
                      <a:cubicBezTo>
                        <a:pt x="596" y="1059"/>
                        <a:pt x="599" y="1065"/>
                        <a:pt x="608" y="1074"/>
                      </a:cubicBezTo>
                      <a:lnTo>
                        <a:pt x="595" y="1055"/>
                      </a:lnTo>
                      <a:close/>
                      <a:moveTo>
                        <a:pt x="269" y="0"/>
                      </a:moveTo>
                      <a:cubicBezTo>
                        <a:pt x="223" y="0"/>
                        <a:pt x="172" y="15"/>
                        <a:pt x="122" y="40"/>
                      </a:cubicBezTo>
                      <a:cubicBezTo>
                        <a:pt x="61" y="132"/>
                        <a:pt x="0" y="253"/>
                        <a:pt x="92" y="344"/>
                      </a:cubicBezTo>
                      <a:lnTo>
                        <a:pt x="595" y="1055"/>
                      </a:lnTo>
                      <a:cubicBezTo>
                        <a:pt x="594" y="1052"/>
                        <a:pt x="595" y="1051"/>
                        <a:pt x="597" y="1051"/>
                      </a:cubicBezTo>
                      <a:cubicBezTo>
                        <a:pt x="601" y="1051"/>
                        <a:pt x="608" y="1059"/>
                        <a:pt x="608" y="1074"/>
                      </a:cubicBezTo>
                      <a:cubicBezTo>
                        <a:pt x="654" y="1119"/>
                        <a:pt x="707" y="1142"/>
                        <a:pt x="756" y="1142"/>
                      </a:cubicBezTo>
                      <a:cubicBezTo>
                        <a:pt x="806" y="1142"/>
                        <a:pt x="851" y="1119"/>
                        <a:pt x="882" y="1074"/>
                      </a:cubicBezTo>
                      <a:cubicBezTo>
                        <a:pt x="973" y="1013"/>
                        <a:pt x="1003" y="891"/>
                        <a:pt x="912" y="770"/>
                      </a:cubicBezTo>
                      <a:lnTo>
                        <a:pt x="426" y="101"/>
                      </a:lnTo>
                      <a:cubicBezTo>
                        <a:pt x="390" y="30"/>
                        <a:pt x="334" y="0"/>
                        <a:pt x="2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33"/>
                <p:cNvSpPr/>
                <p:nvPr/>
              </p:nvSpPr>
              <p:spPr>
                <a:xfrm>
                  <a:off x="4469501" y="4309695"/>
                  <a:ext cx="17003" cy="19001"/>
                </a:xfrm>
                <a:custGeom>
                  <a:rect b="b" l="l" r="r" t="t"/>
                  <a:pathLst>
                    <a:path extrusionOk="0" h="1122" w="1004">
                      <a:moveTo>
                        <a:pt x="281" y="1"/>
                      </a:moveTo>
                      <a:cubicBezTo>
                        <a:pt x="231" y="1"/>
                        <a:pt x="177" y="16"/>
                        <a:pt x="122" y="43"/>
                      </a:cubicBezTo>
                      <a:cubicBezTo>
                        <a:pt x="61" y="134"/>
                        <a:pt x="1" y="225"/>
                        <a:pt x="92" y="347"/>
                      </a:cubicBezTo>
                      <a:lnTo>
                        <a:pt x="608" y="1076"/>
                      </a:lnTo>
                      <a:cubicBezTo>
                        <a:pt x="654" y="1107"/>
                        <a:pt x="707" y="1122"/>
                        <a:pt x="757" y="1122"/>
                      </a:cubicBezTo>
                      <a:cubicBezTo>
                        <a:pt x="806" y="1122"/>
                        <a:pt x="852" y="1107"/>
                        <a:pt x="882" y="1076"/>
                      </a:cubicBezTo>
                      <a:cubicBezTo>
                        <a:pt x="973" y="985"/>
                        <a:pt x="1004" y="894"/>
                        <a:pt x="912" y="772"/>
                      </a:cubicBezTo>
                      <a:lnTo>
                        <a:pt x="426" y="73"/>
                      </a:lnTo>
                      <a:cubicBezTo>
                        <a:pt x="393" y="23"/>
                        <a:pt x="341" y="1"/>
                        <a:pt x="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33"/>
                <p:cNvSpPr/>
                <p:nvPr/>
              </p:nvSpPr>
              <p:spPr>
                <a:xfrm>
                  <a:off x="4453547" y="4305885"/>
                  <a:ext cx="17003" cy="19086"/>
                </a:xfrm>
                <a:custGeom>
                  <a:rect b="b" l="l" r="r" t="t"/>
                  <a:pathLst>
                    <a:path extrusionOk="0" h="1127" w="1004">
                      <a:moveTo>
                        <a:pt x="261" y="0"/>
                      </a:moveTo>
                      <a:cubicBezTo>
                        <a:pt x="218" y="0"/>
                        <a:pt x="173" y="17"/>
                        <a:pt x="122" y="55"/>
                      </a:cubicBezTo>
                      <a:cubicBezTo>
                        <a:pt x="31" y="116"/>
                        <a:pt x="0" y="238"/>
                        <a:pt x="91" y="359"/>
                      </a:cubicBezTo>
                      <a:lnTo>
                        <a:pt x="608" y="1058"/>
                      </a:lnTo>
                      <a:cubicBezTo>
                        <a:pt x="654" y="1104"/>
                        <a:pt x="699" y="1127"/>
                        <a:pt x="745" y="1127"/>
                      </a:cubicBezTo>
                      <a:cubicBezTo>
                        <a:pt x="791" y="1127"/>
                        <a:pt x="836" y="1104"/>
                        <a:pt x="882" y="1058"/>
                      </a:cubicBezTo>
                      <a:cubicBezTo>
                        <a:pt x="943" y="997"/>
                        <a:pt x="1003" y="876"/>
                        <a:pt x="912" y="754"/>
                      </a:cubicBezTo>
                      <a:lnTo>
                        <a:pt x="426" y="86"/>
                      </a:lnTo>
                      <a:cubicBezTo>
                        <a:pt x="373" y="33"/>
                        <a:pt x="320" y="0"/>
                        <a:pt x="2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33"/>
                <p:cNvSpPr/>
                <p:nvPr/>
              </p:nvSpPr>
              <p:spPr>
                <a:xfrm>
                  <a:off x="4437067" y="4300567"/>
                  <a:ext cx="16495" cy="19255"/>
                </a:xfrm>
                <a:custGeom>
                  <a:rect b="b" l="l" r="r" t="t"/>
                  <a:pathLst>
                    <a:path extrusionOk="0" h="1137" w="974">
                      <a:moveTo>
                        <a:pt x="255" y="0"/>
                      </a:moveTo>
                      <a:cubicBezTo>
                        <a:pt x="205" y="0"/>
                        <a:pt x="148" y="23"/>
                        <a:pt x="92" y="65"/>
                      </a:cubicBezTo>
                      <a:cubicBezTo>
                        <a:pt x="31" y="126"/>
                        <a:pt x="1" y="248"/>
                        <a:pt x="61" y="369"/>
                      </a:cubicBezTo>
                      <a:lnTo>
                        <a:pt x="591" y="1047"/>
                      </a:lnTo>
                      <a:lnTo>
                        <a:pt x="591" y="1047"/>
                      </a:lnTo>
                      <a:cubicBezTo>
                        <a:pt x="589" y="1046"/>
                        <a:pt x="587" y="1045"/>
                        <a:pt x="586" y="1045"/>
                      </a:cubicBezTo>
                      <a:cubicBezTo>
                        <a:pt x="578" y="1045"/>
                        <a:pt x="578" y="1053"/>
                        <a:pt x="608" y="1068"/>
                      </a:cubicBezTo>
                      <a:lnTo>
                        <a:pt x="591" y="1047"/>
                      </a:lnTo>
                      <a:lnTo>
                        <a:pt x="591" y="1047"/>
                      </a:lnTo>
                      <a:cubicBezTo>
                        <a:pt x="599" y="1049"/>
                        <a:pt x="608" y="1056"/>
                        <a:pt x="608" y="1068"/>
                      </a:cubicBezTo>
                      <a:cubicBezTo>
                        <a:pt x="639" y="1114"/>
                        <a:pt x="684" y="1137"/>
                        <a:pt x="730" y="1137"/>
                      </a:cubicBezTo>
                      <a:cubicBezTo>
                        <a:pt x="776" y="1137"/>
                        <a:pt x="821" y="1114"/>
                        <a:pt x="852" y="1068"/>
                      </a:cubicBezTo>
                      <a:cubicBezTo>
                        <a:pt x="943" y="1007"/>
                        <a:pt x="973" y="886"/>
                        <a:pt x="912" y="764"/>
                      </a:cubicBezTo>
                      <a:lnTo>
                        <a:pt x="396" y="96"/>
                      </a:lnTo>
                      <a:cubicBezTo>
                        <a:pt x="363" y="30"/>
                        <a:pt x="313" y="0"/>
                        <a:pt x="2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33"/>
                <p:cNvSpPr/>
                <p:nvPr/>
              </p:nvSpPr>
              <p:spPr>
                <a:xfrm>
                  <a:off x="4556505" y="3921219"/>
                  <a:ext cx="695961" cy="419548"/>
                </a:xfrm>
                <a:custGeom>
                  <a:rect b="b" l="l" r="r" t="t"/>
                  <a:pathLst>
                    <a:path extrusionOk="0" h="24774" w="41096">
                      <a:moveTo>
                        <a:pt x="0" y="22311"/>
                      </a:moveTo>
                      <a:lnTo>
                        <a:pt x="3891" y="24773"/>
                      </a:lnTo>
                      <a:cubicBezTo>
                        <a:pt x="3891" y="24773"/>
                        <a:pt x="6931" y="21946"/>
                        <a:pt x="10669" y="18603"/>
                      </a:cubicBezTo>
                      <a:cubicBezTo>
                        <a:pt x="14438" y="15259"/>
                        <a:pt x="17934" y="11369"/>
                        <a:pt x="19423" y="8390"/>
                      </a:cubicBezTo>
                      <a:cubicBezTo>
                        <a:pt x="19423" y="8390"/>
                        <a:pt x="30518" y="13162"/>
                        <a:pt x="36506" y="12007"/>
                      </a:cubicBezTo>
                      <a:cubicBezTo>
                        <a:pt x="39028" y="11521"/>
                        <a:pt x="40153" y="9788"/>
                        <a:pt x="40609" y="7965"/>
                      </a:cubicBezTo>
                      <a:cubicBezTo>
                        <a:pt x="40700" y="7721"/>
                        <a:pt x="40731" y="7448"/>
                        <a:pt x="40761" y="7144"/>
                      </a:cubicBezTo>
                      <a:cubicBezTo>
                        <a:pt x="41095" y="4834"/>
                        <a:pt x="40579" y="2585"/>
                        <a:pt x="40579" y="2585"/>
                      </a:cubicBezTo>
                      <a:cubicBezTo>
                        <a:pt x="40579" y="2585"/>
                        <a:pt x="26475" y="1"/>
                        <a:pt x="19180" y="214"/>
                      </a:cubicBezTo>
                      <a:cubicBezTo>
                        <a:pt x="18694" y="214"/>
                        <a:pt x="18207" y="244"/>
                        <a:pt x="17782" y="335"/>
                      </a:cubicBezTo>
                      <a:cubicBezTo>
                        <a:pt x="17083" y="396"/>
                        <a:pt x="16505" y="518"/>
                        <a:pt x="16019" y="670"/>
                      </a:cubicBezTo>
                      <a:cubicBezTo>
                        <a:pt x="15107" y="1034"/>
                        <a:pt x="13952" y="1977"/>
                        <a:pt x="12675" y="3344"/>
                      </a:cubicBezTo>
                      <a:cubicBezTo>
                        <a:pt x="12645" y="3375"/>
                        <a:pt x="12615" y="3436"/>
                        <a:pt x="12523" y="3496"/>
                      </a:cubicBezTo>
                      <a:cubicBezTo>
                        <a:pt x="7235" y="9424"/>
                        <a:pt x="0" y="22311"/>
                        <a:pt x="0" y="2231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33"/>
                <p:cNvSpPr/>
                <p:nvPr/>
              </p:nvSpPr>
              <p:spPr>
                <a:xfrm>
                  <a:off x="4806185" y="4060218"/>
                  <a:ext cx="187894" cy="110179"/>
                </a:xfrm>
                <a:custGeom>
                  <a:rect b="b" l="l" r="r" t="t"/>
                  <a:pathLst>
                    <a:path extrusionOk="0" h="6506" w="11095">
                      <a:moveTo>
                        <a:pt x="4712" y="1"/>
                      </a:moveTo>
                      <a:cubicBezTo>
                        <a:pt x="4681" y="1"/>
                        <a:pt x="4651" y="31"/>
                        <a:pt x="4590" y="122"/>
                      </a:cubicBezTo>
                      <a:cubicBezTo>
                        <a:pt x="4590" y="153"/>
                        <a:pt x="3161" y="3770"/>
                        <a:pt x="91" y="6141"/>
                      </a:cubicBezTo>
                      <a:cubicBezTo>
                        <a:pt x="0" y="6232"/>
                        <a:pt x="0" y="6293"/>
                        <a:pt x="31" y="6384"/>
                      </a:cubicBezTo>
                      <a:cubicBezTo>
                        <a:pt x="91" y="6445"/>
                        <a:pt x="122" y="6505"/>
                        <a:pt x="183" y="6505"/>
                      </a:cubicBezTo>
                      <a:cubicBezTo>
                        <a:pt x="243" y="6505"/>
                        <a:pt x="274" y="6505"/>
                        <a:pt x="274" y="6445"/>
                      </a:cubicBezTo>
                      <a:cubicBezTo>
                        <a:pt x="3009" y="4317"/>
                        <a:pt x="4499" y="1247"/>
                        <a:pt x="4833" y="457"/>
                      </a:cubicBezTo>
                      <a:cubicBezTo>
                        <a:pt x="6262" y="1277"/>
                        <a:pt x="10639" y="2584"/>
                        <a:pt x="10821" y="2615"/>
                      </a:cubicBezTo>
                      <a:cubicBezTo>
                        <a:pt x="10837" y="2620"/>
                        <a:pt x="10854" y="2623"/>
                        <a:pt x="10872" y="2623"/>
                      </a:cubicBezTo>
                      <a:cubicBezTo>
                        <a:pt x="10953" y="2623"/>
                        <a:pt x="11039" y="2568"/>
                        <a:pt x="11064" y="2493"/>
                      </a:cubicBezTo>
                      <a:cubicBezTo>
                        <a:pt x="11095" y="2432"/>
                        <a:pt x="11034" y="2311"/>
                        <a:pt x="10943" y="2280"/>
                      </a:cubicBezTo>
                      <a:cubicBezTo>
                        <a:pt x="10912" y="2280"/>
                        <a:pt x="6019" y="821"/>
                        <a:pt x="4864" y="31"/>
                      </a:cubicBezTo>
                      <a:cubicBezTo>
                        <a:pt x="4833" y="1"/>
                        <a:pt x="4742" y="1"/>
                        <a:pt x="47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33"/>
                <p:cNvSpPr/>
                <p:nvPr/>
              </p:nvSpPr>
              <p:spPr>
                <a:xfrm>
                  <a:off x="4566277" y="4277160"/>
                  <a:ext cx="72600" cy="49230"/>
                </a:xfrm>
                <a:custGeom>
                  <a:rect b="b" l="l" r="r" t="t"/>
                  <a:pathLst>
                    <a:path extrusionOk="0" h="2907" w="4287">
                      <a:moveTo>
                        <a:pt x="168" y="0"/>
                      </a:moveTo>
                      <a:cubicBezTo>
                        <a:pt x="106" y="0"/>
                        <a:pt x="51" y="22"/>
                        <a:pt x="31" y="79"/>
                      </a:cubicBezTo>
                      <a:cubicBezTo>
                        <a:pt x="1" y="140"/>
                        <a:pt x="1" y="262"/>
                        <a:pt x="62" y="292"/>
                      </a:cubicBezTo>
                      <a:lnTo>
                        <a:pt x="4013" y="2876"/>
                      </a:lnTo>
                      <a:cubicBezTo>
                        <a:pt x="4074" y="2906"/>
                        <a:pt x="4104" y="2906"/>
                        <a:pt x="4135" y="2906"/>
                      </a:cubicBezTo>
                      <a:cubicBezTo>
                        <a:pt x="4165" y="2906"/>
                        <a:pt x="4256" y="2876"/>
                        <a:pt x="4256" y="2845"/>
                      </a:cubicBezTo>
                      <a:cubicBezTo>
                        <a:pt x="4287" y="2754"/>
                        <a:pt x="4287" y="2663"/>
                        <a:pt x="4226" y="2602"/>
                      </a:cubicBezTo>
                      <a:lnTo>
                        <a:pt x="274" y="19"/>
                      </a:lnTo>
                      <a:cubicBezTo>
                        <a:pt x="241" y="7"/>
                        <a:pt x="204" y="0"/>
                        <a:pt x="1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33"/>
                <p:cNvSpPr/>
                <p:nvPr/>
              </p:nvSpPr>
              <p:spPr>
                <a:xfrm>
                  <a:off x="4618798" y="4030884"/>
                  <a:ext cx="629559" cy="285185"/>
                </a:xfrm>
                <a:custGeom>
                  <a:rect b="b" l="l" r="r" t="t"/>
                  <a:pathLst>
                    <a:path extrusionOk="0" h="16840" w="37175">
                      <a:moveTo>
                        <a:pt x="14742" y="0"/>
                      </a:moveTo>
                      <a:cubicBezTo>
                        <a:pt x="14712" y="0"/>
                        <a:pt x="14681" y="61"/>
                        <a:pt x="14681" y="122"/>
                      </a:cubicBezTo>
                      <a:cubicBezTo>
                        <a:pt x="14681" y="152"/>
                        <a:pt x="12918" y="4620"/>
                        <a:pt x="9848" y="7356"/>
                      </a:cubicBezTo>
                      <a:cubicBezTo>
                        <a:pt x="6718" y="10122"/>
                        <a:pt x="274" y="16505"/>
                        <a:pt x="183" y="16566"/>
                      </a:cubicBezTo>
                      <a:cubicBezTo>
                        <a:pt x="0" y="16657"/>
                        <a:pt x="0" y="16718"/>
                        <a:pt x="91" y="16809"/>
                      </a:cubicBezTo>
                      <a:cubicBezTo>
                        <a:pt x="122" y="16839"/>
                        <a:pt x="152" y="16839"/>
                        <a:pt x="243" y="16839"/>
                      </a:cubicBezTo>
                      <a:cubicBezTo>
                        <a:pt x="274" y="16839"/>
                        <a:pt x="304" y="16839"/>
                        <a:pt x="365" y="16809"/>
                      </a:cubicBezTo>
                      <a:cubicBezTo>
                        <a:pt x="426" y="16718"/>
                        <a:pt x="6870" y="10365"/>
                        <a:pt x="10000" y="7599"/>
                      </a:cubicBezTo>
                      <a:cubicBezTo>
                        <a:pt x="12797" y="5137"/>
                        <a:pt x="14529" y="1277"/>
                        <a:pt x="14864" y="426"/>
                      </a:cubicBezTo>
                      <a:cubicBezTo>
                        <a:pt x="15988" y="882"/>
                        <a:pt x="23223" y="3617"/>
                        <a:pt x="29910" y="4012"/>
                      </a:cubicBezTo>
                      <a:cubicBezTo>
                        <a:pt x="30143" y="4024"/>
                        <a:pt x="30370" y="4030"/>
                        <a:pt x="30590" y="4030"/>
                      </a:cubicBezTo>
                      <a:cubicBezTo>
                        <a:pt x="33238" y="4030"/>
                        <a:pt x="34946" y="3224"/>
                        <a:pt x="35928" y="2523"/>
                      </a:cubicBezTo>
                      <a:cubicBezTo>
                        <a:pt x="36414" y="2189"/>
                        <a:pt x="36749" y="1793"/>
                        <a:pt x="37022" y="1490"/>
                      </a:cubicBezTo>
                      <a:cubicBezTo>
                        <a:pt x="37083" y="1216"/>
                        <a:pt x="37144" y="973"/>
                        <a:pt x="37174" y="669"/>
                      </a:cubicBezTo>
                      <a:lnTo>
                        <a:pt x="37174" y="669"/>
                      </a:lnTo>
                      <a:cubicBezTo>
                        <a:pt x="37113" y="730"/>
                        <a:pt x="37022" y="912"/>
                        <a:pt x="36870" y="1125"/>
                      </a:cubicBezTo>
                      <a:cubicBezTo>
                        <a:pt x="36627" y="1429"/>
                        <a:pt x="36262" y="1824"/>
                        <a:pt x="35685" y="2219"/>
                      </a:cubicBezTo>
                      <a:cubicBezTo>
                        <a:pt x="34736" y="2889"/>
                        <a:pt x="33121" y="3636"/>
                        <a:pt x="30627" y="3636"/>
                      </a:cubicBezTo>
                      <a:cubicBezTo>
                        <a:pt x="30405" y="3636"/>
                        <a:pt x="30176" y="3630"/>
                        <a:pt x="29940" y="3617"/>
                      </a:cubicBezTo>
                      <a:cubicBezTo>
                        <a:pt x="22767" y="3252"/>
                        <a:pt x="14925" y="61"/>
                        <a:pt x="148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33"/>
                <p:cNvSpPr/>
                <p:nvPr/>
              </p:nvSpPr>
              <p:spPr>
                <a:xfrm>
                  <a:off x="5129472" y="3125196"/>
                  <a:ext cx="196649" cy="198495"/>
                </a:xfrm>
                <a:custGeom>
                  <a:rect b="b" l="l" r="r" t="t"/>
                  <a:pathLst>
                    <a:path extrusionOk="0" h="11721" w="11612">
                      <a:moveTo>
                        <a:pt x="7341" y="0"/>
                      </a:moveTo>
                      <a:cubicBezTo>
                        <a:pt x="6057" y="0"/>
                        <a:pt x="5107" y="1620"/>
                        <a:pt x="5107" y="1620"/>
                      </a:cubicBezTo>
                      <a:cubicBezTo>
                        <a:pt x="5107" y="1620"/>
                        <a:pt x="4705" y="1389"/>
                        <a:pt x="4124" y="1389"/>
                      </a:cubicBezTo>
                      <a:cubicBezTo>
                        <a:pt x="3788" y="1389"/>
                        <a:pt x="3392" y="1466"/>
                        <a:pt x="2980" y="1711"/>
                      </a:cubicBezTo>
                      <a:cubicBezTo>
                        <a:pt x="1885" y="2350"/>
                        <a:pt x="2524" y="4477"/>
                        <a:pt x="2524" y="4477"/>
                      </a:cubicBezTo>
                      <a:cubicBezTo>
                        <a:pt x="2524" y="4477"/>
                        <a:pt x="2183" y="4302"/>
                        <a:pt x="1744" y="4302"/>
                      </a:cubicBezTo>
                      <a:cubicBezTo>
                        <a:pt x="1386" y="4302"/>
                        <a:pt x="964" y="4419"/>
                        <a:pt x="609" y="4842"/>
                      </a:cubicBezTo>
                      <a:cubicBezTo>
                        <a:pt x="1" y="5420"/>
                        <a:pt x="670" y="6453"/>
                        <a:pt x="1247" y="7152"/>
                      </a:cubicBezTo>
                      <a:cubicBezTo>
                        <a:pt x="1581" y="7517"/>
                        <a:pt x="2463" y="8399"/>
                        <a:pt x="2463" y="8399"/>
                      </a:cubicBezTo>
                      <a:lnTo>
                        <a:pt x="3739" y="9341"/>
                      </a:lnTo>
                      <a:lnTo>
                        <a:pt x="4834" y="10283"/>
                      </a:lnTo>
                      <a:cubicBezTo>
                        <a:pt x="4834" y="10283"/>
                        <a:pt x="7360" y="11720"/>
                        <a:pt x="8486" y="11720"/>
                      </a:cubicBezTo>
                      <a:cubicBezTo>
                        <a:pt x="8650" y="11720"/>
                        <a:pt x="8784" y="11690"/>
                        <a:pt x="8876" y="11620"/>
                      </a:cubicBezTo>
                      <a:cubicBezTo>
                        <a:pt x="9302" y="11286"/>
                        <a:pt x="9271" y="10709"/>
                        <a:pt x="9180" y="10344"/>
                      </a:cubicBezTo>
                      <a:cubicBezTo>
                        <a:pt x="9120" y="10101"/>
                        <a:pt x="9028" y="9918"/>
                        <a:pt x="9028" y="9918"/>
                      </a:cubicBezTo>
                      <a:lnTo>
                        <a:pt x="9028" y="9918"/>
                      </a:lnTo>
                      <a:cubicBezTo>
                        <a:pt x="9028" y="9918"/>
                        <a:pt x="9120" y="9949"/>
                        <a:pt x="9271" y="9979"/>
                      </a:cubicBezTo>
                      <a:cubicBezTo>
                        <a:pt x="9370" y="10006"/>
                        <a:pt x="9492" y="10028"/>
                        <a:pt x="9623" y="10028"/>
                      </a:cubicBezTo>
                      <a:cubicBezTo>
                        <a:pt x="9938" y="10028"/>
                        <a:pt x="10303" y="9904"/>
                        <a:pt x="10518" y="9432"/>
                      </a:cubicBezTo>
                      <a:cubicBezTo>
                        <a:pt x="10943" y="8429"/>
                        <a:pt x="9667" y="7243"/>
                        <a:pt x="9667" y="7243"/>
                      </a:cubicBezTo>
                      <a:cubicBezTo>
                        <a:pt x="9667" y="7243"/>
                        <a:pt x="10700" y="7243"/>
                        <a:pt x="11156" y="6423"/>
                      </a:cubicBezTo>
                      <a:cubicBezTo>
                        <a:pt x="11612" y="5572"/>
                        <a:pt x="9879" y="4022"/>
                        <a:pt x="9879" y="4022"/>
                      </a:cubicBezTo>
                      <a:cubicBezTo>
                        <a:pt x="9879" y="4022"/>
                        <a:pt x="10487" y="3900"/>
                        <a:pt x="10183" y="2836"/>
                      </a:cubicBezTo>
                      <a:cubicBezTo>
                        <a:pt x="10003" y="2134"/>
                        <a:pt x="9424" y="2014"/>
                        <a:pt x="9052" y="2014"/>
                      </a:cubicBezTo>
                      <a:cubicBezTo>
                        <a:pt x="8861" y="2014"/>
                        <a:pt x="8724" y="2046"/>
                        <a:pt x="8724" y="2046"/>
                      </a:cubicBezTo>
                      <a:cubicBezTo>
                        <a:pt x="8724" y="2046"/>
                        <a:pt x="8907" y="161"/>
                        <a:pt x="7509" y="9"/>
                      </a:cubicBezTo>
                      <a:cubicBezTo>
                        <a:pt x="7452" y="3"/>
                        <a:pt x="7396" y="0"/>
                        <a:pt x="7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33"/>
                <p:cNvSpPr/>
                <p:nvPr/>
              </p:nvSpPr>
              <p:spPr>
                <a:xfrm>
                  <a:off x="5166022" y="3267430"/>
                  <a:ext cx="44810" cy="39137"/>
                </a:xfrm>
                <a:custGeom>
                  <a:rect b="b" l="l" r="r" t="t"/>
                  <a:pathLst>
                    <a:path extrusionOk="0" h="2311" w="2646">
                      <a:moveTo>
                        <a:pt x="305" y="1"/>
                      </a:moveTo>
                      <a:cubicBezTo>
                        <a:pt x="305" y="1"/>
                        <a:pt x="2037" y="426"/>
                        <a:pt x="2645" y="1885"/>
                      </a:cubicBezTo>
                      <a:cubicBezTo>
                        <a:pt x="2645" y="1885"/>
                        <a:pt x="2433" y="2250"/>
                        <a:pt x="1825" y="2311"/>
                      </a:cubicBezTo>
                      <a:cubicBezTo>
                        <a:pt x="1825" y="2311"/>
                        <a:pt x="1521" y="1338"/>
                        <a:pt x="183" y="760"/>
                      </a:cubicBezTo>
                      <a:cubicBezTo>
                        <a:pt x="183" y="730"/>
                        <a:pt x="1" y="274"/>
                        <a:pt x="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33"/>
                <p:cNvSpPr/>
                <p:nvPr/>
              </p:nvSpPr>
              <p:spPr>
                <a:xfrm>
                  <a:off x="5016217" y="3268023"/>
                  <a:ext cx="206438" cy="177530"/>
                </a:xfrm>
                <a:custGeom>
                  <a:rect b="b" l="l" r="r" t="t"/>
                  <a:pathLst>
                    <a:path extrusionOk="0" h="10483" w="12190">
                      <a:moveTo>
                        <a:pt x="6953" y="0"/>
                      </a:moveTo>
                      <a:cubicBezTo>
                        <a:pt x="6488" y="0"/>
                        <a:pt x="5968" y="28"/>
                        <a:pt x="5381" y="87"/>
                      </a:cubicBezTo>
                      <a:cubicBezTo>
                        <a:pt x="1916" y="452"/>
                        <a:pt x="1" y="2975"/>
                        <a:pt x="457" y="5741"/>
                      </a:cubicBezTo>
                      <a:cubicBezTo>
                        <a:pt x="761" y="7443"/>
                        <a:pt x="1916" y="7747"/>
                        <a:pt x="1916" y="7747"/>
                      </a:cubicBezTo>
                      <a:lnTo>
                        <a:pt x="8238" y="10482"/>
                      </a:lnTo>
                      <a:cubicBezTo>
                        <a:pt x="8238" y="10482"/>
                        <a:pt x="10031" y="9966"/>
                        <a:pt x="10943" y="8598"/>
                      </a:cubicBezTo>
                      <a:cubicBezTo>
                        <a:pt x="11885" y="7169"/>
                        <a:pt x="12189" y="4586"/>
                        <a:pt x="11338" y="2823"/>
                      </a:cubicBezTo>
                      <a:cubicBezTo>
                        <a:pt x="10624" y="1262"/>
                        <a:pt x="10071" y="0"/>
                        <a:pt x="69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33"/>
                <p:cNvSpPr/>
                <p:nvPr/>
              </p:nvSpPr>
              <p:spPr>
                <a:xfrm>
                  <a:off x="5035372" y="3388409"/>
                  <a:ext cx="30805" cy="43574"/>
                </a:xfrm>
                <a:custGeom>
                  <a:rect b="b" l="l" r="r" t="t"/>
                  <a:pathLst>
                    <a:path extrusionOk="0" h="2573" w="1819">
                      <a:moveTo>
                        <a:pt x="724" y="0"/>
                      </a:moveTo>
                      <a:cubicBezTo>
                        <a:pt x="724" y="0"/>
                        <a:pt x="146" y="61"/>
                        <a:pt x="86" y="791"/>
                      </a:cubicBezTo>
                      <a:cubicBezTo>
                        <a:pt x="1" y="1470"/>
                        <a:pt x="338" y="2572"/>
                        <a:pt x="950" y="2572"/>
                      </a:cubicBezTo>
                      <a:cubicBezTo>
                        <a:pt x="994" y="2572"/>
                        <a:pt x="1041" y="2566"/>
                        <a:pt x="1089" y="2554"/>
                      </a:cubicBezTo>
                      <a:cubicBezTo>
                        <a:pt x="1818" y="2341"/>
                        <a:pt x="724" y="0"/>
                        <a:pt x="724"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5" name="Google Shape;1055;p33"/>
                <p:cNvSpPr/>
                <p:nvPr/>
              </p:nvSpPr>
              <p:spPr>
                <a:xfrm>
                  <a:off x="5037845" y="3424399"/>
                  <a:ext cx="23184" cy="21846"/>
                </a:xfrm>
                <a:custGeom>
                  <a:rect b="b" l="l" r="r" t="t"/>
                  <a:pathLst>
                    <a:path extrusionOk="0" h="1290" w="1369">
                      <a:moveTo>
                        <a:pt x="674" y="1"/>
                      </a:moveTo>
                      <a:cubicBezTo>
                        <a:pt x="653" y="1"/>
                        <a:pt x="631" y="1"/>
                        <a:pt x="608" y="3"/>
                      </a:cubicBezTo>
                      <a:cubicBezTo>
                        <a:pt x="244" y="34"/>
                        <a:pt x="0" y="368"/>
                        <a:pt x="31" y="733"/>
                      </a:cubicBezTo>
                      <a:cubicBezTo>
                        <a:pt x="85" y="1060"/>
                        <a:pt x="360" y="1289"/>
                        <a:pt x="657" y="1289"/>
                      </a:cubicBezTo>
                      <a:cubicBezTo>
                        <a:pt x="691" y="1289"/>
                        <a:pt x="726" y="1286"/>
                        <a:pt x="760" y="1280"/>
                      </a:cubicBezTo>
                      <a:cubicBezTo>
                        <a:pt x="1155" y="1249"/>
                        <a:pt x="1368" y="915"/>
                        <a:pt x="1338" y="581"/>
                      </a:cubicBezTo>
                      <a:cubicBezTo>
                        <a:pt x="1309" y="237"/>
                        <a:pt x="1037" y="1"/>
                        <a:pt x="6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6" name="Google Shape;1056;p33"/>
                <p:cNvSpPr/>
                <p:nvPr/>
              </p:nvSpPr>
              <p:spPr>
                <a:xfrm>
                  <a:off x="5083659" y="3430107"/>
                  <a:ext cx="102457" cy="122830"/>
                </a:xfrm>
                <a:custGeom>
                  <a:rect b="b" l="l" r="r" t="t"/>
                  <a:pathLst>
                    <a:path extrusionOk="0" h="7253" w="6050">
                      <a:moveTo>
                        <a:pt x="4833" y="1"/>
                      </a:moveTo>
                      <a:lnTo>
                        <a:pt x="4621" y="122"/>
                      </a:lnTo>
                      <a:lnTo>
                        <a:pt x="4378" y="304"/>
                      </a:lnTo>
                      <a:cubicBezTo>
                        <a:pt x="3375" y="1703"/>
                        <a:pt x="1885" y="2584"/>
                        <a:pt x="31" y="3070"/>
                      </a:cubicBezTo>
                      <a:cubicBezTo>
                        <a:pt x="31" y="3192"/>
                        <a:pt x="61" y="3344"/>
                        <a:pt x="61" y="3466"/>
                      </a:cubicBezTo>
                      <a:cubicBezTo>
                        <a:pt x="153" y="4043"/>
                        <a:pt x="183" y="4499"/>
                        <a:pt x="183" y="4894"/>
                      </a:cubicBezTo>
                      <a:lnTo>
                        <a:pt x="183" y="5350"/>
                      </a:lnTo>
                      <a:cubicBezTo>
                        <a:pt x="153" y="5745"/>
                        <a:pt x="122" y="6080"/>
                        <a:pt x="1" y="6475"/>
                      </a:cubicBezTo>
                      <a:cubicBezTo>
                        <a:pt x="1" y="6475"/>
                        <a:pt x="232" y="7252"/>
                        <a:pt x="1847" y="7252"/>
                      </a:cubicBezTo>
                      <a:cubicBezTo>
                        <a:pt x="2175" y="7252"/>
                        <a:pt x="2559" y="7220"/>
                        <a:pt x="3010" y="7143"/>
                      </a:cubicBezTo>
                      <a:cubicBezTo>
                        <a:pt x="5077" y="6809"/>
                        <a:pt x="6049" y="4894"/>
                        <a:pt x="6049" y="4894"/>
                      </a:cubicBezTo>
                      <a:cubicBezTo>
                        <a:pt x="5137" y="3435"/>
                        <a:pt x="4712" y="2098"/>
                        <a:pt x="4833" y="456"/>
                      </a:cubicBezTo>
                      <a:lnTo>
                        <a:pt x="4864" y="122"/>
                      </a:lnTo>
                      <a:lnTo>
                        <a:pt x="4833" y="1"/>
                      </a:ln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33"/>
                <p:cNvSpPr/>
                <p:nvPr/>
              </p:nvSpPr>
              <p:spPr>
                <a:xfrm>
                  <a:off x="5084167" y="3460474"/>
                  <a:ext cx="52007" cy="52532"/>
                </a:xfrm>
                <a:custGeom>
                  <a:rect b="b" l="l" r="r" t="t"/>
                  <a:pathLst>
                    <a:path extrusionOk="0" h="3102" w="3071">
                      <a:moveTo>
                        <a:pt x="3071" y="1"/>
                      </a:moveTo>
                      <a:lnTo>
                        <a:pt x="3071" y="1"/>
                      </a:lnTo>
                      <a:cubicBezTo>
                        <a:pt x="2279" y="736"/>
                        <a:pt x="1251" y="1287"/>
                        <a:pt x="328" y="1287"/>
                      </a:cubicBezTo>
                      <a:cubicBezTo>
                        <a:pt x="259" y="1287"/>
                        <a:pt x="190" y="1284"/>
                        <a:pt x="123" y="1277"/>
                      </a:cubicBezTo>
                      <a:lnTo>
                        <a:pt x="1" y="1277"/>
                      </a:lnTo>
                      <a:cubicBezTo>
                        <a:pt x="1" y="1399"/>
                        <a:pt x="31" y="1551"/>
                        <a:pt x="31" y="1673"/>
                      </a:cubicBezTo>
                      <a:cubicBezTo>
                        <a:pt x="123" y="2250"/>
                        <a:pt x="153" y="2706"/>
                        <a:pt x="153" y="3101"/>
                      </a:cubicBezTo>
                      <a:cubicBezTo>
                        <a:pt x="1855" y="2493"/>
                        <a:pt x="2706" y="913"/>
                        <a:pt x="3071"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33"/>
                <p:cNvSpPr/>
                <p:nvPr/>
              </p:nvSpPr>
              <p:spPr>
                <a:xfrm>
                  <a:off x="5029089" y="3291599"/>
                  <a:ext cx="174007" cy="192703"/>
                </a:xfrm>
                <a:custGeom>
                  <a:rect b="b" l="l" r="r" t="t"/>
                  <a:pathLst>
                    <a:path extrusionOk="0" h="11379" w="10275">
                      <a:moveTo>
                        <a:pt x="5796" y="1"/>
                      </a:moveTo>
                      <a:cubicBezTo>
                        <a:pt x="5403" y="1"/>
                        <a:pt x="4972" y="39"/>
                        <a:pt x="4499" y="124"/>
                      </a:cubicBezTo>
                      <a:cubicBezTo>
                        <a:pt x="821" y="853"/>
                        <a:pt x="1" y="2677"/>
                        <a:pt x="365" y="4349"/>
                      </a:cubicBezTo>
                      <a:cubicBezTo>
                        <a:pt x="548" y="5200"/>
                        <a:pt x="1216" y="7175"/>
                        <a:pt x="1216" y="7175"/>
                      </a:cubicBezTo>
                      <a:lnTo>
                        <a:pt x="1216" y="7236"/>
                      </a:lnTo>
                      <a:cubicBezTo>
                        <a:pt x="1156" y="7419"/>
                        <a:pt x="1125" y="7601"/>
                        <a:pt x="1125" y="7844"/>
                      </a:cubicBezTo>
                      <a:cubicBezTo>
                        <a:pt x="1064" y="9273"/>
                        <a:pt x="1460" y="11157"/>
                        <a:pt x="2919" y="11340"/>
                      </a:cubicBezTo>
                      <a:cubicBezTo>
                        <a:pt x="2992" y="11340"/>
                        <a:pt x="3240" y="11379"/>
                        <a:pt x="3569" y="11379"/>
                      </a:cubicBezTo>
                      <a:cubicBezTo>
                        <a:pt x="3652" y="11379"/>
                        <a:pt x="3739" y="11376"/>
                        <a:pt x="3830" y="11370"/>
                      </a:cubicBezTo>
                      <a:cubicBezTo>
                        <a:pt x="5138" y="11188"/>
                        <a:pt x="7508" y="9972"/>
                        <a:pt x="8147" y="8179"/>
                      </a:cubicBezTo>
                      <a:cubicBezTo>
                        <a:pt x="8177" y="8148"/>
                        <a:pt x="8177" y="8148"/>
                        <a:pt x="8177" y="8118"/>
                      </a:cubicBezTo>
                      <a:cubicBezTo>
                        <a:pt x="8177" y="8027"/>
                        <a:pt x="8238" y="7996"/>
                        <a:pt x="8238" y="7905"/>
                      </a:cubicBezTo>
                      <a:lnTo>
                        <a:pt x="8268" y="7905"/>
                      </a:lnTo>
                      <a:cubicBezTo>
                        <a:pt x="9575" y="7753"/>
                        <a:pt x="10274" y="6446"/>
                        <a:pt x="10214" y="5443"/>
                      </a:cubicBezTo>
                      <a:cubicBezTo>
                        <a:pt x="10183" y="5109"/>
                        <a:pt x="10062" y="4683"/>
                        <a:pt x="9666" y="4531"/>
                      </a:cubicBezTo>
                      <a:cubicBezTo>
                        <a:pt x="9849" y="4349"/>
                        <a:pt x="9788" y="3072"/>
                        <a:pt x="9697" y="2890"/>
                      </a:cubicBezTo>
                      <a:cubicBezTo>
                        <a:pt x="9378" y="1828"/>
                        <a:pt x="8503" y="1"/>
                        <a:pt x="5796"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33"/>
                <p:cNvSpPr/>
                <p:nvPr/>
              </p:nvSpPr>
              <p:spPr>
                <a:xfrm>
                  <a:off x="5028055" y="3286789"/>
                  <a:ext cx="175040" cy="117072"/>
                </a:xfrm>
                <a:custGeom>
                  <a:rect b="b" l="l" r="r" t="t"/>
                  <a:pathLst>
                    <a:path extrusionOk="0" h="6913" w="10336">
                      <a:moveTo>
                        <a:pt x="5691" y="0"/>
                      </a:moveTo>
                      <a:cubicBezTo>
                        <a:pt x="5510" y="0"/>
                        <a:pt x="5325" y="14"/>
                        <a:pt x="5138" y="43"/>
                      </a:cubicBezTo>
                      <a:cubicBezTo>
                        <a:pt x="2372" y="438"/>
                        <a:pt x="1" y="2049"/>
                        <a:pt x="92" y="4025"/>
                      </a:cubicBezTo>
                      <a:cubicBezTo>
                        <a:pt x="135" y="5406"/>
                        <a:pt x="340" y="5614"/>
                        <a:pt x="460" y="5614"/>
                      </a:cubicBezTo>
                      <a:cubicBezTo>
                        <a:pt x="512" y="5614"/>
                        <a:pt x="548" y="5575"/>
                        <a:pt x="548" y="5575"/>
                      </a:cubicBezTo>
                      <a:cubicBezTo>
                        <a:pt x="548" y="5575"/>
                        <a:pt x="487" y="5453"/>
                        <a:pt x="609" y="3873"/>
                      </a:cubicBezTo>
                      <a:cubicBezTo>
                        <a:pt x="710" y="2937"/>
                        <a:pt x="2759" y="2369"/>
                        <a:pt x="4031" y="2369"/>
                      </a:cubicBezTo>
                      <a:cubicBezTo>
                        <a:pt x="4658" y="2369"/>
                        <a:pt x="5097" y="2507"/>
                        <a:pt x="5016" y="2809"/>
                      </a:cubicBezTo>
                      <a:cubicBezTo>
                        <a:pt x="5016" y="2809"/>
                        <a:pt x="4986" y="3873"/>
                        <a:pt x="5928" y="4390"/>
                      </a:cubicBezTo>
                      <a:cubicBezTo>
                        <a:pt x="6475" y="4693"/>
                        <a:pt x="6931" y="4997"/>
                        <a:pt x="6749" y="5605"/>
                      </a:cubicBezTo>
                      <a:cubicBezTo>
                        <a:pt x="6506" y="6426"/>
                        <a:pt x="6749" y="6912"/>
                        <a:pt x="7205" y="6912"/>
                      </a:cubicBezTo>
                      <a:cubicBezTo>
                        <a:pt x="8025" y="6912"/>
                        <a:pt x="8025" y="5089"/>
                        <a:pt x="9727" y="4815"/>
                      </a:cubicBezTo>
                      <a:cubicBezTo>
                        <a:pt x="9727" y="4815"/>
                        <a:pt x="10335" y="4633"/>
                        <a:pt x="10183" y="3569"/>
                      </a:cubicBezTo>
                      <a:cubicBezTo>
                        <a:pt x="10042" y="2577"/>
                        <a:pt x="8183" y="0"/>
                        <a:pt x="56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0" name="Google Shape;1060;p33"/>
                <p:cNvSpPr/>
                <p:nvPr/>
              </p:nvSpPr>
              <p:spPr>
                <a:xfrm>
                  <a:off x="5168596" y="3414627"/>
                  <a:ext cx="23184" cy="22236"/>
                </a:xfrm>
                <a:custGeom>
                  <a:rect b="b" l="l" r="r" t="t"/>
                  <a:pathLst>
                    <a:path extrusionOk="0" h="1313" w="1369">
                      <a:moveTo>
                        <a:pt x="660" y="0"/>
                      </a:moveTo>
                      <a:cubicBezTo>
                        <a:pt x="643" y="0"/>
                        <a:pt x="626" y="1"/>
                        <a:pt x="609" y="3"/>
                      </a:cubicBezTo>
                      <a:cubicBezTo>
                        <a:pt x="214" y="33"/>
                        <a:pt x="1" y="398"/>
                        <a:pt x="31" y="732"/>
                      </a:cubicBezTo>
                      <a:cubicBezTo>
                        <a:pt x="60" y="1076"/>
                        <a:pt x="386" y="1312"/>
                        <a:pt x="704" y="1312"/>
                      </a:cubicBezTo>
                      <a:cubicBezTo>
                        <a:pt x="723" y="1312"/>
                        <a:pt x="742" y="1311"/>
                        <a:pt x="761" y="1310"/>
                      </a:cubicBezTo>
                      <a:cubicBezTo>
                        <a:pt x="1126" y="1249"/>
                        <a:pt x="1369" y="915"/>
                        <a:pt x="1338" y="580"/>
                      </a:cubicBezTo>
                      <a:cubicBezTo>
                        <a:pt x="1281" y="263"/>
                        <a:pt x="977" y="0"/>
                        <a:pt x="6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1" name="Google Shape;1061;p33"/>
                <p:cNvSpPr/>
                <p:nvPr/>
              </p:nvSpPr>
              <p:spPr>
                <a:xfrm>
                  <a:off x="5068212" y="3429920"/>
                  <a:ext cx="28840" cy="13565"/>
                </a:xfrm>
                <a:custGeom>
                  <a:rect b="b" l="l" r="r" t="t"/>
                  <a:pathLst>
                    <a:path extrusionOk="0" h="801" w="1703">
                      <a:moveTo>
                        <a:pt x="1532" y="0"/>
                      </a:moveTo>
                      <a:cubicBezTo>
                        <a:pt x="1481" y="0"/>
                        <a:pt x="1429" y="34"/>
                        <a:pt x="1429" y="103"/>
                      </a:cubicBezTo>
                      <a:cubicBezTo>
                        <a:pt x="1429" y="103"/>
                        <a:pt x="1338" y="437"/>
                        <a:pt x="882" y="559"/>
                      </a:cubicBezTo>
                      <a:cubicBezTo>
                        <a:pt x="821" y="567"/>
                        <a:pt x="764" y="571"/>
                        <a:pt x="711" y="571"/>
                      </a:cubicBezTo>
                      <a:cubicBezTo>
                        <a:pt x="392" y="571"/>
                        <a:pt x="213" y="437"/>
                        <a:pt x="213" y="437"/>
                      </a:cubicBezTo>
                      <a:cubicBezTo>
                        <a:pt x="198" y="422"/>
                        <a:pt x="175" y="414"/>
                        <a:pt x="145" y="414"/>
                      </a:cubicBezTo>
                      <a:cubicBezTo>
                        <a:pt x="115" y="414"/>
                        <a:pt x="77" y="422"/>
                        <a:pt x="31" y="437"/>
                      </a:cubicBezTo>
                      <a:cubicBezTo>
                        <a:pt x="1" y="467"/>
                        <a:pt x="1" y="559"/>
                        <a:pt x="31" y="619"/>
                      </a:cubicBezTo>
                      <a:cubicBezTo>
                        <a:pt x="31" y="618"/>
                        <a:pt x="32" y="617"/>
                        <a:pt x="33" y="617"/>
                      </a:cubicBezTo>
                      <a:cubicBezTo>
                        <a:pt x="56" y="617"/>
                        <a:pt x="265" y="800"/>
                        <a:pt x="645" y="800"/>
                      </a:cubicBezTo>
                      <a:cubicBezTo>
                        <a:pt x="726" y="800"/>
                        <a:pt x="816" y="792"/>
                        <a:pt x="913" y="771"/>
                      </a:cubicBezTo>
                      <a:cubicBezTo>
                        <a:pt x="1490" y="650"/>
                        <a:pt x="1672" y="194"/>
                        <a:pt x="1672" y="163"/>
                      </a:cubicBezTo>
                      <a:cubicBezTo>
                        <a:pt x="1703" y="103"/>
                        <a:pt x="1672" y="12"/>
                        <a:pt x="1581" y="12"/>
                      </a:cubicBezTo>
                      <a:cubicBezTo>
                        <a:pt x="1566" y="4"/>
                        <a:pt x="1549" y="0"/>
                        <a:pt x="1532"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2" name="Google Shape;1062;p33"/>
                <p:cNvSpPr/>
                <p:nvPr/>
              </p:nvSpPr>
              <p:spPr>
                <a:xfrm>
                  <a:off x="5065130" y="3394591"/>
                  <a:ext cx="15462" cy="30381"/>
                </a:xfrm>
                <a:custGeom>
                  <a:rect b="b" l="l" r="r" t="t"/>
                  <a:pathLst>
                    <a:path extrusionOk="0" h="1794" w="913">
                      <a:moveTo>
                        <a:pt x="791" y="0"/>
                      </a:moveTo>
                      <a:cubicBezTo>
                        <a:pt x="760" y="0"/>
                        <a:pt x="669" y="31"/>
                        <a:pt x="669" y="122"/>
                      </a:cubicBezTo>
                      <a:cubicBezTo>
                        <a:pt x="639" y="669"/>
                        <a:pt x="395" y="1064"/>
                        <a:pt x="31" y="1338"/>
                      </a:cubicBezTo>
                      <a:cubicBezTo>
                        <a:pt x="0" y="1368"/>
                        <a:pt x="0" y="1398"/>
                        <a:pt x="0" y="1459"/>
                      </a:cubicBezTo>
                      <a:cubicBezTo>
                        <a:pt x="0" y="1490"/>
                        <a:pt x="31" y="1520"/>
                        <a:pt x="61" y="1520"/>
                      </a:cubicBezTo>
                      <a:lnTo>
                        <a:pt x="608" y="1794"/>
                      </a:lnTo>
                      <a:lnTo>
                        <a:pt x="669" y="1794"/>
                      </a:lnTo>
                      <a:cubicBezTo>
                        <a:pt x="699" y="1794"/>
                        <a:pt x="760" y="1763"/>
                        <a:pt x="699" y="1702"/>
                      </a:cubicBezTo>
                      <a:cubicBezTo>
                        <a:pt x="760" y="1642"/>
                        <a:pt x="760" y="1611"/>
                        <a:pt x="669" y="1550"/>
                      </a:cubicBezTo>
                      <a:lnTo>
                        <a:pt x="304" y="1368"/>
                      </a:lnTo>
                      <a:cubicBezTo>
                        <a:pt x="639" y="1064"/>
                        <a:pt x="821" y="699"/>
                        <a:pt x="912" y="122"/>
                      </a:cubicBezTo>
                      <a:cubicBezTo>
                        <a:pt x="912" y="91"/>
                        <a:pt x="851" y="0"/>
                        <a:pt x="791"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33"/>
                <p:cNvSpPr/>
                <p:nvPr/>
              </p:nvSpPr>
              <p:spPr>
                <a:xfrm>
                  <a:off x="5082473" y="3357008"/>
                  <a:ext cx="38781" cy="15970"/>
                </a:xfrm>
                <a:custGeom>
                  <a:rect b="b" l="l" r="r" t="t"/>
                  <a:pathLst>
                    <a:path extrusionOk="0" h="943" w="2290">
                      <a:moveTo>
                        <a:pt x="770" y="0"/>
                      </a:moveTo>
                      <a:cubicBezTo>
                        <a:pt x="557" y="0"/>
                        <a:pt x="375" y="61"/>
                        <a:pt x="253" y="152"/>
                      </a:cubicBezTo>
                      <a:cubicBezTo>
                        <a:pt x="0" y="321"/>
                        <a:pt x="163" y="645"/>
                        <a:pt x="429" y="645"/>
                      </a:cubicBezTo>
                      <a:cubicBezTo>
                        <a:pt x="451" y="645"/>
                        <a:pt x="473" y="643"/>
                        <a:pt x="496" y="639"/>
                      </a:cubicBezTo>
                      <a:cubicBezTo>
                        <a:pt x="557" y="639"/>
                        <a:pt x="648" y="608"/>
                        <a:pt x="770" y="608"/>
                      </a:cubicBezTo>
                      <a:cubicBezTo>
                        <a:pt x="809" y="604"/>
                        <a:pt x="850" y="602"/>
                        <a:pt x="893" y="602"/>
                      </a:cubicBezTo>
                      <a:cubicBezTo>
                        <a:pt x="1451" y="602"/>
                        <a:pt x="2289" y="943"/>
                        <a:pt x="2289" y="943"/>
                      </a:cubicBezTo>
                      <a:cubicBezTo>
                        <a:pt x="2289" y="943"/>
                        <a:pt x="1864" y="61"/>
                        <a:pt x="7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4" name="Google Shape;1064;p33"/>
                <p:cNvSpPr/>
                <p:nvPr/>
              </p:nvSpPr>
              <p:spPr>
                <a:xfrm>
                  <a:off x="5038353" y="3362580"/>
                  <a:ext cx="30906" cy="19153"/>
                </a:xfrm>
                <a:custGeom>
                  <a:rect b="b" l="l" r="r" t="t"/>
                  <a:pathLst>
                    <a:path extrusionOk="0" h="1131" w="1825">
                      <a:moveTo>
                        <a:pt x="1269" y="1"/>
                      </a:moveTo>
                      <a:cubicBezTo>
                        <a:pt x="1184" y="1"/>
                        <a:pt x="1094" y="10"/>
                        <a:pt x="1004" y="36"/>
                      </a:cubicBezTo>
                      <a:cubicBezTo>
                        <a:pt x="1" y="370"/>
                        <a:pt x="62" y="1130"/>
                        <a:pt x="62" y="1130"/>
                      </a:cubicBezTo>
                      <a:cubicBezTo>
                        <a:pt x="62" y="1130"/>
                        <a:pt x="669" y="735"/>
                        <a:pt x="1156" y="614"/>
                      </a:cubicBezTo>
                      <a:cubicBezTo>
                        <a:pt x="1277" y="583"/>
                        <a:pt x="1369" y="583"/>
                        <a:pt x="1460" y="583"/>
                      </a:cubicBezTo>
                      <a:cubicBezTo>
                        <a:pt x="1764" y="583"/>
                        <a:pt x="1824" y="158"/>
                        <a:pt x="1581" y="36"/>
                      </a:cubicBezTo>
                      <a:cubicBezTo>
                        <a:pt x="1494" y="19"/>
                        <a:pt x="1386" y="1"/>
                        <a:pt x="1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33"/>
                <p:cNvSpPr/>
                <p:nvPr/>
              </p:nvSpPr>
              <p:spPr>
                <a:xfrm>
                  <a:off x="5152642" y="3419471"/>
                  <a:ext cx="16495" cy="10652"/>
                </a:xfrm>
                <a:custGeom>
                  <a:rect b="b" l="l" r="r" t="t"/>
                  <a:pathLst>
                    <a:path extrusionOk="0" h="629" w="974">
                      <a:moveTo>
                        <a:pt x="159" y="1"/>
                      </a:moveTo>
                      <a:cubicBezTo>
                        <a:pt x="132" y="1"/>
                        <a:pt x="99" y="8"/>
                        <a:pt x="61" y="21"/>
                      </a:cubicBezTo>
                      <a:cubicBezTo>
                        <a:pt x="1" y="51"/>
                        <a:pt x="1" y="142"/>
                        <a:pt x="31" y="203"/>
                      </a:cubicBezTo>
                      <a:cubicBezTo>
                        <a:pt x="153" y="325"/>
                        <a:pt x="213" y="416"/>
                        <a:pt x="335" y="477"/>
                      </a:cubicBezTo>
                      <a:cubicBezTo>
                        <a:pt x="517" y="598"/>
                        <a:pt x="700" y="629"/>
                        <a:pt x="852" y="629"/>
                      </a:cubicBezTo>
                      <a:cubicBezTo>
                        <a:pt x="912" y="598"/>
                        <a:pt x="912" y="598"/>
                        <a:pt x="912" y="568"/>
                      </a:cubicBezTo>
                      <a:cubicBezTo>
                        <a:pt x="912" y="477"/>
                        <a:pt x="943" y="446"/>
                        <a:pt x="973" y="355"/>
                      </a:cubicBezTo>
                      <a:lnTo>
                        <a:pt x="821" y="355"/>
                      </a:lnTo>
                      <a:cubicBezTo>
                        <a:pt x="760" y="355"/>
                        <a:pt x="669" y="355"/>
                        <a:pt x="609" y="325"/>
                      </a:cubicBezTo>
                      <a:cubicBezTo>
                        <a:pt x="487" y="264"/>
                        <a:pt x="365" y="173"/>
                        <a:pt x="244" y="51"/>
                      </a:cubicBezTo>
                      <a:cubicBezTo>
                        <a:pt x="226" y="15"/>
                        <a:pt x="198" y="1"/>
                        <a:pt x="159"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6" name="Google Shape;1066;p33"/>
                <p:cNvSpPr/>
                <p:nvPr/>
              </p:nvSpPr>
              <p:spPr>
                <a:xfrm>
                  <a:off x="5162939" y="3381007"/>
                  <a:ext cx="26791" cy="31618"/>
                </a:xfrm>
                <a:custGeom>
                  <a:rect b="b" l="l" r="r" t="t"/>
                  <a:pathLst>
                    <a:path extrusionOk="0" h="1867" w="1582">
                      <a:moveTo>
                        <a:pt x="1418" y="1"/>
                      </a:moveTo>
                      <a:cubicBezTo>
                        <a:pt x="1401" y="1"/>
                        <a:pt x="1384" y="4"/>
                        <a:pt x="1368" y="12"/>
                      </a:cubicBezTo>
                      <a:cubicBezTo>
                        <a:pt x="1308" y="42"/>
                        <a:pt x="92" y="589"/>
                        <a:pt x="1" y="1714"/>
                      </a:cubicBezTo>
                      <a:cubicBezTo>
                        <a:pt x="1" y="1805"/>
                        <a:pt x="31" y="1866"/>
                        <a:pt x="92" y="1866"/>
                      </a:cubicBezTo>
                      <a:lnTo>
                        <a:pt x="183" y="1866"/>
                      </a:lnTo>
                      <a:cubicBezTo>
                        <a:pt x="213" y="1866"/>
                        <a:pt x="304" y="1805"/>
                        <a:pt x="304" y="1775"/>
                      </a:cubicBezTo>
                      <a:cubicBezTo>
                        <a:pt x="365" y="802"/>
                        <a:pt x="1460" y="285"/>
                        <a:pt x="1460" y="285"/>
                      </a:cubicBezTo>
                      <a:cubicBezTo>
                        <a:pt x="1551" y="255"/>
                        <a:pt x="1581" y="164"/>
                        <a:pt x="1551" y="103"/>
                      </a:cubicBezTo>
                      <a:cubicBezTo>
                        <a:pt x="1528" y="35"/>
                        <a:pt x="1471" y="1"/>
                        <a:pt x="1418"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7" name="Google Shape;1067;p33"/>
                <p:cNvSpPr/>
                <p:nvPr/>
              </p:nvSpPr>
              <p:spPr>
                <a:xfrm>
                  <a:off x="5169121" y="3391915"/>
                  <a:ext cx="17511" cy="9890"/>
                </a:xfrm>
                <a:custGeom>
                  <a:rect b="b" l="l" r="r" t="t"/>
                  <a:pathLst>
                    <a:path extrusionOk="0" h="584" w="1034">
                      <a:moveTo>
                        <a:pt x="234" y="0"/>
                      </a:moveTo>
                      <a:cubicBezTo>
                        <a:pt x="198" y="0"/>
                        <a:pt x="160" y="2"/>
                        <a:pt x="122" y="6"/>
                      </a:cubicBezTo>
                      <a:cubicBezTo>
                        <a:pt x="31" y="6"/>
                        <a:pt x="0" y="97"/>
                        <a:pt x="0" y="158"/>
                      </a:cubicBezTo>
                      <a:cubicBezTo>
                        <a:pt x="0" y="249"/>
                        <a:pt x="91" y="280"/>
                        <a:pt x="152" y="280"/>
                      </a:cubicBezTo>
                      <a:cubicBezTo>
                        <a:pt x="175" y="278"/>
                        <a:pt x="198" y="277"/>
                        <a:pt x="220" y="277"/>
                      </a:cubicBezTo>
                      <a:cubicBezTo>
                        <a:pt x="572" y="277"/>
                        <a:pt x="760" y="493"/>
                        <a:pt x="760" y="493"/>
                      </a:cubicBezTo>
                      <a:cubicBezTo>
                        <a:pt x="791" y="584"/>
                        <a:pt x="882" y="584"/>
                        <a:pt x="912" y="584"/>
                      </a:cubicBezTo>
                      <a:cubicBezTo>
                        <a:pt x="912" y="584"/>
                        <a:pt x="943" y="584"/>
                        <a:pt x="943" y="553"/>
                      </a:cubicBezTo>
                      <a:cubicBezTo>
                        <a:pt x="1034" y="493"/>
                        <a:pt x="1034" y="432"/>
                        <a:pt x="1003" y="371"/>
                      </a:cubicBezTo>
                      <a:cubicBezTo>
                        <a:pt x="1003" y="371"/>
                        <a:pt x="739" y="0"/>
                        <a:pt x="234"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8" name="Google Shape;1068;p33"/>
                <p:cNvSpPr/>
                <p:nvPr/>
              </p:nvSpPr>
              <p:spPr>
                <a:xfrm>
                  <a:off x="5094989" y="3386800"/>
                  <a:ext cx="9280" cy="15699"/>
                </a:xfrm>
                <a:custGeom>
                  <a:rect b="b" l="l" r="r" t="t"/>
                  <a:pathLst>
                    <a:path extrusionOk="0" h="927" w="548">
                      <a:moveTo>
                        <a:pt x="245" y="1"/>
                      </a:moveTo>
                      <a:cubicBezTo>
                        <a:pt x="235" y="1"/>
                        <a:pt x="224" y="2"/>
                        <a:pt x="213" y="4"/>
                      </a:cubicBezTo>
                      <a:cubicBezTo>
                        <a:pt x="91" y="65"/>
                        <a:pt x="0" y="278"/>
                        <a:pt x="0" y="521"/>
                      </a:cubicBezTo>
                      <a:cubicBezTo>
                        <a:pt x="54" y="736"/>
                        <a:pt x="131" y="927"/>
                        <a:pt x="253" y="927"/>
                      </a:cubicBezTo>
                      <a:cubicBezTo>
                        <a:pt x="269" y="927"/>
                        <a:pt x="286" y="923"/>
                        <a:pt x="304" y="916"/>
                      </a:cubicBezTo>
                      <a:cubicBezTo>
                        <a:pt x="456" y="886"/>
                        <a:pt x="547" y="703"/>
                        <a:pt x="517" y="430"/>
                      </a:cubicBezTo>
                      <a:cubicBezTo>
                        <a:pt x="461" y="176"/>
                        <a:pt x="378" y="1"/>
                        <a:pt x="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9" name="Google Shape;1069;p33"/>
                <p:cNvSpPr/>
                <p:nvPr/>
              </p:nvSpPr>
              <p:spPr>
                <a:xfrm>
                  <a:off x="5089840" y="3382786"/>
                  <a:ext cx="21609" cy="7434"/>
                </a:xfrm>
                <a:custGeom>
                  <a:rect b="b" l="l" r="r" t="t"/>
                  <a:pathLst>
                    <a:path extrusionOk="0" h="439" w="1276">
                      <a:moveTo>
                        <a:pt x="1239" y="188"/>
                      </a:moveTo>
                      <a:cubicBezTo>
                        <a:pt x="1238" y="188"/>
                        <a:pt x="1237" y="188"/>
                        <a:pt x="1236" y="188"/>
                      </a:cubicBezTo>
                      <a:lnTo>
                        <a:pt x="1236" y="188"/>
                      </a:lnTo>
                      <a:cubicBezTo>
                        <a:pt x="1230" y="196"/>
                        <a:pt x="1224" y="203"/>
                        <a:pt x="1216" y="211"/>
                      </a:cubicBezTo>
                      <a:cubicBezTo>
                        <a:pt x="1247" y="196"/>
                        <a:pt x="1247" y="188"/>
                        <a:pt x="1239" y="188"/>
                      </a:cubicBezTo>
                      <a:close/>
                      <a:moveTo>
                        <a:pt x="742" y="0"/>
                      </a:moveTo>
                      <a:cubicBezTo>
                        <a:pt x="525" y="0"/>
                        <a:pt x="271" y="65"/>
                        <a:pt x="61" y="302"/>
                      </a:cubicBezTo>
                      <a:cubicBezTo>
                        <a:pt x="0" y="332"/>
                        <a:pt x="0" y="363"/>
                        <a:pt x="61" y="393"/>
                      </a:cubicBezTo>
                      <a:cubicBezTo>
                        <a:pt x="76" y="424"/>
                        <a:pt x="92" y="439"/>
                        <a:pt x="107" y="439"/>
                      </a:cubicBezTo>
                      <a:cubicBezTo>
                        <a:pt x="122" y="439"/>
                        <a:pt x="137" y="424"/>
                        <a:pt x="152" y="393"/>
                      </a:cubicBezTo>
                      <a:cubicBezTo>
                        <a:pt x="343" y="203"/>
                        <a:pt x="589" y="154"/>
                        <a:pt x="794" y="154"/>
                      </a:cubicBezTo>
                      <a:cubicBezTo>
                        <a:pt x="1014" y="154"/>
                        <a:pt x="1186" y="211"/>
                        <a:pt x="1186" y="211"/>
                      </a:cubicBezTo>
                      <a:lnTo>
                        <a:pt x="1216" y="211"/>
                      </a:lnTo>
                      <a:cubicBezTo>
                        <a:pt x="1216" y="198"/>
                        <a:pt x="1228" y="190"/>
                        <a:pt x="1236" y="188"/>
                      </a:cubicBezTo>
                      <a:lnTo>
                        <a:pt x="1236" y="188"/>
                      </a:lnTo>
                      <a:cubicBezTo>
                        <a:pt x="1276" y="136"/>
                        <a:pt x="1269" y="89"/>
                        <a:pt x="1216" y="89"/>
                      </a:cubicBezTo>
                      <a:cubicBezTo>
                        <a:pt x="1200" y="89"/>
                        <a:pt x="997" y="0"/>
                        <a:pt x="7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0" name="Google Shape;1070;p33"/>
                <p:cNvSpPr/>
                <p:nvPr/>
              </p:nvSpPr>
              <p:spPr>
                <a:xfrm>
                  <a:off x="5055340" y="3391948"/>
                  <a:ext cx="9805" cy="15699"/>
                </a:xfrm>
                <a:custGeom>
                  <a:rect b="b" l="l" r="r" t="t"/>
                  <a:pathLst>
                    <a:path extrusionOk="0" h="927" w="579">
                      <a:moveTo>
                        <a:pt x="246" y="1"/>
                      </a:moveTo>
                      <a:cubicBezTo>
                        <a:pt x="236" y="1"/>
                        <a:pt x="225" y="2"/>
                        <a:pt x="214" y="4"/>
                      </a:cubicBezTo>
                      <a:cubicBezTo>
                        <a:pt x="62" y="4"/>
                        <a:pt x="1" y="247"/>
                        <a:pt x="31" y="521"/>
                      </a:cubicBezTo>
                      <a:cubicBezTo>
                        <a:pt x="58" y="736"/>
                        <a:pt x="156" y="927"/>
                        <a:pt x="283" y="927"/>
                      </a:cubicBezTo>
                      <a:cubicBezTo>
                        <a:pt x="300" y="927"/>
                        <a:pt x="317" y="923"/>
                        <a:pt x="335" y="916"/>
                      </a:cubicBezTo>
                      <a:cubicBezTo>
                        <a:pt x="457" y="916"/>
                        <a:pt x="578" y="703"/>
                        <a:pt x="518" y="430"/>
                      </a:cubicBezTo>
                      <a:cubicBezTo>
                        <a:pt x="489" y="176"/>
                        <a:pt x="383"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33"/>
                <p:cNvSpPr/>
                <p:nvPr/>
              </p:nvSpPr>
              <p:spPr>
                <a:xfrm>
                  <a:off x="5050192" y="3387765"/>
                  <a:ext cx="20610" cy="8247"/>
                </a:xfrm>
                <a:custGeom>
                  <a:rect b="b" l="l" r="r" t="t"/>
                  <a:pathLst>
                    <a:path extrusionOk="0" h="487" w="1217">
                      <a:moveTo>
                        <a:pt x="746" y="0"/>
                      </a:moveTo>
                      <a:cubicBezTo>
                        <a:pt x="518" y="0"/>
                        <a:pt x="244" y="69"/>
                        <a:pt x="31" y="342"/>
                      </a:cubicBezTo>
                      <a:cubicBezTo>
                        <a:pt x="1" y="373"/>
                        <a:pt x="1" y="403"/>
                        <a:pt x="31" y="464"/>
                      </a:cubicBezTo>
                      <a:cubicBezTo>
                        <a:pt x="46" y="479"/>
                        <a:pt x="69" y="487"/>
                        <a:pt x="92" y="487"/>
                      </a:cubicBezTo>
                      <a:cubicBezTo>
                        <a:pt x="115" y="487"/>
                        <a:pt x="138" y="479"/>
                        <a:pt x="153" y="464"/>
                      </a:cubicBezTo>
                      <a:cubicBezTo>
                        <a:pt x="342" y="228"/>
                        <a:pt x="595" y="171"/>
                        <a:pt x="805" y="171"/>
                      </a:cubicBezTo>
                      <a:cubicBezTo>
                        <a:pt x="1000" y="171"/>
                        <a:pt x="1157" y="221"/>
                        <a:pt x="1186" y="221"/>
                      </a:cubicBezTo>
                      <a:cubicBezTo>
                        <a:pt x="1125" y="190"/>
                        <a:pt x="1125" y="190"/>
                        <a:pt x="1186" y="190"/>
                      </a:cubicBezTo>
                      <a:cubicBezTo>
                        <a:pt x="1217" y="99"/>
                        <a:pt x="1217" y="69"/>
                        <a:pt x="1186" y="69"/>
                      </a:cubicBezTo>
                      <a:cubicBezTo>
                        <a:pt x="1156" y="69"/>
                        <a:pt x="974" y="0"/>
                        <a:pt x="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33"/>
                <p:cNvSpPr/>
                <p:nvPr/>
              </p:nvSpPr>
              <p:spPr>
                <a:xfrm>
                  <a:off x="4782508" y="3882621"/>
                  <a:ext cx="303712" cy="49941"/>
                </a:xfrm>
                <a:custGeom>
                  <a:rect b="b" l="l" r="r" t="t"/>
                  <a:pathLst>
                    <a:path extrusionOk="0" h="2949" w="17934">
                      <a:moveTo>
                        <a:pt x="17782" y="2949"/>
                      </a:moveTo>
                      <a:lnTo>
                        <a:pt x="61" y="2341"/>
                      </a:lnTo>
                      <a:cubicBezTo>
                        <a:pt x="30" y="2341"/>
                        <a:pt x="0" y="2310"/>
                        <a:pt x="0" y="2280"/>
                      </a:cubicBezTo>
                      <a:lnTo>
                        <a:pt x="61" y="61"/>
                      </a:lnTo>
                      <a:cubicBezTo>
                        <a:pt x="61" y="31"/>
                        <a:pt x="122" y="0"/>
                        <a:pt x="152" y="0"/>
                      </a:cubicBezTo>
                      <a:lnTo>
                        <a:pt x="17842" y="608"/>
                      </a:lnTo>
                      <a:cubicBezTo>
                        <a:pt x="17903" y="608"/>
                        <a:pt x="17934" y="639"/>
                        <a:pt x="17934" y="669"/>
                      </a:cubicBezTo>
                      <a:lnTo>
                        <a:pt x="17842" y="2888"/>
                      </a:lnTo>
                      <a:cubicBezTo>
                        <a:pt x="17842" y="2949"/>
                        <a:pt x="17812" y="2949"/>
                        <a:pt x="17782" y="294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33"/>
                <p:cNvSpPr/>
                <p:nvPr/>
              </p:nvSpPr>
              <p:spPr>
                <a:xfrm>
                  <a:off x="4675417" y="3663833"/>
                  <a:ext cx="237835" cy="263051"/>
                </a:xfrm>
                <a:custGeom>
                  <a:rect b="b" l="l" r="r" t="t"/>
                  <a:pathLst>
                    <a:path extrusionOk="0" h="15533" w="14044">
                      <a:moveTo>
                        <a:pt x="4499" y="15198"/>
                      </a:moveTo>
                      <a:cubicBezTo>
                        <a:pt x="3800" y="15167"/>
                        <a:pt x="3253" y="14712"/>
                        <a:pt x="3101" y="14043"/>
                      </a:cubicBezTo>
                      <a:lnTo>
                        <a:pt x="214" y="1489"/>
                      </a:lnTo>
                      <a:cubicBezTo>
                        <a:pt x="1" y="730"/>
                        <a:pt x="609" y="0"/>
                        <a:pt x="1429" y="0"/>
                      </a:cubicBezTo>
                      <a:lnTo>
                        <a:pt x="9393" y="274"/>
                      </a:lnTo>
                      <a:cubicBezTo>
                        <a:pt x="9940" y="274"/>
                        <a:pt x="10396" y="638"/>
                        <a:pt x="10548" y="1186"/>
                      </a:cubicBezTo>
                      <a:lnTo>
                        <a:pt x="14044" y="1553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4" name="Google Shape;1074;p33"/>
                <p:cNvSpPr/>
                <p:nvPr/>
              </p:nvSpPr>
              <p:spPr>
                <a:xfrm>
                  <a:off x="4833978" y="3668456"/>
                  <a:ext cx="93193" cy="256362"/>
                </a:xfrm>
                <a:custGeom>
                  <a:rect b="b" l="l" r="r" t="t"/>
                  <a:pathLst>
                    <a:path extrusionOk="0" h="15138" w="5503">
                      <a:moveTo>
                        <a:pt x="1125" y="913"/>
                      </a:moveTo>
                      <a:lnTo>
                        <a:pt x="4590" y="15107"/>
                      </a:lnTo>
                      <a:lnTo>
                        <a:pt x="5502" y="15138"/>
                      </a:lnTo>
                      <a:lnTo>
                        <a:pt x="2037" y="943"/>
                      </a:lnTo>
                      <a:cubicBezTo>
                        <a:pt x="1946" y="396"/>
                        <a:pt x="1490" y="31"/>
                        <a:pt x="913" y="31"/>
                      </a:cubicBezTo>
                      <a:lnTo>
                        <a:pt x="1" y="1"/>
                      </a:lnTo>
                      <a:cubicBezTo>
                        <a:pt x="578" y="31"/>
                        <a:pt x="1034" y="396"/>
                        <a:pt x="1125" y="9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33"/>
                <p:cNvSpPr/>
                <p:nvPr/>
              </p:nvSpPr>
              <p:spPr>
                <a:xfrm>
                  <a:off x="4849933" y="3678754"/>
                  <a:ext cx="63845" cy="245033"/>
                </a:xfrm>
                <a:custGeom>
                  <a:rect b="b" l="l" r="r" t="t"/>
                  <a:pathLst>
                    <a:path extrusionOk="0" h="14469" w="3770">
                      <a:moveTo>
                        <a:pt x="123" y="1"/>
                      </a:moveTo>
                      <a:cubicBezTo>
                        <a:pt x="31" y="1"/>
                        <a:pt x="1" y="61"/>
                        <a:pt x="1" y="153"/>
                      </a:cubicBezTo>
                      <a:lnTo>
                        <a:pt x="3466" y="14347"/>
                      </a:lnTo>
                      <a:cubicBezTo>
                        <a:pt x="3466" y="14438"/>
                        <a:pt x="3527" y="14469"/>
                        <a:pt x="3618" y="14469"/>
                      </a:cubicBezTo>
                      <a:cubicBezTo>
                        <a:pt x="3740" y="14438"/>
                        <a:pt x="3770" y="14378"/>
                        <a:pt x="3740" y="14317"/>
                      </a:cubicBezTo>
                      <a:lnTo>
                        <a:pt x="274" y="92"/>
                      </a:lnTo>
                      <a:cubicBezTo>
                        <a:pt x="274" y="31"/>
                        <a:pt x="183"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33"/>
                <p:cNvSpPr/>
                <p:nvPr/>
              </p:nvSpPr>
              <p:spPr>
                <a:xfrm>
                  <a:off x="4760490" y="3773921"/>
                  <a:ext cx="53311" cy="48028"/>
                </a:xfrm>
                <a:custGeom>
                  <a:rect b="b" l="l" r="r" t="t"/>
                  <a:pathLst>
                    <a:path extrusionOk="0" h="2836" w="3148">
                      <a:moveTo>
                        <a:pt x="1192" y="1"/>
                      </a:moveTo>
                      <a:cubicBezTo>
                        <a:pt x="464" y="1"/>
                        <a:pt x="0" y="590"/>
                        <a:pt x="145" y="1373"/>
                      </a:cubicBezTo>
                      <a:cubicBezTo>
                        <a:pt x="297" y="2163"/>
                        <a:pt x="1057" y="2801"/>
                        <a:pt x="1878" y="2832"/>
                      </a:cubicBezTo>
                      <a:cubicBezTo>
                        <a:pt x="1914" y="2834"/>
                        <a:pt x="1950" y="2836"/>
                        <a:pt x="1985" y="2836"/>
                      </a:cubicBezTo>
                      <a:cubicBezTo>
                        <a:pt x="2711" y="2836"/>
                        <a:pt x="3147" y="2247"/>
                        <a:pt x="3002" y="1464"/>
                      </a:cubicBezTo>
                      <a:cubicBezTo>
                        <a:pt x="2850" y="673"/>
                        <a:pt x="2090" y="35"/>
                        <a:pt x="1300" y="5"/>
                      </a:cubicBezTo>
                      <a:cubicBezTo>
                        <a:pt x="1264" y="2"/>
                        <a:pt x="1228" y="1"/>
                        <a:pt x="1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33"/>
                <p:cNvSpPr/>
                <p:nvPr/>
              </p:nvSpPr>
              <p:spPr>
                <a:xfrm>
                  <a:off x="4909143" y="3532404"/>
                  <a:ext cx="402037" cy="358937"/>
                </a:xfrm>
                <a:custGeom>
                  <a:rect b="b" l="l" r="r" t="t"/>
                  <a:pathLst>
                    <a:path extrusionOk="0" h="21195" w="23740">
                      <a:moveTo>
                        <a:pt x="20948" y="0"/>
                      </a:moveTo>
                      <a:cubicBezTo>
                        <a:pt x="19723" y="0"/>
                        <a:pt x="18634" y="866"/>
                        <a:pt x="18390" y="2167"/>
                      </a:cubicBezTo>
                      <a:lnTo>
                        <a:pt x="18390" y="2289"/>
                      </a:lnTo>
                      <a:lnTo>
                        <a:pt x="18390" y="2319"/>
                      </a:lnTo>
                      <a:lnTo>
                        <a:pt x="18359" y="2775"/>
                      </a:lnTo>
                      <a:lnTo>
                        <a:pt x="18268" y="3231"/>
                      </a:lnTo>
                      <a:lnTo>
                        <a:pt x="18177" y="4173"/>
                      </a:lnTo>
                      <a:cubicBezTo>
                        <a:pt x="18086" y="4781"/>
                        <a:pt x="17964" y="5420"/>
                        <a:pt x="17904" y="6028"/>
                      </a:cubicBezTo>
                      <a:cubicBezTo>
                        <a:pt x="17721" y="7304"/>
                        <a:pt x="17478" y="8520"/>
                        <a:pt x="17204" y="9736"/>
                      </a:cubicBezTo>
                      <a:cubicBezTo>
                        <a:pt x="17113" y="10344"/>
                        <a:pt x="16961" y="10952"/>
                        <a:pt x="16809" y="11529"/>
                      </a:cubicBezTo>
                      <a:cubicBezTo>
                        <a:pt x="16657" y="12076"/>
                        <a:pt x="16505" y="12684"/>
                        <a:pt x="16293" y="13231"/>
                      </a:cubicBezTo>
                      <a:cubicBezTo>
                        <a:pt x="16232" y="13505"/>
                        <a:pt x="16110" y="13748"/>
                        <a:pt x="16049" y="13991"/>
                      </a:cubicBezTo>
                      <a:cubicBezTo>
                        <a:pt x="15958" y="14204"/>
                        <a:pt x="15837" y="14447"/>
                        <a:pt x="15776" y="14629"/>
                      </a:cubicBezTo>
                      <a:cubicBezTo>
                        <a:pt x="15745" y="14721"/>
                        <a:pt x="15685" y="14781"/>
                        <a:pt x="15654" y="14781"/>
                      </a:cubicBezTo>
                      <a:cubicBezTo>
                        <a:pt x="15593" y="14873"/>
                        <a:pt x="15472" y="14933"/>
                        <a:pt x="15350" y="15025"/>
                      </a:cubicBezTo>
                      <a:cubicBezTo>
                        <a:pt x="15046" y="15207"/>
                        <a:pt x="14621" y="15359"/>
                        <a:pt x="14134" y="15511"/>
                      </a:cubicBezTo>
                      <a:cubicBezTo>
                        <a:pt x="13648" y="15663"/>
                        <a:pt x="13071" y="15785"/>
                        <a:pt x="12493" y="15845"/>
                      </a:cubicBezTo>
                      <a:cubicBezTo>
                        <a:pt x="11338" y="16028"/>
                        <a:pt x="10061" y="16180"/>
                        <a:pt x="8785" y="16332"/>
                      </a:cubicBezTo>
                      <a:cubicBezTo>
                        <a:pt x="7478" y="16484"/>
                        <a:pt x="6110" y="16666"/>
                        <a:pt x="4742" y="17000"/>
                      </a:cubicBezTo>
                      <a:cubicBezTo>
                        <a:pt x="4073" y="17152"/>
                        <a:pt x="3344" y="17335"/>
                        <a:pt x="2614" y="17608"/>
                      </a:cubicBezTo>
                      <a:cubicBezTo>
                        <a:pt x="1885" y="17851"/>
                        <a:pt x="1186" y="18155"/>
                        <a:pt x="456" y="18551"/>
                      </a:cubicBezTo>
                      <a:cubicBezTo>
                        <a:pt x="274" y="18733"/>
                        <a:pt x="92" y="18733"/>
                        <a:pt x="0" y="18763"/>
                      </a:cubicBezTo>
                      <a:lnTo>
                        <a:pt x="31" y="18854"/>
                      </a:lnTo>
                      <a:lnTo>
                        <a:pt x="548" y="20861"/>
                      </a:lnTo>
                      <a:lnTo>
                        <a:pt x="578" y="20982"/>
                      </a:lnTo>
                      <a:cubicBezTo>
                        <a:pt x="578" y="20982"/>
                        <a:pt x="6931" y="21195"/>
                        <a:pt x="8815" y="21195"/>
                      </a:cubicBezTo>
                      <a:cubicBezTo>
                        <a:pt x="8967" y="21165"/>
                        <a:pt x="9150" y="21165"/>
                        <a:pt x="9302" y="21134"/>
                      </a:cubicBezTo>
                      <a:lnTo>
                        <a:pt x="11216" y="20891"/>
                      </a:lnTo>
                      <a:cubicBezTo>
                        <a:pt x="11855" y="20830"/>
                        <a:pt x="12554" y="20739"/>
                        <a:pt x="13223" y="20617"/>
                      </a:cubicBezTo>
                      <a:cubicBezTo>
                        <a:pt x="13922" y="20526"/>
                        <a:pt x="14621" y="20374"/>
                        <a:pt x="15350" y="20161"/>
                      </a:cubicBezTo>
                      <a:cubicBezTo>
                        <a:pt x="15745" y="20070"/>
                        <a:pt x="16110" y="19949"/>
                        <a:pt x="16505" y="19797"/>
                      </a:cubicBezTo>
                      <a:cubicBezTo>
                        <a:pt x="16870" y="19645"/>
                        <a:pt x="17296" y="19462"/>
                        <a:pt x="17721" y="19219"/>
                      </a:cubicBezTo>
                      <a:cubicBezTo>
                        <a:pt x="18116" y="19006"/>
                        <a:pt x="18542" y="18703"/>
                        <a:pt x="18937" y="18307"/>
                      </a:cubicBezTo>
                      <a:lnTo>
                        <a:pt x="19089" y="18155"/>
                      </a:lnTo>
                      <a:lnTo>
                        <a:pt x="19119" y="18125"/>
                      </a:lnTo>
                      <a:lnTo>
                        <a:pt x="19150" y="18095"/>
                      </a:lnTo>
                      <a:lnTo>
                        <a:pt x="19241" y="17973"/>
                      </a:lnTo>
                      <a:cubicBezTo>
                        <a:pt x="19271" y="17943"/>
                        <a:pt x="19302" y="17882"/>
                        <a:pt x="19302" y="17851"/>
                      </a:cubicBezTo>
                      <a:lnTo>
                        <a:pt x="19393" y="17760"/>
                      </a:lnTo>
                      <a:lnTo>
                        <a:pt x="19454" y="17639"/>
                      </a:lnTo>
                      <a:cubicBezTo>
                        <a:pt x="19484" y="17608"/>
                        <a:pt x="19484" y="17547"/>
                        <a:pt x="19545" y="17547"/>
                      </a:cubicBezTo>
                      <a:cubicBezTo>
                        <a:pt x="19727" y="17335"/>
                        <a:pt x="19849" y="17092"/>
                        <a:pt x="19940" y="16909"/>
                      </a:cubicBezTo>
                      <a:cubicBezTo>
                        <a:pt x="20183" y="16484"/>
                        <a:pt x="20335" y="16149"/>
                        <a:pt x="20487" y="15754"/>
                      </a:cubicBezTo>
                      <a:cubicBezTo>
                        <a:pt x="20639" y="15420"/>
                        <a:pt x="20761" y="15085"/>
                        <a:pt x="20852" y="14751"/>
                      </a:cubicBezTo>
                      <a:cubicBezTo>
                        <a:pt x="21095" y="14052"/>
                        <a:pt x="21277" y="13414"/>
                        <a:pt x="21460" y="12775"/>
                      </a:cubicBezTo>
                      <a:cubicBezTo>
                        <a:pt x="21673" y="12107"/>
                        <a:pt x="21825" y="11468"/>
                        <a:pt x="21977" y="10830"/>
                      </a:cubicBezTo>
                      <a:cubicBezTo>
                        <a:pt x="22280" y="9523"/>
                        <a:pt x="22524" y="8246"/>
                        <a:pt x="22797" y="6939"/>
                      </a:cubicBezTo>
                      <a:cubicBezTo>
                        <a:pt x="22919" y="6301"/>
                        <a:pt x="23071" y="5663"/>
                        <a:pt x="23192" y="5024"/>
                      </a:cubicBezTo>
                      <a:lnTo>
                        <a:pt x="23375" y="4021"/>
                      </a:lnTo>
                      <a:lnTo>
                        <a:pt x="23436" y="3535"/>
                      </a:lnTo>
                      <a:lnTo>
                        <a:pt x="23527" y="3049"/>
                      </a:lnTo>
                      <a:cubicBezTo>
                        <a:pt x="23739" y="1620"/>
                        <a:pt x="22828" y="313"/>
                        <a:pt x="21399" y="40"/>
                      </a:cubicBezTo>
                      <a:cubicBezTo>
                        <a:pt x="21248" y="13"/>
                        <a:pt x="21097" y="0"/>
                        <a:pt x="20948" y="0"/>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33"/>
                <p:cNvSpPr/>
                <p:nvPr/>
              </p:nvSpPr>
              <p:spPr>
                <a:xfrm>
                  <a:off x="5169629" y="3783253"/>
                  <a:ext cx="28078" cy="14683"/>
                </a:xfrm>
                <a:custGeom>
                  <a:rect b="b" l="l" r="r" t="t"/>
                  <a:pathLst>
                    <a:path extrusionOk="0" h="867" w="1658">
                      <a:moveTo>
                        <a:pt x="244" y="1"/>
                      </a:moveTo>
                      <a:cubicBezTo>
                        <a:pt x="92" y="1"/>
                        <a:pt x="1" y="214"/>
                        <a:pt x="153" y="244"/>
                      </a:cubicBezTo>
                      <a:cubicBezTo>
                        <a:pt x="609" y="366"/>
                        <a:pt x="1034" y="548"/>
                        <a:pt x="1429" y="852"/>
                      </a:cubicBezTo>
                      <a:cubicBezTo>
                        <a:pt x="1444" y="862"/>
                        <a:pt x="1460" y="866"/>
                        <a:pt x="1477" y="866"/>
                      </a:cubicBezTo>
                      <a:cubicBezTo>
                        <a:pt x="1563" y="866"/>
                        <a:pt x="1658" y="751"/>
                        <a:pt x="1581" y="700"/>
                      </a:cubicBezTo>
                      <a:cubicBezTo>
                        <a:pt x="1186" y="366"/>
                        <a:pt x="730" y="122"/>
                        <a:pt x="244"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33"/>
                <p:cNvSpPr/>
                <p:nvPr/>
              </p:nvSpPr>
              <p:spPr>
                <a:xfrm>
                  <a:off x="5174270" y="3783202"/>
                  <a:ext cx="22591" cy="4708"/>
                </a:xfrm>
                <a:custGeom>
                  <a:rect b="b" l="l" r="r" t="t"/>
                  <a:pathLst>
                    <a:path extrusionOk="0" h="278" w="1334">
                      <a:moveTo>
                        <a:pt x="1214" y="1"/>
                      </a:moveTo>
                      <a:cubicBezTo>
                        <a:pt x="1205" y="1"/>
                        <a:pt x="1196" y="2"/>
                        <a:pt x="1186" y="4"/>
                      </a:cubicBezTo>
                      <a:cubicBezTo>
                        <a:pt x="851" y="65"/>
                        <a:pt x="487" y="65"/>
                        <a:pt x="152" y="95"/>
                      </a:cubicBezTo>
                      <a:cubicBezTo>
                        <a:pt x="142" y="93"/>
                        <a:pt x="133" y="92"/>
                        <a:pt x="124" y="92"/>
                      </a:cubicBezTo>
                      <a:cubicBezTo>
                        <a:pt x="1" y="92"/>
                        <a:pt x="10" y="277"/>
                        <a:pt x="152" y="277"/>
                      </a:cubicBezTo>
                      <a:cubicBezTo>
                        <a:pt x="487" y="247"/>
                        <a:pt x="851" y="247"/>
                        <a:pt x="1186" y="186"/>
                      </a:cubicBezTo>
                      <a:cubicBezTo>
                        <a:pt x="1299" y="186"/>
                        <a:pt x="1333" y="1"/>
                        <a:pt x="1214"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33"/>
                <p:cNvSpPr/>
                <p:nvPr/>
              </p:nvSpPr>
              <p:spPr>
                <a:xfrm>
                  <a:off x="5084302" y="3876777"/>
                  <a:ext cx="80898" cy="17341"/>
                </a:xfrm>
                <a:custGeom>
                  <a:rect b="b" l="l" r="r" t="t"/>
                  <a:pathLst>
                    <a:path extrusionOk="0" h="1024" w="4777">
                      <a:moveTo>
                        <a:pt x="4635" y="0"/>
                      </a:moveTo>
                      <a:cubicBezTo>
                        <a:pt x="4619" y="0"/>
                        <a:pt x="4602" y="3"/>
                        <a:pt x="4583" y="11"/>
                      </a:cubicBezTo>
                      <a:cubicBezTo>
                        <a:pt x="3124" y="315"/>
                        <a:pt x="1665" y="710"/>
                        <a:pt x="145" y="832"/>
                      </a:cubicBezTo>
                      <a:cubicBezTo>
                        <a:pt x="37" y="832"/>
                        <a:pt x="1" y="1024"/>
                        <a:pt x="101" y="1024"/>
                      </a:cubicBezTo>
                      <a:cubicBezTo>
                        <a:pt x="113" y="1024"/>
                        <a:pt x="128" y="1021"/>
                        <a:pt x="145" y="1014"/>
                      </a:cubicBezTo>
                      <a:cubicBezTo>
                        <a:pt x="1695" y="923"/>
                        <a:pt x="3154" y="467"/>
                        <a:pt x="4644" y="193"/>
                      </a:cubicBezTo>
                      <a:cubicBezTo>
                        <a:pt x="4777" y="167"/>
                        <a:pt x="4747" y="0"/>
                        <a:pt x="4635"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33"/>
                <p:cNvSpPr/>
                <p:nvPr/>
              </p:nvSpPr>
              <p:spPr>
                <a:xfrm>
                  <a:off x="5173745" y="3783253"/>
                  <a:ext cx="17" cy="1050"/>
                </a:xfrm>
                <a:custGeom>
                  <a:rect b="b" l="l" r="r" t="t"/>
                  <a:pathLst>
                    <a:path extrusionOk="0" h="62" w="1">
                      <a:moveTo>
                        <a:pt x="1" y="1"/>
                      </a:moveTo>
                      <a:cubicBezTo>
                        <a:pt x="1" y="62"/>
                        <a:pt x="1" y="62"/>
                        <a:pt x="1" y="1"/>
                      </a:cubicBezTo>
                      <a:cubicBezTo>
                        <a:pt x="1" y="62"/>
                        <a:pt x="1" y="62"/>
                        <a:pt x="1" y="1"/>
                      </a:cubicBezTo>
                      <a:cubicBezTo>
                        <a:pt x="1" y="62"/>
                        <a:pt x="1" y="62"/>
                        <a:pt x="1"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33"/>
                <p:cNvSpPr/>
                <p:nvPr/>
              </p:nvSpPr>
              <p:spPr>
                <a:xfrm>
                  <a:off x="5173237" y="3784286"/>
                  <a:ext cx="17" cy="17"/>
                </a:xfrm>
                <a:custGeom>
                  <a:rect b="b" l="l" r="r" t="t"/>
                  <a:pathLst>
                    <a:path extrusionOk="0" h="1" w="1">
                      <a:moveTo>
                        <a:pt x="0" y="1"/>
                      </a:move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083" name="Google Shape;1083;p33"/>
            <p:cNvGrpSpPr/>
            <p:nvPr/>
          </p:nvGrpSpPr>
          <p:grpSpPr>
            <a:xfrm>
              <a:off x="8362385" y="1743651"/>
              <a:ext cx="433808" cy="433676"/>
              <a:chOff x="4044425" y="756463"/>
              <a:chExt cx="662100" cy="662100"/>
            </a:xfrm>
          </p:grpSpPr>
          <p:sp>
            <p:nvSpPr>
              <p:cNvPr id="1084" name="Google Shape;1084;p33"/>
              <p:cNvSpPr/>
              <p:nvPr/>
            </p:nvSpPr>
            <p:spPr>
              <a:xfrm>
                <a:off x="4044425" y="756463"/>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085" name="Google Shape;1085;p33"/>
              <p:cNvSpPr/>
              <p:nvPr/>
            </p:nvSpPr>
            <p:spPr>
              <a:xfrm>
                <a:off x="4219992" y="922524"/>
                <a:ext cx="310971" cy="329996"/>
              </a:xfrm>
              <a:custGeom>
                <a:rect b="b" l="l" r="r" t="t"/>
                <a:pathLst>
                  <a:path extrusionOk="0" h="6840" w="6445">
                    <a:moveTo>
                      <a:pt x="1" y="1"/>
                    </a:moveTo>
                    <a:lnTo>
                      <a:pt x="1551" y="2828"/>
                    </a:lnTo>
                    <a:lnTo>
                      <a:pt x="852" y="2828"/>
                    </a:lnTo>
                    <a:lnTo>
                      <a:pt x="852" y="3831"/>
                    </a:lnTo>
                    <a:lnTo>
                      <a:pt x="2037" y="3831"/>
                    </a:lnTo>
                    <a:lnTo>
                      <a:pt x="2371" y="4500"/>
                    </a:lnTo>
                    <a:lnTo>
                      <a:pt x="2371" y="4803"/>
                    </a:lnTo>
                    <a:lnTo>
                      <a:pt x="821" y="4803"/>
                    </a:lnTo>
                    <a:lnTo>
                      <a:pt x="821" y="5807"/>
                    </a:lnTo>
                    <a:lnTo>
                      <a:pt x="2371" y="5807"/>
                    </a:lnTo>
                    <a:lnTo>
                      <a:pt x="2371" y="6840"/>
                    </a:lnTo>
                    <a:lnTo>
                      <a:pt x="3952" y="6840"/>
                    </a:lnTo>
                    <a:lnTo>
                      <a:pt x="3952" y="5807"/>
                    </a:lnTo>
                    <a:lnTo>
                      <a:pt x="5502" y="5807"/>
                    </a:lnTo>
                    <a:lnTo>
                      <a:pt x="5502" y="4803"/>
                    </a:lnTo>
                    <a:lnTo>
                      <a:pt x="3952" y="4803"/>
                    </a:lnTo>
                    <a:lnTo>
                      <a:pt x="3952" y="4500"/>
                    </a:lnTo>
                    <a:lnTo>
                      <a:pt x="4317" y="3831"/>
                    </a:lnTo>
                    <a:lnTo>
                      <a:pt x="5502" y="3831"/>
                    </a:lnTo>
                    <a:lnTo>
                      <a:pt x="5502" y="2828"/>
                    </a:lnTo>
                    <a:lnTo>
                      <a:pt x="4803" y="2828"/>
                    </a:lnTo>
                    <a:lnTo>
                      <a:pt x="6444" y="1"/>
                    </a:lnTo>
                    <a:lnTo>
                      <a:pt x="4712" y="1"/>
                    </a:lnTo>
                    <a:lnTo>
                      <a:pt x="3192" y="3132"/>
                    </a:lnTo>
                    <a:lnTo>
                      <a:pt x="17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6" name="Google Shape;1086;p33"/>
            <p:cNvSpPr/>
            <p:nvPr/>
          </p:nvSpPr>
          <p:spPr>
            <a:xfrm>
              <a:off x="5034130" y="712150"/>
              <a:ext cx="673500" cy="248100"/>
            </a:xfrm>
            <a:prstGeom prst="roundRect">
              <a:avLst>
                <a:gd fmla="val 50000" name="adj"/>
              </a:avLst>
            </a:prstGeom>
            <a:solidFill>
              <a:srgbClr val="5FD3F6">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087" name="Google Shape;1087;p33"/>
            <p:cNvSpPr/>
            <p:nvPr/>
          </p:nvSpPr>
          <p:spPr>
            <a:xfrm>
              <a:off x="5642798" y="3771611"/>
              <a:ext cx="357900" cy="567900"/>
            </a:xfrm>
            <a:prstGeom prst="upArrow">
              <a:avLst>
                <a:gd fmla="val 50000" name="adj1"/>
                <a:gd fmla="val 80688"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088" name="Google Shape;1088;p33"/>
            <p:cNvSpPr/>
            <p:nvPr/>
          </p:nvSpPr>
          <p:spPr>
            <a:xfrm>
              <a:off x="8139733" y="3705055"/>
              <a:ext cx="119778" cy="433721"/>
            </a:xfrm>
            <a:custGeom>
              <a:rect b="b" l="l" r="r" t="t"/>
              <a:pathLst>
                <a:path extrusionOk="0" h="14530" w="4013">
                  <a:moveTo>
                    <a:pt x="153" y="0"/>
                  </a:moveTo>
                  <a:lnTo>
                    <a:pt x="578" y="9453"/>
                  </a:lnTo>
                  <a:lnTo>
                    <a:pt x="3405" y="9453"/>
                  </a:lnTo>
                  <a:lnTo>
                    <a:pt x="3800" y="0"/>
                  </a:lnTo>
                  <a:close/>
                  <a:moveTo>
                    <a:pt x="2007" y="10821"/>
                  </a:moveTo>
                  <a:cubicBezTo>
                    <a:pt x="791" y="10821"/>
                    <a:pt x="1" y="11642"/>
                    <a:pt x="1" y="12706"/>
                  </a:cubicBezTo>
                  <a:cubicBezTo>
                    <a:pt x="1" y="13709"/>
                    <a:pt x="791" y="14529"/>
                    <a:pt x="2007" y="14529"/>
                  </a:cubicBezTo>
                  <a:cubicBezTo>
                    <a:pt x="3223" y="14529"/>
                    <a:pt x="4013" y="13709"/>
                    <a:pt x="3982" y="12706"/>
                  </a:cubicBezTo>
                  <a:cubicBezTo>
                    <a:pt x="3982" y="11642"/>
                    <a:pt x="3192" y="10821"/>
                    <a:pt x="2007" y="108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89" name="Google Shape;1089;p33"/>
            <p:cNvGrpSpPr/>
            <p:nvPr/>
          </p:nvGrpSpPr>
          <p:grpSpPr>
            <a:xfrm>
              <a:off x="8259535" y="3137554"/>
              <a:ext cx="488828" cy="488828"/>
              <a:chOff x="3711125" y="728900"/>
              <a:chExt cx="662100" cy="662100"/>
            </a:xfrm>
          </p:grpSpPr>
          <p:sp>
            <p:nvSpPr>
              <p:cNvPr id="1090" name="Google Shape;1090;p33"/>
              <p:cNvSpPr/>
              <p:nvPr/>
            </p:nvSpPr>
            <p:spPr>
              <a:xfrm>
                <a:off x="3711125" y="728900"/>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091" name="Google Shape;1091;p33"/>
              <p:cNvSpPr/>
              <p:nvPr/>
            </p:nvSpPr>
            <p:spPr>
              <a:xfrm>
                <a:off x="3943089" y="889943"/>
                <a:ext cx="221609" cy="340014"/>
              </a:xfrm>
              <a:custGeom>
                <a:rect b="b" l="l" r="r" t="t"/>
                <a:pathLst>
                  <a:path extrusionOk="0" h="11521" w="7509">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2" name="Google Shape;1092;p33"/>
            <p:cNvGrpSpPr/>
            <p:nvPr/>
          </p:nvGrpSpPr>
          <p:grpSpPr>
            <a:xfrm>
              <a:off x="5826261" y="2626623"/>
              <a:ext cx="673488" cy="673488"/>
              <a:chOff x="3993675" y="-205462"/>
              <a:chExt cx="662100" cy="662100"/>
            </a:xfrm>
          </p:grpSpPr>
          <p:sp>
            <p:nvSpPr>
              <p:cNvPr id="1093" name="Google Shape;1093;p33"/>
              <p:cNvSpPr/>
              <p:nvPr/>
            </p:nvSpPr>
            <p:spPr>
              <a:xfrm>
                <a:off x="3993675" y="-205462"/>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094" name="Google Shape;1094;p33"/>
              <p:cNvSpPr/>
              <p:nvPr/>
            </p:nvSpPr>
            <p:spPr>
              <a:xfrm>
                <a:off x="4209889" y="-64140"/>
                <a:ext cx="229666" cy="379472"/>
              </a:xfrm>
              <a:custGeom>
                <a:rect b="b" l="l" r="r" t="t"/>
                <a:pathLst>
                  <a:path extrusionOk="0" h="12858" w="7782">
                    <a:moveTo>
                      <a:pt x="3556" y="3283"/>
                    </a:moveTo>
                    <a:lnTo>
                      <a:pt x="3556" y="4985"/>
                    </a:lnTo>
                    <a:cubicBezTo>
                      <a:pt x="3252" y="4924"/>
                      <a:pt x="3009" y="4803"/>
                      <a:pt x="2857" y="4651"/>
                    </a:cubicBezTo>
                    <a:cubicBezTo>
                      <a:pt x="2705" y="4529"/>
                      <a:pt x="2614" y="4347"/>
                      <a:pt x="2614" y="4104"/>
                    </a:cubicBezTo>
                    <a:cubicBezTo>
                      <a:pt x="2614" y="3648"/>
                      <a:pt x="2948" y="3405"/>
                      <a:pt x="3556" y="3283"/>
                    </a:cubicBezTo>
                    <a:close/>
                    <a:moveTo>
                      <a:pt x="4256" y="7538"/>
                    </a:moveTo>
                    <a:cubicBezTo>
                      <a:pt x="4559" y="7660"/>
                      <a:pt x="4833" y="7812"/>
                      <a:pt x="5015" y="7903"/>
                    </a:cubicBezTo>
                    <a:cubicBezTo>
                      <a:pt x="5198" y="8055"/>
                      <a:pt x="5319" y="8268"/>
                      <a:pt x="5319" y="8481"/>
                    </a:cubicBezTo>
                    <a:cubicBezTo>
                      <a:pt x="5319" y="8940"/>
                      <a:pt x="4967" y="9182"/>
                      <a:pt x="4365" y="9182"/>
                    </a:cubicBezTo>
                    <a:cubicBezTo>
                      <a:pt x="4329" y="9182"/>
                      <a:pt x="4293" y="9181"/>
                      <a:pt x="4256" y="9180"/>
                    </a:cubicBezTo>
                    <a:lnTo>
                      <a:pt x="4256" y="7538"/>
                    </a:lnTo>
                    <a:close/>
                    <a:moveTo>
                      <a:pt x="3526" y="0"/>
                    </a:moveTo>
                    <a:lnTo>
                      <a:pt x="3526" y="1399"/>
                    </a:lnTo>
                    <a:cubicBezTo>
                      <a:pt x="3100" y="1459"/>
                      <a:pt x="2705" y="1550"/>
                      <a:pt x="2310" y="1702"/>
                    </a:cubicBezTo>
                    <a:cubicBezTo>
                      <a:pt x="1945" y="1854"/>
                      <a:pt x="1581" y="2067"/>
                      <a:pt x="1338" y="2310"/>
                    </a:cubicBezTo>
                    <a:cubicBezTo>
                      <a:pt x="1034" y="2584"/>
                      <a:pt x="790" y="2888"/>
                      <a:pt x="638" y="3283"/>
                    </a:cubicBezTo>
                    <a:cubicBezTo>
                      <a:pt x="456" y="3617"/>
                      <a:pt x="365" y="4043"/>
                      <a:pt x="365" y="4529"/>
                    </a:cubicBezTo>
                    <a:cubicBezTo>
                      <a:pt x="365" y="4864"/>
                      <a:pt x="426" y="5198"/>
                      <a:pt x="517" y="5472"/>
                    </a:cubicBezTo>
                    <a:cubicBezTo>
                      <a:pt x="638" y="5745"/>
                      <a:pt x="790" y="5958"/>
                      <a:pt x="1034" y="6201"/>
                    </a:cubicBezTo>
                    <a:cubicBezTo>
                      <a:pt x="1246" y="6414"/>
                      <a:pt x="1520" y="6627"/>
                      <a:pt x="1854" y="6779"/>
                    </a:cubicBezTo>
                    <a:cubicBezTo>
                      <a:pt x="2189" y="6931"/>
                      <a:pt x="2584" y="7082"/>
                      <a:pt x="3040" y="7234"/>
                    </a:cubicBezTo>
                    <a:lnTo>
                      <a:pt x="3678" y="7417"/>
                    </a:lnTo>
                    <a:lnTo>
                      <a:pt x="3678" y="9241"/>
                    </a:lnTo>
                    <a:cubicBezTo>
                      <a:pt x="3374" y="9210"/>
                      <a:pt x="3040" y="9119"/>
                      <a:pt x="2736" y="8997"/>
                    </a:cubicBezTo>
                    <a:cubicBezTo>
                      <a:pt x="2432" y="8906"/>
                      <a:pt x="2158" y="8785"/>
                      <a:pt x="1885" y="8663"/>
                    </a:cubicBezTo>
                    <a:cubicBezTo>
                      <a:pt x="1672" y="8541"/>
                      <a:pt x="1429" y="8450"/>
                      <a:pt x="1277" y="8329"/>
                    </a:cubicBezTo>
                    <a:cubicBezTo>
                      <a:pt x="1125" y="8207"/>
                      <a:pt x="1034" y="8146"/>
                      <a:pt x="973" y="8086"/>
                    </a:cubicBezTo>
                    <a:lnTo>
                      <a:pt x="0" y="10061"/>
                    </a:lnTo>
                    <a:cubicBezTo>
                      <a:pt x="486" y="10426"/>
                      <a:pt x="1064" y="10669"/>
                      <a:pt x="1672" y="10882"/>
                    </a:cubicBezTo>
                    <a:cubicBezTo>
                      <a:pt x="2280" y="11064"/>
                      <a:pt x="2888" y="11216"/>
                      <a:pt x="3526" y="11247"/>
                    </a:cubicBezTo>
                    <a:lnTo>
                      <a:pt x="3526" y="12858"/>
                    </a:lnTo>
                    <a:lnTo>
                      <a:pt x="4468" y="12858"/>
                    </a:lnTo>
                    <a:lnTo>
                      <a:pt x="4468" y="11247"/>
                    </a:lnTo>
                    <a:cubicBezTo>
                      <a:pt x="4894" y="11247"/>
                      <a:pt x="5350" y="11186"/>
                      <a:pt x="5745" y="11064"/>
                    </a:cubicBezTo>
                    <a:cubicBezTo>
                      <a:pt x="6140" y="10943"/>
                      <a:pt x="6505" y="10760"/>
                      <a:pt x="6809" y="10517"/>
                    </a:cubicBezTo>
                    <a:cubicBezTo>
                      <a:pt x="7113" y="10304"/>
                      <a:pt x="7325" y="10000"/>
                      <a:pt x="7508" y="9636"/>
                    </a:cubicBezTo>
                    <a:cubicBezTo>
                      <a:pt x="7721" y="9241"/>
                      <a:pt x="7781" y="8815"/>
                      <a:pt x="7781" y="8298"/>
                    </a:cubicBezTo>
                    <a:cubicBezTo>
                      <a:pt x="7781" y="7873"/>
                      <a:pt x="7721" y="7447"/>
                      <a:pt x="7569" y="7143"/>
                    </a:cubicBezTo>
                    <a:cubicBezTo>
                      <a:pt x="7417" y="6809"/>
                      <a:pt x="7204" y="6535"/>
                      <a:pt x="6961" y="6323"/>
                    </a:cubicBezTo>
                    <a:cubicBezTo>
                      <a:pt x="6687" y="6079"/>
                      <a:pt x="6383" y="5897"/>
                      <a:pt x="5988" y="5745"/>
                    </a:cubicBezTo>
                    <a:cubicBezTo>
                      <a:pt x="5623" y="5593"/>
                      <a:pt x="5198" y="5441"/>
                      <a:pt x="4742" y="5320"/>
                    </a:cubicBezTo>
                    <a:lnTo>
                      <a:pt x="4286" y="5198"/>
                    </a:lnTo>
                    <a:lnTo>
                      <a:pt x="4286" y="3344"/>
                    </a:lnTo>
                    <a:cubicBezTo>
                      <a:pt x="4559" y="3405"/>
                      <a:pt x="4772" y="3465"/>
                      <a:pt x="5046" y="3557"/>
                    </a:cubicBezTo>
                    <a:cubicBezTo>
                      <a:pt x="5319" y="3617"/>
                      <a:pt x="5532" y="3709"/>
                      <a:pt x="5745" y="3800"/>
                    </a:cubicBezTo>
                    <a:cubicBezTo>
                      <a:pt x="5927" y="3891"/>
                      <a:pt x="6110" y="4013"/>
                      <a:pt x="6231" y="4073"/>
                    </a:cubicBezTo>
                    <a:cubicBezTo>
                      <a:pt x="6353" y="4165"/>
                      <a:pt x="6414" y="4225"/>
                      <a:pt x="6444" y="4256"/>
                    </a:cubicBezTo>
                    <a:lnTo>
                      <a:pt x="7508" y="2432"/>
                    </a:lnTo>
                    <a:cubicBezTo>
                      <a:pt x="7143" y="2219"/>
                      <a:pt x="6687" y="2037"/>
                      <a:pt x="6140" y="1794"/>
                    </a:cubicBezTo>
                    <a:cubicBezTo>
                      <a:pt x="5623" y="1611"/>
                      <a:pt x="5076" y="1459"/>
                      <a:pt x="4468" y="1399"/>
                    </a:cubicBezTo>
                    <a:lnTo>
                      <a:pt x="44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95" name="Google Shape;1095;p33"/>
            <p:cNvGrpSpPr/>
            <p:nvPr/>
          </p:nvGrpSpPr>
          <p:grpSpPr>
            <a:xfrm>
              <a:off x="4932196" y="3271370"/>
              <a:ext cx="877343" cy="221201"/>
              <a:chOff x="3538650" y="686217"/>
              <a:chExt cx="1411200" cy="355800"/>
            </a:xfrm>
          </p:grpSpPr>
          <p:sp>
            <p:nvSpPr>
              <p:cNvPr id="1096" name="Google Shape;1096;p33"/>
              <p:cNvSpPr/>
              <p:nvPr/>
            </p:nvSpPr>
            <p:spPr>
              <a:xfrm>
                <a:off x="3538650" y="686217"/>
                <a:ext cx="1411200" cy="355800"/>
              </a:xfrm>
              <a:prstGeom prst="roundRect">
                <a:avLst>
                  <a:gd fmla="val 13465"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097" name="Google Shape;1097;p33"/>
              <p:cNvSpPr/>
              <p:nvPr/>
            </p:nvSpPr>
            <p:spPr>
              <a:xfrm>
                <a:off x="3670718" y="821827"/>
                <a:ext cx="898800" cy="8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098" name="Google Shape;1098;p33"/>
              <p:cNvSpPr/>
              <p:nvPr/>
            </p:nvSpPr>
            <p:spPr>
              <a:xfrm>
                <a:off x="4669243" y="774478"/>
                <a:ext cx="148500" cy="1284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2" name="Shape 1102"/>
        <p:cNvGrpSpPr/>
        <p:nvPr/>
      </p:nvGrpSpPr>
      <p:grpSpPr>
        <a:xfrm>
          <a:off x="0" y="0"/>
          <a:ext cx="0" cy="0"/>
          <a:chOff x="0" y="0"/>
          <a:chExt cx="0" cy="0"/>
        </a:xfrm>
      </p:grpSpPr>
      <p:sp>
        <p:nvSpPr>
          <p:cNvPr id="1103" name="Google Shape;1103;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Data Cleaning</a:t>
            </a:r>
            <a:endParaRPr>
              <a:solidFill>
                <a:schemeClr val="accent1"/>
              </a:solidFill>
            </a:endParaRPr>
          </a:p>
        </p:txBody>
      </p:sp>
      <p:grpSp>
        <p:nvGrpSpPr>
          <p:cNvPr id="1104" name="Google Shape;1104;p34"/>
          <p:cNvGrpSpPr/>
          <p:nvPr/>
        </p:nvGrpSpPr>
        <p:grpSpPr>
          <a:xfrm>
            <a:off x="7921151" y="1422624"/>
            <a:ext cx="1304313" cy="619009"/>
            <a:chOff x="7921151" y="1422624"/>
            <a:chExt cx="1304313" cy="619009"/>
          </a:xfrm>
        </p:grpSpPr>
        <p:grpSp>
          <p:nvGrpSpPr>
            <p:cNvPr id="1105" name="Google Shape;1105;p34"/>
            <p:cNvGrpSpPr/>
            <p:nvPr/>
          </p:nvGrpSpPr>
          <p:grpSpPr>
            <a:xfrm>
              <a:off x="8348121" y="1820432"/>
              <a:ext cx="877343" cy="221201"/>
              <a:chOff x="3538650" y="686217"/>
              <a:chExt cx="1411200" cy="355800"/>
            </a:xfrm>
          </p:grpSpPr>
          <p:sp>
            <p:nvSpPr>
              <p:cNvPr id="1106" name="Google Shape;1106;p34"/>
              <p:cNvSpPr/>
              <p:nvPr/>
            </p:nvSpPr>
            <p:spPr>
              <a:xfrm>
                <a:off x="3538650" y="686217"/>
                <a:ext cx="1411200" cy="355800"/>
              </a:xfrm>
              <a:prstGeom prst="roundRect">
                <a:avLst>
                  <a:gd fmla="val 13465"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107" name="Google Shape;1107;p34"/>
              <p:cNvSpPr/>
              <p:nvPr/>
            </p:nvSpPr>
            <p:spPr>
              <a:xfrm>
                <a:off x="3670718" y="821827"/>
                <a:ext cx="898800" cy="8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108" name="Google Shape;1108;p34"/>
              <p:cNvSpPr/>
              <p:nvPr/>
            </p:nvSpPr>
            <p:spPr>
              <a:xfrm>
                <a:off x="4669243" y="774478"/>
                <a:ext cx="148500" cy="1284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grpSp>
          <p:nvGrpSpPr>
            <p:cNvPr id="1109" name="Google Shape;1109;p34"/>
            <p:cNvGrpSpPr/>
            <p:nvPr/>
          </p:nvGrpSpPr>
          <p:grpSpPr>
            <a:xfrm>
              <a:off x="7921151" y="1422624"/>
              <a:ext cx="877343" cy="221201"/>
              <a:chOff x="3618425" y="97592"/>
              <a:chExt cx="1411200" cy="355800"/>
            </a:xfrm>
          </p:grpSpPr>
          <p:sp>
            <p:nvSpPr>
              <p:cNvPr id="1110" name="Google Shape;1110;p34"/>
              <p:cNvSpPr/>
              <p:nvPr/>
            </p:nvSpPr>
            <p:spPr>
              <a:xfrm flipH="1" rot="10800000">
                <a:off x="3618425" y="97592"/>
                <a:ext cx="1411200" cy="355800"/>
              </a:xfrm>
              <a:prstGeom prst="roundRect">
                <a:avLst>
                  <a:gd fmla="val 13465"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111" name="Google Shape;1111;p34"/>
              <p:cNvSpPr/>
              <p:nvPr/>
            </p:nvSpPr>
            <p:spPr>
              <a:xfrm flipH="1" rot="10800000">
                <a:off x="3750493" y="236783"/>
                <a:ext cx="898800" cy="8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112" name="Google Shape;1112;p34"/>
              <p:cNvSpPr/>
              <p:nvPr/>
            </p:nvSpPr>
            <p:spPr>
              <a:xfrm flipH="1" rot="10800000">
                <a:off x="4749018" y="236732"/>
                <a:ext cx="148500" cy="1284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grpSp>
      <p:pic>
        <p:nvPicPr>
          <p:cNvPr id="1113" name="Google Shape;1113;p34"/>
          <p:cNvPicPr preferRelativeResize="0"/>
          <p:nvPr/>
        </p:nvPicPr>
        <p:blipFill>
          <a:blip r:embed="rId3">
            <a:alphaModFix/>
          </a:blip>
          <a:stretch>
            <a:fillRect/>
          </a:stretch>
        </p:blipFill>
        <p:spPr>
          <a:xfrm>
            <a:off x="2350473" y="1422625"/>
            <a:ext cx="6308375" cy="1385550"/>
          </a:xfrm>
          <a:prstGeom prst="rect">
            <a:avLst/>
          </a:prstGeom>
          <a:noFill/>
          <a:ln>
            <a:noFill/>
          </a:ln>
        </p:spPr>
      </p:pic>
      <p:sp>
        <p:nvSpPr>
          <p:cNvPr id="1114" name="Google Shape;1114;p34"/>
          <p:cNvSpPr txBox="1"/>
          <p:nvPr/>
        </p:nvSpPr>
        <p:spPr>
          <a:xfrm>
            <a:off x="225575" y="1807600"/>
            <a:ext cx="2124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rPr>
              <a:t>Let's take a look at </a:t>
            </a:r>
            <a:endParaRPr>
              <a:solidFill>
                <a:schemeClr val="accent2"/>
              </a:solidFill>
            </a:endParaRPr>
          </a:p>
          <a:p>
            <a:pPr indent="0" lvl="0" marL="0" rtl="0" algn="l">
              <a:spcBef>
                <a:spcPts val="0"/>
              </a:spcBef>
              <a:spcAft>
                <a:spcPts val="0"/>
              </a:spcAft>
              <a:buNone/>
            </a:pPr>
            <a:r>
              <a:rPr lang="en">
                <a:solidFill>
                  <a:schemeClr val="accent2"/>
                </a:solidFill>
              </a:rPr>
              <a:t>the dataset we scraped.</a:t>
            </a:r>
            <a:endParaRPr>
              <a:solidFill>
                <a:schemeClr val="accent2"/>
              </a:solidFill>
            </a:endParaRPr>
          </a:p>
        </p:txBody>
      </p:sp>
      <p:pic>
        <p:nvPicPr>
          <p:cNvPr id="1115" name="Google Shape;1115;p34"/>
          <p:cNvPicPr preferRelativeResize="0"/>
          <p:nvPr/>
        </p:nvPicPr>
        <p:blipFill rotWithShape="1">
          <a:blip r:embed="rId4">
            <a:alphaModFix/>
          </a:blip>
          <a:srcRect b="0" l="0" r="0" t="14857"/>
          <a:stretch/>
        </p:blipFill>
        <p:spPr>
          <a:xfrm>
            <a:off x="1596425" y="2980025"/>
            <a:ext cx="3430400" cy="1969850"/>
          </a:xfrm>
          <a:prstGeom prst="rect">
            <a:avLst/>
          </a:prstGeom>
          <a:noFill/>
          <a:ln>
            <a:noFill/>
          </a:ln>
        </p:spPr>
      </p:pic>
      <p:sp>
        <p:nvSpPr>
          <p:cNvPr id="1116" name="Google Shape;1116;p34"/>
          <p:cNvSpPr txBox="1"/>
          <p:nvPr/>
        </p:nvSpPr>
        <p:spPr>
          <a:xfrm>
            <a:off x="5451150" y="3870513"/>
            <a:ext cx="1550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accent2"/>
                </a:solidFill>
                <a:latin typeface="Rubik"/>
                <a:ea typeface="Rubik"/>
                <a:cs typeface="Rubik"/>
                <a:sym typeface="Rubik"/>
              </a:rPr>
              <a:t>And Some info</a:t>
            </a:r>
            <a:endParaRPr>
              <a:solidFill>
                <a:schemeClr val="accent2"/>
              </a:solidFill>
              <a:latin typeface="Rubik"/>
              <a:ea typeface="Rubik"/>
              <a:cs typeface="Rubik"/>
              <a:sym typeface="Rubik"/>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0" name="Shape 1120"/>
        <p:cNvGrpSpPr/>
        <p:nvPr/>
      </p:nvGrpSpPr>
      <p:grpSpPr>
        <a:xfrm>
          <a:off x="0" y="0"/>
          <a:ext cx="0" cy="0"/>
          <a:chOff x="0" y="0"/>
          <a:chExt cx="0" cy="0"/>
        </a:xfrm>
      </p:grpSpPr>
      <p:sp>
        <p:nvSpPr>
          <p:cNvPr id="1121" name="Google Shape;1121;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Data Cleaning</a:t>
            </a:r>
            <a:endParaRPr>
              <a:solidFill>
                <a:schemeClr val="accent1"/>
              </a:solidFill>
            </a:endParaRPr>
          </a:p>
        </p:txBody>
      </p:sp>
      <p:grpSp>
        <p:nvGrpSpPr>
          <p:cNvPr id="1122" name="Google Shape;1122;p35"/>
          <p:cNvGrpSpPr/>
          <p:nvPr/>
        </p:nvGrpSpPr>
        <p:grpSpPr>
          <a:xfrm>
            <a:off x="7921151" y="1422624"/>
            <a:ext cx="1304313" cy="619009"/>
            <a:chOff x="7921151" y="1422624"/>
            <a:chExt cx="1304313" cy="619009"/>
          </a:xfrm>
        </p:grpSpPr>
        <p:grpSp>
          <p:nvGrpSpPr>
            <p:cNvPr id="1123" name="Google Shape;1123;p35"/>
            <p:cNvGrpSpPr/>
            <p:nvPr/>
          </p:nvGrpSpPr>
          <p:grpSpPr>
            <a:xfrm>
              <a:off x="8348121" y="1820432"/>
              <a:ext cx="877343" cy="221201"/>
              <a:chOff x="3538650" y="686217"/>
              <a:chExt cx="1411200" cy="355800"/>
            </a:xfrm>
          </p:grpSpPr>
          <p:sp>
            <p:nvSpPr>
              <p:cNvPr id="1124" name="Google Shape;1124;p35"/>
              <p:cNvSpPr/>
              <p:nvPr/>
            </p:nvSpPr>
            <p:spPr>
              <a:xfrm>
                <a:off x="3538650" y="686217"/>
                <a:ext cx="1411200" cy="355800"/>
              </a:xfrm>
              <a:prstGeom prst="roundRect">
                <a:avLst>
                  <a:gd fmla="val 13465"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125" name="Google Shape;1125;p35"/>
              <p:cNvSpPr/>
              <p:nvPr/>
            </p:nvSpPr>
            <p:spPr>
              <a:xfrm>
                <a:off x="3670718" y="821827"/>
                <a:ext cx="898800" cy="8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126" name="Google Shape;1126;p35"/>
              <p:cNvSpPr/>
              <p:nvPr/>
            </p:nvSpPr>
            <p:spPr>
              <a:xfrm>
                <a:off x="4669243" y="774478"/>
                <a:ext cx="148500" cy="1284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grpSp>
          <p:nvGrpSpPr>
            <p:cNvPr id="1127" name="Google Shape;1127;p35"/>
            <p:cNvGrpSpPr/>
            <p:nvPr/>
          </p:nvGrpSpPr>
          <p:grpSpPr>
            <a:xfrm>
              <a:off x="7921151" y="1422624"/>
              <a:ext cx="877343" cy="221201"/>
              <a:chOff x="3618425" y="97592"/>
              <a:chExt cx="1411200" cy="355800"/>
            </a:xfrm>
          </p:grpSpPr>
          <p:sp>
            <p:nvSpPr>
              <p:cNvPr id="1128" name="Google Shape;1128;p35"/>
              <p:cNvSpPr/>
              <p:nvPr/>
            </p:nvSpPr>
            <p:spPr>
              <a:xfrm flipH="1" rot="10800000">
                <a:off x="3618425" y="97592"/>
                <a:ext cx="1411200" cy="355800"/>
              </a:xfrm>
              <a:prstGeom prst="roundRect">
                <a:avLst>
                  <a:gd fmla="val 13465"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129" name="Google Shape;1129;p35"/>
              <p:cNvSpPr/>
              <p:nvPr/>
            </p:nvSpPr>
            <p:spPr>
              <a:xfrm flipH="1" rot="10800000">
                <a:off x="3750493" y="236783"/>
                <a:ext cx="898800" cy="8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130" name="Google Shape;1130;p35"/>
              <p:cNvSpPr/>
              <p:nvPr/>
            </p:nvSpPr>
            <p:spPr>
              <a:xfrm flipH="1" rot="10800000">
                <a:off x="4749018" y="236732"/>
                <a:ext cx="148500" cy="1284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grpSp>
      <p:sp>
        <p:nvSpPr>
          <p:cNvPr id="1131" name="Google Shape;1131;p35"/>
          <p:cNvSpPr txBox="1"/>
          <p:nvPr/>
        </p:nvSpPr>
        <p:spPr>
          <a:xfrm>
            <a:off x="387550" y="1240350"/>
            <a:ext cx="7858500" cy="3601800"/>
          </a:xfrm>
          <a:prstGeom prst="rect">
            <a:avLst/>
          </a:prstGeom>
          <a:noFill/>
          <a:ln>
            <a:noFill/>
          </a:ln>
        </p:spPr>
        <p:txBody>
          <a:bodyPr anchorCtr="0" anchor="t" bIns="91425" lIns="91425" spcFirstLastPara="1" rIns="91425" wrap="square" tIns="91425">
            <a:spAutoFit/>
          </a:bodyPr>
          <a:lstStyle/>
          <a:p>
            <a:pPr indent="-317500" lvl="0" marL="457200" rtl="0" algn="l">
              <a:lnSpc>
                <a:spcPct val="200000"/>
              </a:lnSpc>
              <a:spcBef>
                <a:spcPts val="0"/>
              </a:spcBef>
              <a:spcAft>
                <a:spcPts val="0"/>
              </a:spcAft>
              <a:buClr>
                <a:schemeClr val="accent3"/>
              </a:buClr>
              <a:buSzPts val="1400"/>
              <a:buAutoNum type="arabicPeriod"/>
            </a:pPr>
            <a:r>
              <a:rPr b="1" lang="en" sz="1500">
                <a:solidFill>
                  <a:schemeClr val="accent3"/>
                </a:solidFill>
              </a:rPr>
              <a:t>Rank</a:t>
            </a:r>
            <a:r>
              <a:rPr lang="en">
                <a:solidFill>
                  <a:schemeClr val="accent3"/>
                </a:solidFill>
              </a:rPr>
              <a:t>: Converted to a numerical format (integer).  </a:t>
            </a:r>
            <a:endParaRPr>
              <a:solidFill>
                <a:schemeClr val="accent3"/>
              </a:solidFill>
            </a:endParaRPr>
          </a:p>
          <a:p>
            <a:pPr indent="-317500" lvl="0" marL="457200" rtl="0" algn="l">
              <a:lnSpc>
                <a:spcPct val="200000"/>
              </a:lnSpc>
              <a:spcBef>
                <a:spcPts val="0"/>
              </a:spcBef>
              <a:spcAft>
                <a:spcPts val="0"/>
              </a:spcAft>
              <a:buClr>
                <a:schemeClr val="accent3"/>
              </a:buClr>
              <a:buSzPts val="1400"/>
              <a:buAutoNum type="arabicPeriod"/>
            </a:pPr>
            <a:r>
              <a:rPr b="1" lang="en" sz="1500">
                <a:solidFill>
                  <a:schemeClr val="accent3"/>
                </a:solidFill>
              </a:rPr>
              <a:t>24h Change</a:t>
            </a:r>
            <a:r>
              <a:rPr lang="en">
                <a:solidFill>
                  <a:schemeClr val="accent3"/>
                </a:solidFill>
              </a:rPr>
              <a:t>: Replaced ‘-’ with the correct negative sign and converted it to a float. </a:t>
            </a:r>
            <a:endParaRPr>
              <a:solidFill>
                <a:schemeClr val="accent3"/>
              </a:solidFill>
            </a:endParaRPr>
          </a:p>
          <a:p>
            <a:pPr indent="-317500" lvl="0" marL="457200" rtl="0" algn="l">
              <a:lnSpc>
                <a:spcPct val="200000"/>
              </a:lnSpc>
              <a:spcBef>
                <a:spcPts val="0"/>
              </a:spcBef>
              <a:spcAft>
                <a:spcPts val="0"/>
              </a:spcAft>
              <a:buClr>
                <a:schemeClr val="accent3"/>
              </a:buClr>
              <a:buSzPts val="1400"/>
              <a:buAutoNum type="arabicPeriod"/>
            </a:pPr>
            <a:r>
              <a:rPr b="1" lang="en" sz="1500">
                <a:solidFill>
                  <a:schemeClr val="accent3"/>
                </a:solidFill>
              </a:rPr>
              <a:t>Price, Market Cap, Volume, and Circ_Supply</a:t>
            </a:r>
            <a:r>
              <a:rPr lang="en">
                <a:solidFill>
                  <a:schemeClr val="accent3"/>
                </a:solidFill>
              </a:rPr>
              <a:t>: Removed 'USD' and replaced shorthand notations (T, B, M) with their actual numerical values.  </a:t>
            </a:r>
            <a:endParaRPr>
              <a:solidFill>
                <a:schemeClr val="accent3"/>
              </a:solidFill>
            </a:endParaRPr>
          </a:p>
          <a:p>
            <a:pPr indent="-317500" lvl="0" marL="457200" rtl="0" algn="l">
              <a:lnSpc>
                <a:spcPct val="200000"/>
              </a:lnSpc>
              <a:spcBef>
                <a:spcPts val="0"/>
              </a:spcBef>
              <a:spcAft>
                <a:spcPts val="0"/>
              </a:spcAft>
              <a:buClr>
                <a:schemeClr val="accent3"/>
              </a:buClr>
              <a:buSzPts val="1400"/>
              <a:buAutoNum type="arabicPeriod"/>
            </a:pPr>
            <a:r>
              <a:rPr b="1" lang="en" sz="1500">
                <a:solidFill>
                  <a:schemeClr val="accent3"/>
                </a:solidFill>
              </a:rPr>
              <a:t>Category</a:t>
            </a:r>
            <a:r>
              <a:rPr lang="en" sz="1500">
                <a:solidFill>
                  <a:schemeClr val="accent3"/>
                </a:solidFill>
              </a:rPr>
              <a:t>:</a:t>
            </a:r>
            <a:r>
              <a:rPr lang="en">
                <a:solidFill>
                  <a:schemeClr val="accent3"/>
                </a:solidFill>
              </a:rPr>
              <a:t> Replaced '-' with 'Unknown' to standardize missing values.  </a:t>
            </a:r>
            <a:endParaRPr>
              <a:solidFill>
                <a:schemeClr val="accent3"/>
              </a:solidFill>
            </a:endParaRPr>
          </a:p>
          <a:p>
            <a:pPr indent="-317500" lvl="0" marL="457200" rtl="0" algn="l">
              <a:lnSpc>
                <a:spcPct val="200000"/>
              </a:lnSpc>
              <a:spcBef>
                <a:spcPts val="0"/>
              </a:spcBef>
              <a:spcAft>
                <a:spcPts val="0"/>
              </a:spcAft>
              <a:buClr>
                <a:schemeClr val="accent3"/>
              </a:buClr>
              <a:buSzPts val="1400"/>
              <a:buAutoNum type="arabicPeriod"/>
            </a:pPr>
            <a:r>
              <a:rPr b="1" lang="en" sz="1500">
                <a:solidFill>
                  <a:schemeClr val="accent3"/>
                </a:solidFill>
              </a:rPr>
              <a:t>Dropped 258 records</a:t>
            </a:r>
            <a:r>
              <a:rPr lang="en">
                <a:solidFill>
                  <a:schemeClr val="accent3"/>
                </a:solidFill>
              </a:rPr>
              <a:t> due to excessive missing values, making them unusable.  </a:t>
            </a:r>
            <a:endParaRPr>
              <a:solidFill>
                <a:schemeClr val="accent3"/>
              </a:solidFill>
            </a:endParaRPr>
          </a:p>
          <a:p>
            <a:pPr indent="-317500" lvl="0" marL="457200" rtl="0" algn="l">
              <a:lnSpc>
                <a:spcPct val="200000"/>
              </a:lnSpc>
              <a:spcBef>
                <a:spcPts val="0"/>
              </a:spcBef>
              <a:spcAft>
                <a:spcPts val="0"/>
              </a:spcAft>
              <a:buClr>
                <a:schemeClr val="accent3"/>
              </a:buClr>
              <a:buSzPts val="1400"/>
              <a:buAutoNum type="arabicPeriod"/>
            </a:pPr>
            <a:r>
              <a:rPr b="1" lang="en" sz="1500">
                <a:solidFill>
                  <a:schemeClr val="accent3"/>
                </a:solidFill>
              </a:rPr>
              <a:t>Volume</a:t>
            </a:r>
            <a:r>
              <a:rPr lang="en">
                <a:solidFill>
                  <a:schemeClr val="accent3"/>
                </a:solidFill>
              </a:rPr>
              <a:t>: Missing values were filled using the average of the preceding and following values for better accuracy.</a:t>
            </a:r>
            <a:endParaRPr>
              <a:solidFill>
                <a:schemeClr val="accent3"/>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1"/>
                </a:solidFill>
              </a:rPr>
              <a:t>Data Cleaning</a:t>
            </a:r>
            <a:endParaRPr>
              <a:solidFill>
                <a:schemeClr val="accent1"/>
              </a:solidFill>
            </a:endParaRPr>
          </a:p>
        </p:txBody>
      </p:sp>
      <p:grpSp>
        <p:nvGrpSpPr>
          <p:cNvPr id="1137" name="Google Shape;1137;p36"/>
          <p:cNvGrpSpPr/>
          <p:nvPr/>
        </p:nvGrpSpPr>
        <p:grpSpPr>
          <a:xfrm>
            <a:off x="7921151" y="1422624"/>
            <a:ext cx="1304313" cy="619009"/>
            <a:chOff x="7921151" y="1422624"/>
            <a:chExt cx="1304313" cy="619009"/>
          </a:xfrm>
        </p:grpSpPr>
        <p:grpSp>
          <p:nvGrpSpPr>
            <p:cNvPr id="1138" name="Google Shape;1138;p36"/>
            <p:cNvGrpSpPr/>
            <p:nvPr/>
          </p:nvGrpSpPr>
          <p:grpSpPr>
            <a:xfrm>
              <a:off x="8348121" y="1820432"/>
              <a:ext cx="877343" cy="221201"/>
              <a:chOff x="3538650" y="686217"/>
              <a:chExt cx="1411200" cy="355800"/>
            </a:xfrm>
          </p:grpSpPr>
          <p:sp>
            <p:nvSpPr>
              <p:cNvPr id="1139" name="Google Shape;1139;p36"/>
              <p:cNvSpPr/>
              <p:nvPr/>
            </p:nvSpPr>
            <p:spPr>
              <a:xfrm>
                <a:off x="3538650" y="686217"/>
                <a:ext cx="1411200" cy="355800"/>
              </a:xfrm>
              <a:prstGeom prst="roundRect">
                <a:avLst>
                  <a:gd fmla="val 13465"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140" name="Google Shape;1140;p36"/>
              <p:cNvSpPr/>
              <p:nvPr/>
            </p:nvSpPr>
            <p:spPr>
              <a:xfrm>
                <a:off x="3670718" y="821827"/>
                <a:ext cx="898800" cy="8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141" name="Google Shape;1141;p36"/>
              <p:cNvSpPr/>
              <p:nvPr/>
            </p:nvSpPr>
            <p:spPr>
              <a:xfrm>
                <a:off x="4669243" y="774478"/>
                <a:ext cx="148500" cy="1284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grpSp>
          <p:nvGrpSpPr>
            <p:cNvPr id="1142" name="Google Shape;1142;p36"/>
            <p:cNvGrpSpPr/>
            <p:nvPr/>
          </p:nvGrpSpPr>
          <p:grpSpPr>
            <a:xfrm>
              <a:off x="7921151" y="1422624"/>
              <a:ext cx="877343" cy="221201"/>
              <a:chOff x="3618425" y="97592"/>
              <a:chExt cx="1411200" cy="355800"/>
            </a:xfrm>
          </p:grpSpPr>
          <p:sp>
            <p:nvSpPr>
              <p:cNvPr id="1143" name="Google Shape;1143;p36"/>
              <p:cNvSpPr/>
              <p:nvPr/>
            </p:nvSpPr>
            <p:spPr>
              <a:xfrm flipH="1" rot="10800000">
                <a:off x="3618425" y="97592"/>
                <a:ext cx="1411200" cy="355800"/>
              </a:xfrm>
              <a:prstGeom prst="roundRect">
                <a:avLst>
                  <a:gd fmla="val 13465"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144" name="Google Shape;1144;p36"/>
              <p:cNvSpPr/>
              <p:nvPr/>
            </p:nvSpPr>
            <p:spPr>
              <a:xfrm flipH="1" rot="10800000">
                <a:off x="3750493" y="236783"/>
                <a:ext cx="898800" cy="8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145" name="Google Shape;1145;p36"/>
              <p:cNvSpPr/>
              <p:nvPr/>
            </p:nvSpPr>
            <p:spPr>
              <a:xfrm flipH="1" rot="10800000">
                <a:off x="4749018" y="236732"/>
                <a:ext cx="148500" cy="1284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grpSp>
      <p:sp>
        <p:nvSpPr>
          <p:cNvPr id="1146" name="Google Shape;1146;p36"/>
          <p:cNvSpPr txBox="1"/>
          <p:nvPr/>
        </p:nvSpPr>
        <p:spPr>
          <a:xfrm>
            <a:off x="762500" y="1017725"/>
            <a:ext cx="5260800" cy="152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500">
                <a:solidFill>
                  <a:schemeClr val="accent2"/>
                </a:solidFill>
                <a:latin typeface="Rubik"/>
                <a:ea typeface="Rubik"/>
                <a:cs typeface="Rubik"/>
                <a:sym typeface="Rubik"/>
              </a:rPr>
              <a:t>Dataset Post-Cleaning:</a:t>
            </a:r>
            <a:endParaRPr b="1" sz="1500">
              <a:solidFill>
                <a:schemeClr val="accent2"/>
              </a:solidFill>
              <a:latin typeface="Rubik"/>
              <a:ea typeface="Rubik"/>
              <a:cs typeface="Rubik"/>
              <a:sym typeface="Rubik"/>
            </a:endParaRPr>
          </a:p>
        </p:txBody>
      </p:sp>
      <p:pic>
        <p:nvPicPr>
          <p:cNvPr id="1147" name="Google Shape;1147;p36"/>
          <p:cNvPicPr preferRelativeResize="0"/>
          <p:nvPr/>
        </p:nvPicPr>
        <p:blipFill>
          <a:blip r:embed="rId3">
            <a:alphaModFix/>
          </a:blip>
          <a:stretch>
            <a:fillRect/>
          </a:stretch>
        </p:blipFill>
        <p:spPr>
          <a:xfrm>
            <a:off x="105450" y="2041613"/>
            <a:ext cx="8810576" cy="165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1" name="Shape 1151"/>
        <p:cNvGrpSpPr/>
        <p:nvPr/>
      </p:nvGrpSpPr>
      <p:grpSpPr>
        <a:xfrm>
          <a:off x="0" y="0"/>
          <a:ext cx="0" cy="0"/>
          <a:chOff x="0" y="0"/>
          <a:chExt cx="0" cy="0"/>
        </a:xfrm>
      </p:grpSpPr>
      <p:sp>
        <p:nvSpPr>
          <p:cNvPr id="1152" name="Google Shape;1152;p37"/>
          <p:cNvSpPr txBox="1"/>
          <p:nvPr>
            <p:ph type="title"/>
          </p:nvPr>
        </p:nvSpPr>
        <p:spPr>
          <a:xfrm>
            <a:off x="713225" y="2295750"/>
            <a:ext cx="40188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Insights &amp; Findings</a:t>
            </a:r>
            <a:endParaRPr/>
          </a:p>
        </p:txBody>
      </p:sp>
      <p:sp>
        <p:nvSpPr>
          <p:cNvPr id="1153" name="Google Shape;1153;p37"/>
          <p:cNvSpPr txBox="1"/>
          <p:nvPr>
            <p:ph idx="2" type="title"/>
          </p:nvPr>
        </p:nvSpPr>
        <p:spPr>
          <a:xfrm>
            <a:off x="713225" y="1274350"/>
            <a:ext cx="1303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05</a:t>
            </a:r>
            <a:endParaRPr/>
          </a:p>
        </p:txBody>
      </p:sp>
      <p:grpSp>
        <p:nvGrpSpPr>
          <p:cNvPr id="1154" name="Google Shape;1154;p37"/>
          <p:cNvGrpSpPr/>
          <p:nvPr/>
        </p:nvGrpSpPr>
        <p:grpSpPr>
          <a:xfrm>
            <a:off x="4932196" y="572637"/>
            <a:ext cx="3863997" cy="4021818"/>
            <a:chOff x="4932196" y="572637"/>
            <a:chExt cx="3863997" cy="4021818"/>
          </a:xfrm>
        </p:grpSpPr>
        <p:sp>
          <p:nvSpPr>
            <p:cNvPr id="1155" name="Google Shape;1155;p37"/>
            <p:cNvSpPr/>
            <p:nvPr/>
          </p:nvSpPr>
          <p:spPr>
            <a:xfrm>
              <a:off x="5212875" y="804001"/>
              <a:ext cx="3535500" cy="3535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nvGrpSpPr>
            <p:cNvPr id="1156" name="Google Shape;1156;p37"/>
            <p:cNvGrpSpPr/>
            <p:nvPr/>
          </p:nvGrpSpPr>
          <p:grpSpPr>
            <a:xfrm>
              <a:off x="5389424" y="572637"/>
              <a:ext cx="3182388" cy="2365566"/>
              <a:chOff x="5389424" y="572637"/>
              <a:chExt cx="3182388" cy="2365566"/>
            </a:xfrm>
          </p:grpSpPr>
          <p:sp>
            <p:nvSpPr>
              <p:cNvPr id="1157" name="Google Shape;1157;p37"/>
              <p:cNvSpPr/>
              <p:nvPr/>
            </p:nvSpPr>
            <p:spPr>
              <a:xfrm>
                <a:off x="5408912" y="572637"/>
                <a:ext cx="3162900" cy="2359800"/>
              </a:xfrm>
              <a:prstGeom prst="roundRect">
                <a:avLst>
                  <a:gd fmla="val 7448"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158" name="Google Shape;1158;p37"/>
              <p:cNvSpPr/>
              <p:nvPr/>
            </p:nvSpPr>
            <p:spPr>
              <a:xfrm>
                <a:off x="5389424" y="1300630"/>
                <a:ext cx="3182093" cy="1637574"/>
              </a:xfrm>
              <a:custGeom>
                <a:rect b="b" l="l" r="r" t="t"/>
                <a:pathLst>
                  <a:path extrusionOk="0" h="24074" w="46780">
                    <a:moveTo>
                      <a:pt x="2554" y="24073"/>
                    </a:moveTo>
                    <a:lnTo>
                      <a:pt x="44226" y="24073"/>
                    </a:lnTo>
                    <a:cubicBezTo>
                      <a:pt x="45655" y="24073"/>
                      <a:pt x="46779" y="22949"/>
                      <a:pt x="46779" y="21520"/>
                    </a:cubicBezTo>
                    <a:lnTo>
                      <a:pt x="46779" y="10699"/>
                    </a:lnTo>
                    <a:lnTo>
                      <a:pt x="40275" y="8602"/>
                    </a:lnTo>
                    <a:cubicBezTo>
                      <a:pt x="40032" y="8541"/>
                      <a:pt x="39758" y="8389"/>
                      <a:pt x="39576" y="8207"/>
                    </a:cubicBezTo>
                    <a:lnTo>
                      <a:pt x="36749" y="5684"/>
                    </a:lnTo>
                    <a:cubicBezTo>
                      <a:pt x="36141" y="5167"/>
                      <a:pt x="35229" y="5319"/>
                      <a:pt x="34864" y="5988"/>
                    </a:cubicBezTo>
                    <a:lnTo>
                      <a:pt x="34196" y="7113"/>
                    </a:lnTo>
                    <a:cubicBezTo>
                      <a:pt x="33588" y="8237"/>
                      <a:pt x="32007" y="8176"/>
                      <a:pt x="31430" y="7052"/>
                    </a:cubicBezTo>
                    <a:lnTo>
                      <a:pt x="25806" y="851"/>
                    </a:lnTo>
                    <a:cubicBezTo>
                      <a:pt x="25016" y="0"/>
                      <a:pt x="23587" y="213"/>
                      <a:pt x="23101" y="1277"/>
                    </a:cubicBezTo>
                    <a:lnTo>
                      <a:pt x="17144" y="14316"/>
                    </a:lnTo>
                    <a:cubicBezTo>
                      <a:pt x="16688" y="15259"/>
                      <a:pt x="15350" y="15259"/>
                      <a:pt x="14925" y="14256"/>
                    </a:cubicBezTo>
                    <a:lnTo>
                      <a:pt x="13466" y="10760"/>
                    </a:lnTo>
                    <a:cubicBezTo>
                      <a:pt x="13314" y="10426"/>
                      <a:pt x="12858" y="10304"/>
                      <a:pt x="12584" y="10578"/>
                    </a:cubicBezTo>
                    <a:lnTo>
                      <a:pt x="12584" y="10578"/>
                    </a:lnTo>
                    <a:cubicBezTo>
                      <a:pt x="12159" y="10973"/>
                      <a:pt x="11520" y="10821"/>
                      <a:pt x="11338" y="10274"/>
                    </a:cubicBezTo>
                    <a:lnTo>
                      <a:pt x="9909" y="6353"/>
                    </a:lnTo>
                    <a:cubicBezTo>
                      <a:pt x="9453" y="5106"/>
                      <a:pt x="7782" y="4924"/>
                      <a:pt x="7083" y="6018"/>
                    </a:cubicBezTo>
                    <a:lnTo>
                      <a:pt x="6323" y="7204"/>
                    </a:lnTo>
                    <a:cubicBezTo>
                      <a:pt x="5624" y="8237"/>
                      <a:pt x="4225" y="8420"/>
                      <a:pt x="3314" y="7629"/>
                    </a:cubicBezTo>
                    <a:lnTo>
                      <a:pt x="92" y="4742"/>
                    </a:lnTo>
                    <a:lnTo>
                      <a:pt x="92" y="21459"/>
                    </a:lnTo>
                    <a:cubicBezTo>
                      <a:pt x="0" y="22949"/>
                      <a:pt x="1155" y="24073"/>
                      <a:pt x="2554" y="24073"/>
                    </a:cubicBezTo>
                    <a:close/>
                  </a:path>
                </a:pathLst>
              </a:custGeom>
              <a:solidFill>
                <a:srgbClr val="FFFFFF">
                  <a:alpha val="29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9" name="Google Shape;1159;p37"/>
              <p:cNvSpPr/>
              <p:nvPr/>
            </p:nvSpPr>
            <p:spPr>
              <a:xfrm>
                <a:off x="5658218"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0" name="Google Shape;1160;p37"/>
              <p:cNvSpPr/>
              <p:nvPr/>
            </p:nvSpPr>
            <p:spPr>
              <a:xfrm>
                <a:off x="5753394" y="891160"/>
                <a:ext cx="14489" cy="1836131"/>
              </a:xfrm>
              <a:custGeom>
                <a:rect b="b" l="l" r="r" t="t"/>
                <a:pathLst>
                  <a:path extrusionOk="0" h="26992" w="213">
                    <a:moveTo>
                      <a:pt x="0" y="1"/>
                    </a:moveTo>
                    <a:lnTo>
                      <a:pt x="0" y="26992"/>
                    </a:lnTo>
                    <a:lnTo>
                      <a:pt x="213" y="26992"/>
                    </a:ln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37"/>
              <p:cNvSpPr/>
              <p:nvPr/>
            </p:nvSpPr>
            <p:spPr>
              <a:xfrm>
                <a:off x="5852652" y="891160"/>
                <a:ext cx="12449" cy="1836131"/>
              </a:xfrm>
              <a:custGeom>
                <a:rect b="b" l="l" r="r" t="t"/>
                <a:pathLst>
                  <a:path extrusionOk="0" h="26992" w="183">
                    <a:moveTo>
                      <a:pt x="0" y="1"/>
                    </a:moveTo>
                    <a:lnTo>
                      <a:pt x="0" y="26992"/>
                    </a:lnTo>
                    <a:lnTo>
                      <a:pt x="182" y="26992"/>
                    </a:lnTo>
                    <a:lnTo>
                      <a:pt x="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2" name="Google Shape;1162;p37"/>
              <p:cNvSpPr/>
              <p:nvPr/>
            </p:nvSpPr>
            <p:spPr>
              <a:xfrm>
                <a:off x="5951911" y="891160"/>
                <a:ext cx="12449" cy="1836131"/>
              </a:xfrm>
              <a:custGeom>
                <a:rect b="b" l="l" r="r" t="t"/>
                <a:pathLst>
                  <a:path extrusionOk="0" h="26992" w="183">
                    <a:moveTo>
                      <a:pt x="0" y="1"/>
                    </a:moveTo>
                    <a:lnTo>
                      <a:pt x="0" y="26992"/>
                    </a:lnTo>
                    <a:lnTo>
                      <a:pt x="182" y="26992"/>
                    </a:lnTo>
                    <a:lnTo>
                      <a:pt x="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3" name="Google Shape;1163;p37"/>
              <p:cNvSpPr/>
              <p:nvPr/>
            </p:nvSpPr>
            <p:spPr>
              <a:xfrm>
                <a:off x="6047019"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37"/>
              <p:cNvSpPr/>
              <p:nvPr/>
            </p:nvSpPr>
            <p:spPr>
              <a:xfrm>
                <a:off x="6144168"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37"/>
              <p:cNvSpPr/>
              <p:nvPr/>
            </p:nvSpPr>
            <p:spPr>
              <a:xfrm>
                <a:off x="6243427"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37"/>
              <p:cNvSpPr/>
              <p:nvPr/>
            </p:nvSpPr>
            <p:spPr>
              <a:xfrm>
                <a:off x="6340644"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37"/>
              <p:cNvSpPr/>
              <p:nvPr/>
            </p:nvSpPr>
            <p:spPr>
              <a:xfrm>
                <a:off x="6437861" y="891160"/>
                <a:ext cx="12449" cy="1836131"/>
              </a:xfrm>
              <a:custGeom>
                <a:rect b="b" l="l" r="r" t="t"/>
                <a:pathLst>
                  <a:path extrusionOk="0" h="26992" w="183">
                    <a:moveTo>
                      <a:pt x="0" y="1"/>
                    </a:moveTo>
                    <a:lnTo>
                      <a:pt x="0" y="26992"/>
                    </a:lnTo>
                    <a:lnTo>
                      <a:pt x="182" y="26992"/>
                    </a:lnTo>
                    <a:lnTo>
                      <a:pt x="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37"/>
              <p:cNvSpPr/>
              <p:nvPr/>
            </p:nvSpPr>
            <p:spPr>
              <a:xfrm>
                <a:off x="6535011" y="891160"/>
                <a:ext cx="12449" cy="183613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37"/>
              <p:cNvSpPr/>
              <p:nvPr/>
            </p:nvSpPr>
            <p:spPr>
              <a:xfrm>
                <a:off x="6632228" y="891160"/>
                <a:ext cx="14489" cy="1836131"/>
              </a:xfrm>
              <a:custGeom>
                <a:rect b="b" l="l" r="r" t="t"/>
                <a:pathLst>
                  <a:path extrusionOk="0" h="26992" w="213">
                    <a:moveTo>
                      <a:pt x="0" y="1"/>
                    </a:moveTo>
                    <a:lnTo>
                      <a:pt x="0" y="26992"/>
                    </a:lnTo>
                    <a:lnTo>
                      <a:pt x="213" y="26992"/>
                    </a:ln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37"/>
              <p:cNvSpPr/>
              <p:nvPr/>
            </p:nvSpPr>
            <p:spPr>
              <a:xfrm>
                <a:off x="6729377"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37"/>
              <p:cNvSpPr/>
              <p:nvPr/>
            </p:nvSpPr>
            <p:spPr>
              <a:xfrm>
                <a:off x="6826595"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37"/>
              <p:cNvSpPr/>
              <p:nvPr/>
            </p:nvSpPr>
            <p:spPr>
              <a:xfrm>
                <a:off x="6925853"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37"/>
              <p:cNvSpPr/>
              <p:nvPr/>
            </p:nvSpPr>
            <p:spPr>
              <a:xfrm>
                <a:off x="7023002"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37"/>
              <p:cNvSpPr/>
              <p:nvPr/>
            </p:nvSpPr>
            <p:spPr>
              <a:xfrm>
                <a:off x="7120219" y="891160"/>
                <a:ext cx="12449" cy="183613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37"/>
              <p:cNvSpPr/>
              <p:nvPr/>
            </p:nvSpPr>
            <p:spPr>
              <a:xfrm>
                <a:off x="7217437"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37"/>
              <p:cNvSpPr/>
              <p:nvPr/>
            </p:nvSpPr>
            <p:spPr>
              <a:xfrm>
                <a:off x="7316695"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37"/>
              <p:cNvSpPr/>
              <p:nvPr/>
            </p:nvSpPr>
            <p:spPr>
              <a:xfrm>
                <a:off x="7411803"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37"/>
              <p:cNvSpPr/>
              <p:nvPr/>
            </p:nvSpPr>
            <p:spPr>
              <a:xfrm>
                <a:off x="7508953"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37"/>
              <p:cNvSpPr/>
              <p:nvPr/>
            </p:nvSpPr>
            <p:spPr>
              <a:xfrm>
                <a:off x="7608211"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0" name="Google Shape;1180;p37"/>
              <p:cNvSpPr/>
              <p:nvPr/>
            </p:nvSpPr>
            <p:spPr>
              <a:xfrm>
                <a:off x="7705428" y="891160"/>
                <a:ext cx="12449" cy="183613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1" name="Google Shape;1181;p37"/>
              <p:cNvSpPr/>
              <p:nvPr/>
            </p:nvSpPr>
            <p:spPr>
              <a:xfrm>
                <a:off x="7800537"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37"/>
              <p:cNvSpPr/>
              <p:nvPr/>
            </p:nvSpPr>
            <p:spPr>
              <a:xfrm>
                <a:off x="7899795"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37"/>
              <p:cNvSpPr/>
              <p:nvPr/>
            </p:nvSpPr>
            <p:spPr>
              <a:xfrm>
                <a:off x="7999053"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37"/>
              <p:cNvSpPr/>
              <p:nvPr/>
            </p:nvSpPr>
            <p:spPr>
              <a:xfrm>
                <a:off x="8096271"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37"/>
              <p:cNvSpPr/>
              <p:nvPr/>
            </p:nvSpPr>
            <p:spPr>
              <a:xfrm>
                <a:off x="8191379" y="891160"/>
                <a:ext cx="14557" cy="1836131"/>
              </a:xfrm>
              <a:custGeom>
                <a:rect b="b" l="l" r="r" t="t"/>
                <a:pathLst>
                  <a:path extrusionOk="0" h="26992" w="214">
                    <a:moveTo>
                      <a:pt x="1" y="1"/>
                    </a:moveTo>
                    <a:lnTo>
                      <a:pt x="1" y="26992"/>
                    </a:lnTo>
                    <a:lnTo>
                      <a:pt x="213" y="26992"/>
                    </a:ln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6" name="Google Shape;1186;p37"/>
              <p:cNvSpPr/>
              <p:nvPr/>
            </p:nvSpPr>
            <p:spPr>
              <a:xfrm>
                <a:off x="8290637" y="891160"/>
                <a:ext cx="12449" cy="183613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7" name="Google Shape;1187;p37"/>
              <p:cNvSpPr/>
              <p:nvPr/>
            </p:nvSpPr>
            <p:spPr>
              <a:xfrm>
                <a:off x="5633454" y="1573564"/>
                <a:ext cx="64148" cy="454951"/>
              </a:xfrm>
              <a:custGeom>
                <a:rect b="b" l="l" r="r" t="t"/>
                <a:pathLst>
                  <a:path extrusionOk="0" h="6688" w="943">
                    <a:moveTo>
                      <a:pt x="456" y="6687"/>
                    </a:moveTo>
                    <a:lnTo>
                      <a:pt x="456" y="6687"/>
                    </a:lnTo>
                    <a:cubicBezTo>
                      <a:pt x="182" y="6687"/>
                      <a:pt x="0" y="6474"/>
                      <a:pt x="0" y="6231"/>
                    </a:cubicBezTo>
                    <a:lnTo>
                      <a:pt x="0" y="456"/>
                    </a:lnTo>
                    <a:cubicBezTo>
                      <a:pt x="0" y="183"/>
                      <a:pt x="213" y="0"/>
                      <a:pt x="456" y="0"/>
                    </a:cubicBezTo>
                    <a:lnTo>
                      <a:pt x="456" y="0"/>
                    </a:lnTo>
                    <a:cubicBezTo>
                      <a:pt x="730" y="0"/>
                      <a:pt x="912" y="213"/>
                      <a:pt x="912" y="456"/>
                    </a:cubicBezTo>
                    <a:lnTo>
                      <a:pt x="912" y="6231"/>
                    </a:lnTo>
                    <a:cubicBezTo>
                      <a:pt x="942" y="6474"/>
                      <a:pt x="730"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8" name="Google Shape;1188;p37"/>
              <p:cNvSpPr/>
              <p:nvPr/>
            </p:nvSpPr>
            <p:spPr>
              <a:xfrm>
                <a:off x="5730603" y="1679010"/>
                <a:ext cx="62107" cy="388763"/>
              </a:xfrm>
              <a:custGeom>
                <a:rect b="b" l="l" r="r" t="t"/>
                <a:pathLst>
                  <a:path extrusionOk="0" h="5715" w="913">
                    <a:moveTo>
                      <a:pt x="457" y="5715"/>
                    </a:moveTo>
                    <a:lnTo>
                      <a:pt x="457" y="5715"/>
                    </a:lnTo>
                    <a:cubicBezTo>
                      <a:pt x="213" y="5715"/>
                      <a:pt x="1" y="5472"/>
                      <a:pt x="1" y="5259"/>
                    </a:cubicBezTo>
                    <a:lnTo>
                      <a:pt x="1" y="456"/>
                    </a:lnTo>
                    <a:cubicBezTo>
                      <a:pt x="1" y="183"/>
                      <a:pt x="244" y="0"/>
                      <a:pt x="457" y="0"/>
                    </a:cubicBezTo>
                    <a:lnTo>
                      <a:pt x="457" y="0"/>
                    </a:lnTo>
                    <a:cubicBezTo>
                      <a:pt x="730" y="0"/>
                      <a:pt x="913" y="244"/>
                      <a:pt x="913" y="456"/>
                    </a:cubicBezTo>
                    <a:lnTo>
                      <a:pt x="913" y="5259"/>
                    </a:lnTo>
                    <a:cubicBezTo>
                      <a:pt x="913" y="5472"/>
                      <a:pt x="730" y="5715"/>
                      <a:pt x="457" y="5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9" name="Google Shape;1189;p37"/>
              <p:cNvSpPr/>
              <p:nvPr/>
            </p:nvSpPr>
            <p:spPr>
              <a:xfrm>
                <a:off x="5829862" y="1410157"/>
                <a:ext cx="62107" cy="566648"/>
              </a:xfrm>
              <a:custGeom>
                <a:rect b="b" l="l" r="r" t="t"/>
                <a:pathLst>
                  <a:path extrusionOk="0" h="8330" w="913">
                    <a:moveTo>
                      <a:pt x="457" y="8329"/>
                    </a:moveTo>
                    <a:lnTo>
                      <a:pt x="457" y="8329"/>
                    </a:lnTo>
                    <a:cubicBezTo>
                      <a:pt x="183" y="8329"/>
                      <a:pt x="1" y="8117"/>
                      <a:pt x="1" y="7873"/>
                    </a:cubicBezTo>
                    <a:lnTo>
                      <a:pt x="1" y="457"/>
                    </a:lnTo>
                    <a:cubicBezTo>
                      <a:pt x="1" y="183"/>
                      <a:pt x="213" y="1"/>
                      <a:pt x="457" y="1"/>
                    </a:cubicBezTo>
                    <a:lnTo>
                      <a:pt x="457" y="1"/>
                    </a:lnTo>
                    <a:cubicBezTo>
                      <a:pt x="730" y="1"/>
                      <a:pt x="913" y="244"/>
                      <a:pt x="913" y="457"/>
                    </a:cubicBezTo>
                    <a:lnTo>
                      <a:pt x="913" y="7873"/>
                    </a:lnTo>
                    <a:cubicBezTo>
                      <a:pt x="913" y="8117"/>
                      <a:pt x="669" y="8329"/>
                      <a:pt x="457" y="83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0" name="Google Shape;1190;p37"/>
              <p:cNvSpPr/>
              <p:nvPr/>
            </p:nvSpPr>
            <p:spPr>
              <a:xfrm>
                <a:off x="5924970" y="1366754"/>
                <a:ext cx="64216" cy="310194"/>
              </a:xfrm>
              <a:custGeom>
                <a:rect b="b" l="l" r="r" t="t"/>
                <a:pathLst>
                  <a:path extrusionOk="0" h="4560" w="944">
                    <a:moveTo>
                      <a:pt x="457" y="4560"/>
                    </a:moveTo>
                    <a:lnTo>
                      <a:pt x="457" y="4560"/>
                    </a:lnTo>
                    <a:cubicBezTo>
                      <a:pt x="183" y="4560"/>
                      <a:pt x="1" y="4347"/>
                      <a:pt x="1" y="4104"/>
                    </a:cubicBezTo>
                    <a:lnTo>
                      <a:pt x="1" y="457"/>
                    </a:lnTo>
                    <a:cubicBezTo>
                      <a:pt x="1" y="183"/>
                      <a:pt x="244" y="1"/>
                      <a:pt x="457" y="1"/>
                    </a:cubicBezTo>
                    <a:lnTo>
                      <a:pt x="457" y="1"/>
                    </a:lnTo>
                    <a:cubicBezTo>
                      <a:pt x="730" y="1"/>
                      <a:pt x="913" y="213"/>
                      <a:pt x="913" y="457"/>
                    </a:cubicBezTo>
                    <a:lnTo>
                      <a:pt x="913" y="4104"/>
                    </a:lnTo>
                    <a:cubicBezTo>
                      <a:pt x="943" y="4378"/>
                      <a:pt x="730" y="4560"/>
                      <a:pt x="457" y="45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1" name="Google Shape;1191;p37"/>
              <p:cNvSpPr/>
              <p:nvPr/>
            </p:nvSpPr>
            <p:spPr>
              <a:xfrm>
                <a:off x="6024228" y="1610776"/>
                <a:ext cx="62107" cy="399103"/>
              </a:xfrm>
              <a:custGeom>
                <a:rect b="b" l="l" r="r" t="t"/>
                <a:pathLst>
                  <a:path extrusionOk="0" h="5867" w="913">
                    <a:moveTo>
                      <a:pt x="457" y="5867"/>
                    </a:moveTo>
                    <a:lnTo>
                      <a:pt x="457" y="5867"/>
                    </a:lnTo>
                    <a:cubicBezTo>
                      <a:pt x="183" y="5867"/>
                      <a:pt x="1" y="5654"/>
                      <a:pt x="1" y="5411"/>
                    </a:cubicBezTo>
                    <a:lnTo>
                      <a:pt x="1" y="456"/>
                    </a:lnTo>
                    <a:cubicBezTo>
                      <a:pt x="1" y="183"/>
                      <a:pt x="214" y="0"/>
                      <a:pt x="457" y="0"/>
                    </a:cubicBezTo>
                    <a:lnTo>
                      <a:pt x="457" y="0"/>
                    </a:lnTo>
                    <a:cubicBezTo>
                      <a:pt x="700" y="0"/>
                      <a:pt x="913" y="213"/>
                      <a:pt x="913" y="456"/>
                    </a:cubicBezTo>
                    <a:lnTo>
                      <a:pt x="913" y="5411"/>
                    </a:lnTo>
                    <a:cubicBezTo>
                      <a:pt x="913" y="5684"/>
                      <a:pt x="700" y="5867"/>
                      <a:pt x="457" y="58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2" name="Google Shape;1192;p37"/>
              <p:cNvSpPr/>
              <p:nvPr/>
            </p:nvSpPr>
            <p:spPr>
              <a:xfrm>
                <a:off x="6121446" y="1920923"/>
                <a:ext cx="62107" cy="332982"/>
              </a:xfrm>
              <a:custGeom>
                <a:rect b="b" l="l" r="r" t="t"/>
                <a:pathLst>
                  <a:path extrusionOk="0" h="4895" w="913">
                    <a:moveTo>
                      <a:pt x="456" y="4894"/>
                    </a:moveTo>
                    <a:lnTo>
                      <a:pt x="456" y="4894"/>
                    </a:lnTo>
                    <a:cubicBezTo>
                      <a:pt x="183" y="4894"/>
                      <a:pt x="0" y="4651"/>
                      <a:pt x="0" y="4438"/>
                    </a:cubicBezTo>
                    <a:lnTo>
                      <a:pt x="0" y="457"/>
                    </a:lnTo>
                    <a:cubicBezTo>
                      <a:pt x="0" y="183"/>
                      <a:pt x="244" y="1"/>
                      <a:pt x="456" y="1"/>
                    </a:cubicBezTo>
                    <a:lnTo>
                      <a:pt x="456" y="1"/>
                    </a:lnTo>
                    <a:cubicBezTo>
                      <a:pt x="730" y="1"/>
                      <a:pt x="912" y="213"/>
                      <a:pt x="912" y="457"/>
                    </a:cubicBezTo>
                    <a:lnTo>
                      <a:pt x="912" y="4438"/>
                    </a:lnTo>
                    <a:cubicBezTo>
                      <a:pt x="912" y="4712"/>
                      <a:pt x="730" y="4894"/>
                      <a:pt x="456" y="48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37"/>
              <p:cNvSpPr/>
              <p:nvPr/>
            </p:nvSpPr>
            <p:spPr>
              <a:xfrm>
                <a:off x="6216554" y="1902351"/>
                <a:ext cx="66256" cy="560390"/>
              </a:xfrm>
              <a:custGeom>
                <a:rect b="b" l="l" r="r" t="t"/>
                <a:pathLst>
                  <a:path extrusionOk="0" h="8238" w="974">
                    <a:moveTo>
                      <a:pt x="457" y="8237"/>
                    </a:moveTo>
                    <a:lnTo>
                      <a:pt x="457" y="8237"/>
                    </a:lnTo>
                    <a:cubicBezTo>
                      <a:pt x="213" y="8237"/>
                      <a:pt x="1" y="8025"/>
                      <a:pt x="1" y="7781"/>
                    </a:cubicBezTo>
                    <a:lnTo>
                      <a:pt x="1" y="456"/>
                    </a:lnTo>
                    <a:cubicBezTo>
                      <a:pt x="1" y="182"/>
                      <a:pt x="244" y="0"/>
                      <a:pt x="457" y="0"/>
                    </a:cubicBezTo>
                    <a:lnTo>
                      <a:pt x="457" y="0"/>
                    </a:lnTo>
                    <a:cubicBezTo>
                      <a:pt x="730" y="0"/>
                      <a:pt x="913" y="213"/>
                      <a:pt x="913" y="456"/>
                    </a:cubicBezTo>
                    <a:lnTo>
                      <a:pt x="913" y="7781"/>
                    </a:lnTo>
                    <a:cubicBezTo>
                      <a:pt x="973" y="8055"/>
                      <a:pt x="730" y="8237"/>
                      <a:pt x="457" y="82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4" name="Google Shape;1194;p37"/>
              <p:cNvSpPr/>
              <p:nvPr/>
            </p:nvSpPr>
            <p:spPr>
              <a:xfrm>
                <a:off x="6315812" y="1991266"/>
                <a:ext cx="64148" cy="456992"/>
              </a:xfrm>
              <a:custGeom>
                <a:rect b="b" l="l" r="r" t="t"/>
                <a:pathLst>
                  <a:path extrusionOk="0" h="6718" w="943">
                    <a:moveTo>
                      <a:pt x="457" y="6718"/>
                    </a:moveTo>
                    <a:lnTo>
                      <a:pt x="457" y="6718"/>
                    </a:lnTo>
                    <a:cubicBezTo>
                      <a:pt x="183" y="6718"/>
                      <a:pt x="1" y="6474"/>
                      <a:pt x="1" y="6262"/>
                    </a:cubicBezTo>
                    <a:lnTo>
                      <a:pt x="1" y="486"/>
                    </a:lnTo>
                    <a:cubicBezTo>
                      <a:pt x="1" y="213"/>
                      <a:pt x="213" y="0"/>
                      <a:pt x="457" y="0"/>
                    </a:cubicBezTo>
                    <a:lnTo>
                      <a:pt x="457" y="0"/>
                    </a:lnTo>
                    <a:cubicBezTo>
                      <a:pt x="700" y="0"/>
                      <a:pt x="913" y="243"/>
                      <a:pt x="913" y="486"/>
                    </a:cubicBezTo>
                    <a:lnTo>
                      <a:pt x="913" y="6262"/>
                    </a:lnTo>
                    <a:cubicBezTo>
                      <a:pt x="943" y="6474"/>
                      <a:pt x="730" y="6718"/>
                      <a:pt x="457"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5" name="Google Shape;1195;p37"/>
              <p:cNvSpPr/>
              <p:nvPr/>
            </p:nvSpPr>
            <p:spPr>
              <a:xfrm>
                <a:off x="6413030" y="2272432"/>
                <a:ext cx="62107" cy="330942"/>
              </a:xfrm>
              <a:custGeom>
                <a:rect b="b" l="l" r="r" t="t"/>
                <a:pathLst>
                  <a:path extrusionOk="0" h="4865" w="913">
                    <a:moveTo>
                      <a:pt x="456" y="4864"/>
                    </a:moveTo>
                    <a:lnTo>
                      <a:pt x="456" y="4864"/>
                    </a:lnTo>
                    <a:cubicBezTo>
                      <a:pt x="213" y="4864"/>
                      <a:pt x="0" y="4621"/>
                      <a:pt x="0" y="4408"/>
                    </a:cubicBezTo>
                    <a:lnTo>
                      <a:pt x="0" y="457"/>
                    </a:lnTo>
                    <a:cubicBezTo>
                      <a:pt x="0" y="183"/>
                      <a:pt x="243" y="1"/>
                      <a:pt x="456" y="1"/>
                    </a:cubicBezTo>
                    <a:lnTo>
                      <a:pt x="456" y="1"/>
                    </a:lnTo>
                    <a:cubicBezTo>
                      <a:pt x="730" y="1"/>
                      <a:pt x="912" y="214"/>
                      <a:pt x="912" y="457"/>
                    </a:cubicBezTo>
                    <a:lnTo>
                      <a:pt x="912" y="4408"/>
                    </a:lnTo>
                    <a:cubicBezTo>
                      <a:pt x="912" y="4621"/>
                      <a:pt x="730" y="4864"/>
                      <a:pt x="456" y="48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6" name="Google Shape;1196;p37"/>
              <p:cNvSpPr/>
              <p:nvPr/>
            </p:nvSpPr>
            <p:spPr>
              <a:xfrm>
                <a:off x="6512288" y="2088412"/>
                <a:ext cx="62107" cy="454951"/>
              </a:xfrm>
              <a:custGeom>
                <a:rect b="b" l="l" r="r" t="t"/>
                <a:pathLst>
                  <a:path extrusionOk="0" h="6688" w="913">
                    <a:moveTo>
                      <a:pt x="456" y="6688"/>
                    </a:moveTo>
                    <a:lnTo>
                      <a:pt x="456" y="6688"/>
                    </a:lnTo>
                    <a:cubicBezTo>
                      <a:pt x="183" y="6688"/>
                      <a:pt x="0" y="6445"/>
                      <a:pt x="0" y="6232"/>
                    </a:cubicBezTo>
                    <a:lnTo>
                      <a:pt x="0" y="457"/>
                    </a:lnTo>
                    <a:cubicBezTo>
                      <a:pt x="0" y="183"/>
                      <a:pt x="213" y="1"/>
                      <a:pt x="456" y="1"/>
                    </a:cubicBezTo>
                    <a:lnTo>
                      <a:pt x="456" y="1"/>
                    </a:lnTo>
                    <a:cubicBezTo>
                      <a:pt x="699" y="1"/>
                      <a:pt x="912" y="213"/>
                      <a:pt x="912" y="457"/>
                    </a:cubicBezTo>
                    <a:lnTo>
                      <a:pt x="912" y="6232"/>
                    </a:lnTo>
                    <a:cubicBezTo>
                      <a:pt x="912" y="6445"/>
                      <a:pt x="669" y="6688"/>
                      <a:pt x="456" y="66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7" name="Google Shape;1197;p37"/>
              <p:cNvSpPr/>
              <p:nvPr/>
            </p:nvSpPr>
            <p:spPr>
              <a:xfrm>
                <a:off x="6607396" y="1904392"/>
                <a:ext cx="64148" cy="351553"/>
              </a:xfrm>
              <a:custGeom>
                <a:rect b="b" l="l" r="r" t="t"/>
                <a:pathLst>
                  <a:path extrusionOk="0" h="5168" w="943">
                    <a:moveTo>
                      <a:pt x="456" y="5168"/>
                    </a:moveTo>
                    <a:lnTo>
                      <a:pt x="456" y="5168"/>
                    </a:lnTo>
                    <a:cubicBezTo>
                      <a:pt x="183" y="5168"/>
                      <a:pt x="0" y="4955"/>
                      <a:pt x="0" y="4712"/>
                    </a:cubicBezTo>
                    <a:lnTo>
                      <a:pt x="0" y="456"/>
                    </a:lnTo>
                    <a:cubicBezTo>
                      <a:pt x="0" y="183"/>
                      <a:pt x="244" y="1"/>
                      <a:pt x="456" y="1"/>
                    </a:cubicBezTo>
                    <a:lnTo>
                      <a:pt x="456" y="1"/>
                    </a:lnTo>
                    <a:cubicBezTo>
                      <a:pt x="730" y="1"/>
                      <a:pt x="912" y="213"/>
                      <a:pt x="912" y="456"/>
                    </a:cubicBezTo>
                    <a:lnTo>
                      <a:pt x="912" y="4712"/>
                    </a:lnTo>
                    <a:cubicBezTo>
                      <a:pt x="943" y="4955"/>
                      <a:pt x="730" y="5168"/>
                      <a:pt x="456" y="516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8" name="Google Shape;1198;p37"/>
              <p:cNvSpPr/>
              <p:nvPr/>
            </p:nvSpPr>
            <p:spPr>
              <a:xfrm>
                <a:off x="6706655" y="1714181"/>
                <a:ext cx="62107" cy="456992"/>
              </a:xfrm>
              <a:custGeom>
                <a:rect b="b" l="l" r="r" t="t"/>
                <a:pathLst>
                  <a:path extrusionOk="0" h="6718" w="913">
                    <a:moveTo>
                      <a:pt x="456" y="6718"/>
                    </a:moveTo>
                    <a:lnTo>
                      <a:pt x="456" y="6718"/>
                    </a:lnTo>
                    <a:cubicBezTo>
                      <a:pt x="183" y="6718"/>
                      <a:pt x="0" y="6474"/>
                      <a:pt x="0" y="6262"/>
                    </a:cubicBezTo>
                    <a:lnTo>
                      <a:pt x="0" y="456"/>
                    </a:lnTo>
                    <a:cubicBezTo>
                      <a:pt x="0" y="183"/>
                      <a:pt x="213" y="0"/>
                      <a:pt x="456" y="0"/>
                    </a:cubicBezTo>
                    <a:lnTo>
                      <a:pt x="456" y="0"/>
                    </a:lnTo>
                    <a:cubicBezTo>
                      <a:pt x="700" y="0"/>
                      <a:pt x="882" y="213"/>
                      <a:pt x="882" y="456"/>
                    </a:cubicBezTo>
                    <a:lnTo>
                      <a:pt x="882" y="6231"/>
                    </a:lnTo>
                    <a:cubicBezTo>
                      <a:pt x="912" y="6474"/>
                      <a:pt x="700" y="6718"/>
                      <a:pt x="456"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9" name="Google Shape;1199;p37"/>
              <p:cNvSpPr/>
              <p:nvPr/>
            </p:nvSpPr>
            <p:spPr>
              <a:xfrm>
                <a:off x="6803872" y="1273690"/>
                <a:ext cx="62039" cy="591409"/>
              </a:xfrm>
              <a:custGeom>
                <a:rect b="b" l="l" r="r" t="t"/>
                <a:pathLst>
                  <a:path extrusionOk="0" h="8694" w="912">
                    <a:moveTo>
                      <a:pt x="456" y="8694"/>
                    </a:moveTo>
                    <a:lnTo>
                      <a:pt x="456" y="8694"/>
                    </a:lnTo>
                    <a:cubicBezTo>
                      <a:pt x="182" y="8694"/>
                      <a:pt x="0" y="8481"/>
                      <a:pt x="0" y="8238"/>
                    </a:cubicBezTo>
                    <a:lnTo>
                      <a:pt x="0" y="457"/>
                    </a:lnTo>
                    <a:cubicBezTo>
                      <a:pt x="0" y="183"/>
                      <a:pt x="243" y="1"/>
                      <a:pt x="456" y="1"/>
                    </a:cubicBezTo>
                    <a:lnTo>
                      <a:pt x="456" y="1"/>
                    </a:lnTo>
                    <a:cubicBezTo>
                      <a:pt x="730" y="1"/>
                      <a:pt x="912" y="244"/>
                      <a:pt x="912" y="457"/>
                    </a:cubicBezTo>
                    <a:lnTo>
                      <a:pt x="912" y="8238"/>
                    </a:lnTo>
                    <a:cubicBezTo>
                      <a:pt x="912" y="8512"/>
                      <a:pt x="730" y="8694"/>
                      <a:pt x="456" y="86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0" name="Google Shape;1200;p37"/>
              <p:cNvSpPr/>
              <p:nvPr/>
            </p:nvSpPr>
            <p:spPr>
              <a:xfrm>
                <a:off x="6898980" y="1236478"/>
                <a:ext cx="66188" cy="457060"/>
              </a:xfrm>
              <a:custGeom>
                <a:rect b="b" l="l" r="r" t="t"/>
                <a:pathLst>
                  <a:path extrusionOk="0" h="6719" w="973">
                    <a:moveTo>
                      <a:pt x="456" y="6718"/>
                    </a:moveTo>
                    <a:lnTo>
                      <a:pt x="456" y="6718"/>
                    </a:lnTo>
                    <a:cubicBezTo>
                      <a:pt x="213" y="6718"/>
                      <a:pt x="0" y="6475"/>
                      <a:pt x="0" y="6262"/>
                    </a:cubicBezTo>
                    <a:lnTo>
                      <a:pt x="0" y="457"/>
                    </a:lnTo>
                    <a:cubicBezTo>
                      <a:pt x="0" y="214"/>
                      <a:pt x="243" y="1"/>
                      <a:pt x="456" y="1"/>
                    </a:cubicBezTo>
                    <a:lnTo>
                      <a:pt x="456" y="1"/>
                    </a:lnTo>
                    <a:cubicBezTo>
                      <a:pt x="730" y="1"/>
                      <a:pt x="912" y="244"/>
                      <a:pt x="912" y="457"/>
                    </a:cubicBezTo>
                    <a:lnTo>
                      <a:pt x="912" y="6262"/>
                    </a:lnTo>
                    <a:cubicBezTo>
                      <a:pt x="973" y="6505"/>
                      <a:pt x="730" y="6718"/>
                      <a:pt x="456"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37"/>
              <p:cNvSpPr/>
              <p:nvPr/>
            </p:nvSpPr>
            <p:spPr>
              <a:xfrm>
                <a:off x="6998239" y="1155863"/>
                <a:ext cx="64148" cy="254345"/>
              </a:xfrm>
              <a:custGeom>
                <a:rect b="b" l="l" r="r" t="t"/>
                <a:pathLst>
                  <a:path extrusionOk="0" h="3739" w="943">
                    <a:moveTo>
                      <a:pt x="456" y="3739"/>
                    </a:moveTo>
                    <a:lnTo>
                      <a:pt x="456" y="3739"/>
                    </a:lnTo>
                    <a:cubicBezTo>
                      <a:pt x="183" y="3739"/>
                      <a:pt x="0" y="3526"/>
                      <a:pt x="0" y="3283"/>
                    </a:cubicBezTo>
                    <a:lnTo>
                      <a:pt x="0" y="456"/>
                    </a:lnTo>
                    <a:cubicBezTo>
                      <a:pt x="0" y="183"/>
                      <a:pt x="213" y="0"/>
                      <a:pt x="456" y="0"/>
                    </a:cubicBezTo>
                    <a:lnTo>
                      <a:pt x="456" y="0"/>
                    </a:lnTo>
                    <a:cubicBezTo>
                      <a:pt x="730" y="0"/>
                      <a:pt x="912" y="213"/>
                      <a:pt x="912" y="456"/>
                    </a:cubicBezTo>
                    <a:lnTo>
                      <a:pt x="912" y="3283"/>
                    </a:lnTo>
                    <a:cubicBezTo>
                      <a:pt x="943" y="3526"/>
                      <a:pt x="730" y="3739"/>
                      <a:pt x="456" y="37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2" name="Google Shape;1202;p37"/>
              <p:cNvSpPr/>
              <p:nvPr/>
            </p:nvSpPr>
            <p:spPr>
              <a:xfrm>
                <a:off x="7095388" y="1193075"/>
                <a:ext cx="62107" cy="454951"/>
              </a:xfrm>
              <a:custGeom>
                <a:rect b="b" l="l" r="r" t="t"/>
                <a:pathLst>
                  <a:path extrusionOk="0" h="6688" w="913">
                    <a:moveTo>
                      <a:pt x="457" y="6687"/>
                    </a:moveTo>
                    <a:lnTo>
                      <a:pt x="457" y="6687"/>
                    </a:lnTo>
                    <a:cubicBezTo>
                      <a:pt x="214" y="6687"/>
                      <a:pt x="1" y="6475"/>
                      <a:pt x="1" y="6232"/>
                    </a:cubicBezTo>
                    <a:lnTo>
                      <a:pt x="1" y="456"/>
                    </a:lnTo>
                    <a:cubicBezTo>
                      <a:pt x="1" y="183"/>
                      <a:pt x="244" y="0"/>
                      <a:pt x="457" y="0"/>
                    </a:cubicBezTo>
                    <a:lnTo>
                      <a:pt x="457" y="0"/>
                    </a:lnTo>
                    <a:cubicBezTo>
                      <a:pt x="730" y="0"/>
                      <a:pt x="913" y="244"/>
                      <a:pt x="913" y="456"/>
                    </a:cubicBezTo>
                    <a:lnTo>
                      <a:pt x="913" y="6201"/>
                    </a:lnTo>
                    <a:cubicBezTo>
                      <a:pt x="913" y="6475"/>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3" name="Google Shape;1203;p37"/>
              <p:cNvSpPr/>
              <p:nvPr/>
            </p:nvSpPr>
            <p:spPr>
              <a:xfrm>
                <a:off x="7194646" y="1248927"/>
                <a:ext cx="62107" cy="368083"/>
              </a:xfrm>
              <a:custGeom>
                <a:rect b="b" l="l" r="r" t="t"/>
                <a:pathLst>
                  <a:path extrusionOk="0" h="5411" w="913">
                    <a:moveTo>
                      <a:pt x="457" y="5411"/>
                    </a:moveTo>
                    <a:lnTo>
                      <a:pt x="457" y="5411"/>
                    </a:lnTo>
                    <a:cubicBezTo>
                      <a:pt x="183" y="5411"/>
                      <a:pt x="1" y="5198"/>
                      <a:pt x="1" y="4955"/>
                    </a:cubicBezTo>
                    <a:lnTo>
                      <a:pt x="1" y="456"/>
                    </a:lnTo>
                    <a:cubicBezTo>
                      <a:pt x="1" y="182"/>
                      <a:pt x="214" y="0"/>
                      <a:pt x="457" y="0"/>
                    </a:cubicBezTo>
                    <a:lnTo>
                      <a:pt x="457" y="0"/>
                    </a:lnTo>
                    <a:cubicBezTo>
                      <a:pt x="730" y="0"/>
                      <a:pt x="913" y="213"/>
                      <a:pt x="913" y="456"/>
                    </a:cubicBezTo>
                    <a:lnTo>
                      <a:pt x="913" y="4955"/>
                    </a:lnTo>
                    <a:cubicBezTo>
                      <a:pt x="913" y="5198"/>
                      <a:pt x="670" y="5411"/>
                      <a:pt x="457" y="54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37"/>
              <p:cNvSpPr/>
              <p:nvPr/>
            </p:nvSpPr>
            <p:spPr>
              <a:xfrm>
                <a:off x="7289823" y="1366754"/>
                <a:ext cx="64148" cy="454951"/>
              </a:xfrm>
              <a:custGeom>
                <a:rect b="b" l="l" r="r" t="t"/>
                <a:pathLst>
                  <a:path extrusionOk="0" h="6688" w="943">
                    <a:moveTo>
                      <a:pt x="456" y="6688"/>
                    </a:moveTo>
                    <a:lnTo>
                      <a:pt x="456" y="6688"/>
                    </a:lnTo>
                    <a:cubicBezTo>
                      <a:pt x="182" y="6688"/>
                      <a:pt x="0" y="6475"/>
                      <a:pt x="0" y="6232"/>
                    </a:cubicBezTo>
                    <a:lnTo>
                      <a:pt x="0" y="457"/>
                    </a:lnTo>
                    <a:cubicBezTo>
                      <a:pt x="0" y="183"/>
                      <a:pt x="243" y="1"/>
                      <a:pt x="456" y="1"/>
                    </a:cubicBezTo>
                    <a:lnTo>
                      <a:pt x="456" y="1"/>
                    </a:lnTo>
                    <a:cubicBezTo>
                      <a:pt x="730" y="1"/>
                      <a:pt x="912" y="213"/>
                      <a:pt x="912" y="457"/>
                    </a:cubicBezTo>
                    <a:lnTo>
                      <a:pt x="912" y="6232"/>
                    </a:lnTo>
                    <a:cubicBezTo>
                      <a:pt x="942" y="6505"/>
                      <a:pt x="730" y="6688"/>
                      <a:pt x="456" y="66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37"/>
              <p:cNvSpPr/>
              <p:nvPr/>
            </p:nvSpPr>
            <p:spPr>
              <a:xfrm>
                <a:off x="7389081" y="1513562"/>
                <a:ext cx="62039" cy="308153"/>
              </a:xfrm>
              <a:custGeom>
                <a:rect b="b" l="l" r="r" t="t"/>
                <a:pathLst>
                  <a:path extrusionOk="0" h="4530" w="912">
                    <a:moveTo>
                      <a:pt x="456" y="4530"/>
                    </a:moveTo>
                    <a:lnTo>
                      <a:pt x="456" y="4530"/>
                    </a:lnTo>
                    <a:cubicBezTo>
                      <a:pt x="182" y="4530"/>
                      <a:pt x="0" y="4317"/>
                      <a:pt x="0" y="4074"/>
                    </a:cubicBezTo>
                    <a:lnTo>
                      <a:pt x="0" y="457"/>
                    </a:lnTo>
                    <a:cubicBezTo>
                      <a:pt x="0" y="183"/>
                      <a:pt x="213" y="1"/>
                      <a:pt x="456" y="1"/>
                    </a:cubicBezTo>
                    <a:lnTo>
                      <a:pt x="456" y="1"/>
                    </a:lnTo>
                    <a:cubicBezTo>
                      <a:pt x="699" y="1"/>
                      <a:pt x="912" y="244"/>
                      <a:pt x="912" y="457"/>
                    </a:cubicBezTo>
                    <a:lnTo>
                      <a:pt x="912" y="4074"/>
                    </a:lnTo>
                    <a:cubicBezTo>
                      <a:pt x="912" y="4347"/>
                      <a:pt x="699" y="4530"/>
                      <a:pt x="456" y="453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37"/>
              <p:cNvSpPr/>
              <p:nvPr/>
            </p:nvSpPr>
            <p:spPr>
              <a:xfrm>
                <a:off x="7486230" y="1573564"/>
                <a:ext cx="62107" cy="454951"/>
              </a:xfrm>
              <a:custGeom>
                <a:rect b="b" l="l" r="r" t="t"/>
                <a:pathLst>
                  <a:path extrusionOk="0" h="6688" w="913">
                    <a:moveTo>
                      <a:pt x="457" y="6687"/>
                    </a:moveTo>
                    <a:lnTo>
                      <a:pt x="457" y="6687"/>
                    </a:lnTo>
                    <a:cubicBezTo>
                      <a:pt x="183" y="6687"/>
                      <a:pt x="1" y="6474"/>
                      <a:pt x="1" y="6231"/>
                    </a:cubicBezTo>
                    <a:lnTo>
                      <a:pt x="1" y="456"/>
                    </a:lnTo>
                    <a:cubicBezTo>
                      <a:pt x="1" y="183"/>
                      <a:pt x="244" y="0"/>
                      <a:pt x="457" y="0"/>
                    </a:cubicBezTo>
                    <a:lnTo>
                      <a:pt x="457" y="0"/>
                    </a:lnTo>
                    <a:cubicBezTo>
                      <a:pt x="730" y="0"/>
                      <a:pt x="912" y="213"/>
                      <a:pt x="912" y="456"/>
                    </a:cubicBezTo>
                    <a:lnTo>
                      <a:pt x="912" y="6231"/>
                    </a:lnTo>
                    <a:cubicBezTo>
                      <a:pt x="912" y="6474"/>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37"/>
              <p:cNvSpPr/>
              <p:nvPr/>
            </p:nvSpPr>
            <p:spPr>
              <a:xfrm>
                <a:off x="7581339" y="1647989"/>
                <a:ext cx="66256" cy="541819"/>
              </a:xfrm>
              <a:custGeom>
                <a:rect b="b" l="l" r="r" t="t"/>
                <a:pathLst>
                  <a:path extrusionOk="0" h="7965" w="974">
                    <a:moveTo>
                      <a:pt x="457" y="7964"/>
                    </a:moveTo>
                    <a:lnTo>
                      <a:pt x="457" y="7964"/>
                    </a:lnTo>
                    <a:cubicBezTo>
                      <a:pt x="214" y="7964"/>
                      <a:pt x="1" y="7721"/>
                      <a:pt x="1" y="7508"/>
                    </a:cubicBezTo>
                    <a:lnTo>
                      <a:pt x="1" y="456"/>
                    </a:lnTo>
                    <a:cubicBezTo>
                      <a:pt x="1" y="213"/>
                      <a:pt x="244" y="0"/>
                      <a:pt x="457" y="0"/>
                    </a:cubicBezTo>
                    <a:lnTo>
                      <a:pt x="457" y="0"/>
                    </a:lnTo>
                    <a:cubicBezTo>
                      <a:pt x="730" y="0"/>
                      <a:pt x="913" y="244"/>
                      <a:pt x="913" y="456"/>
                    </a:cubicBezTo>
                    <a:lnTo>
                      <a:pt x="913" y="7508"/>
                    </a:lnTo>
                    <a:cubicBezTo>
                      <a:pt x="973" y="7751"/>
                      <a:pt x="730" y="7964"/>
                      <a:pt x="457" y="79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37"/>
              <p:cNvSpPr/>
              <p:nvPr/>
            </p:nvSpPr>
            <p:spPr>
              <a:xfrm>
                <a:off x="7680597" y="1573564"/>
                <a:ext cx="64216" cy="454951"/>
              </a:xfrm>
              <a:custGeom>
                <a:rect b="b" l="l" r="r" t="t"/>
                <a:pathLst>
                  <a:path extrusionOk="0" h="6688" w="944">
                    <a:moveTo>
                      <a:pt x="457" y="6687"/>
                    </a:moveTo>
                    <a:lnTo>
                      <a:pt x="457" y="6687"/>
                    </a:lnTo>
                    <a:cubicBezTo>
                      <a:pt x="183" y="6687"/>
                      <a:pt x="1" y="6474"/>
                      <a:pt x="1" y="6231"/>
                    </a:cubicBezTo>
                    <a:lnTo>
                      <a:pt x="1" y="456"/>
                    </a:lnTo>
                    <a:cubicBezTo>
                      <a:pt x="1" y="183"/>
                      <a:pt x="214" y="0"/>
                      <a:pt x="457" y="0"/>
                    </a:cubicBezTo>
                    <a:lnTo>
                      <a:pt x="457" y="0"/>
                    </a:lnTo>
                    <a:cubicBezTo>
                      <a:pt x="730" y="0"/>
                      <a:pt x="913" y="213"/>
                      <a:pt x="913" y="456"/>
                    </a:cubicBezTo>
                    <a:lnTo>
                      <a:pt x="913" y="6231"/>
                    </a:lnTo>
                    <a:cubicBezTo>
                      <a:pt x="943" y="6474"/>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37"/>
              <p:cNvSpPr/>
              <p:nvPr/>
            </p:nvSpPr>
            <p:spPr>
              <a:xfrm>
                <a:off x="7777814" y="1474309"/>
                <a:ext cx="62107" cy="456992"/>
              </a:xfrm>
              <a:custGeom>
                <a:rect b="b" l="l" r="r" t="t"/>
                <a:pathLst>
                  <a:path extrusionOk="0" h="6718" w="913">
                    <a:moveTo>
                      <a:pt x="456" y="6718"/>
                    </a:moveTo>
                    <a:lnTo>
                      <a:pt x="456" y="6718"/>
                    </a:lnTo>
                    <a:cubicBezTo>
                      <a:pt x="213" y="6718"/>
                      <a:pt x="0" y="6474"/>
                      <a:pt x="0" y="6262"/>
                    </a:cubicBezTo>
                    <a:lnTo>
                      <a:pt x="0" y="487"/>
                    </a:lnTo>
                    <a:cubicBezTo>
                      <a:pt x="0" y="213"/>
                      <a:pt x="244" y="0"/>
                      <a:pt x="456" y="0"/>
                    </a:cubicBezTo>
                    <a:lnTo>
                      <a:pt x="456" y="0"/>
                    </a:lnTo>
                    <a:cubicBezTo>
                      <a:pt x="730" y="0"/>
                      <a:pt x="912" y="243"/>
                      <a:pt x="912" y="487"/>
                    </a:cubicBezTo>
                    <a:lnTo>
                      <a:pt x="912" y="6262"/>
                    </a:lnTo>
                    <a:cubicBezTo>
                      <a:pt x="912" y="6474"/>
                      <a:pt x="730" y="6718"/>
                      <a:pt x="456"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37"/>
              <p:cNvSpPr/>
              <p:nvPr/>
            </p:nvSpPr>
            <p:spPr>
              <a:xfrm>
                <a:off x="7877073" y="1532202"/>
                <a:ext cx="62107" cy="454951"/>
              </a:xfrm>
              <a:custGeom>
                <a:rect b="b" l="l" r="r" t="t"/>
                <a:pathLst>
                  <a:path extrusionOk="0" h="6688" w="913">
                    <a:moveTo>
                      <a:pt x="456" y="6687"/>
                    </a:moveTo>
                    <a:lnTo>
                      <a:pt x="456" y="6687"/>
                    </a:lnTo>
                    <a:cubicBezTo>
                      <a:pt x="183" y="6687"/>
                      <a:pt x="0" y="6475"/>
                      <a:pt x="0" y="6231"/>
                    </a:cubicBezTo>
                    <a:lnTo>
                      <a:pt x="0" y="456"/>
                    </a:lnTo>
                    <a:cubicBezTo>
                      <a:pt x="0" y="183"/>
                      <a:pt x="213" y="0"/>
                      <a:pt x="456" y="0"/>
                    </a:cubicBezTo>
                    <a:lnTo>
                      <a:pt x="456" y="0"/>
                    </a:lnTo>
                    <a:cubicBezTo>
                      <a:pt x="730" y="0"/>
                      <a:pt x="912" y="243"/>
                      <a:pt x="912" y="456"/>
                    </a:cubicBezTo>
                    <a:lnTo>
                      <a:pt x="912" y="6231"/>
                    </a:lnTo>
                    <a:cubicBezTo>
                      <a:pt x="912" y="6505"/>
                      <a:pt x="669"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37"/>
              <p:cNvSpPr/>
              <p:nvPr/>
            </p:nvSpPr>
            <p:spPr>
              <a:xfrm>
                <a:off x="7972181" y="1647989"/>
                <a:ext cx="64148" cy="454951"/>
              </a:xfrm>
              <a:custGeom>
                <a:rect b="b" l="l" r="r" t="t"/>
                <a:pathLst>
                  <a:path extrusionOk="0" h="6688" w="943">
                    <a:moveTo>
                      <a:pt x="457" y="6687"/>
                    </a:moveTo>
                    <a:lnTo>
                      <a:pt x="457" y="6687"/>
                    </a:lnTo>
                    <a:cubicBezTo>
                      <a:pt x="183" y="6687"/>
                      <a:pt x="1" y="6475"/>
                      <a:pt x="1" y="6232"/>
                    </a:cubicBezTo>
                    <a:lnTo>
                      <a:pt x="1" y="456"/>
                    </a:lnTo>
                    <a:cubicBezTo>
                      <a:pt x="1" y="183"/>
                      <a:pt x="244" y="0"/>
                      <a:pt x="457" y="0"/>
                    </a:cubicBezTo>
                    <a:lnTo>
                      <a:pt x="457" y="0"/>
                    </a:lnTo>
                    <a:cubicBezTo>
                      <a:pt x="730" y="0"/>
                      <a:pt x="912" y="244"/>
                      <a:pt x="912" y="456"/>
                    </a:cubicBezTo>
                    <a:lnTo>
                      <a:pt x="912" y="6232"/>
                    </a:lnTo>
                    <a:cubicBezTo>
                      <a:pt x="943" y="6505"/>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37"/>
              <p:cNvSpPr/>
              <p:nvPr/>
            </p:nvSpPr>
            <p:spPr>
              <a:xfrm>
                <a:off x="8071439" y="1559074"/>
                <a:ext cx="62107" cy="454951"/>
              </a:xfrm>
              <a:custGeom>
                <a:rect b="b" l="l" r="r" t="t"/>
                <a:pathLst>
                  <a:path extrusionOk="0" h="6688" w="913">
                    <a:moveTo>
                      <a:pt x="457" y="6687"/>
                    </a:moveTo>
                    <a:lnTo>
                      <a:pt x="457" y="6687"/>
                    </a:lnTo>
                    <a:cubicBezTo>
                      <a:pt x="183" y="6687"/>
                      <a:pt x="1" y="6444"/>
                      <a:pt x="1" y="6232"/>
                    </a:cubicBezTo>
                    <a:lnTo>
                      <a:pt x="1" y="456"/>
                    </a:lnTo>
                    <a:cubicBezTo>
                      <a:pt x="1" y="183"/>
                      <a:pt x="213" y="0"/>
                      <a:pt x="457" y="0"/>
                    </a:cubicBezTo>
                    <a:lnTo>
                      <a:pt x="457" y="0"/>
                    </a:lnTo>
                    <a:cubicBezTo>
                      <a:pt x="700" y="0"/>
                      <a:pt x="912" y="213"/>
                      <a:pt x="912" y="456"/>
                    </a:cubicBezTo>
                    <a:lnTo>
                      <a:pt x="912" y="6232"/>
                    </a:lnTo>
                    <a:cubicBezTo>
                      <a:pt x="912" y="6475"/>
                      <a:pt x="70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37"/>
              <p:cNvSpPr/>
              <p:nvPr/>
            </p:nvSpPr>
            <p:spPr>
              <a:xfrm>
                <a:off x="8168656" y="1573564"/>
                <a:ext cx="62107" cy="454951"/>
              </a:xfrm>
              <a:custGeom>
                <a:rect b="b" l="l" r="r" t="t"/>
                <a:pathLst>
                  <a:path extrusionOk="0" h="6688" w="913">
                    <a:moveTo>
                      <a:pt x="456" y="6687"/>
                    </a:moveTo>
                    <a:lnTo>
                      <a:pt x="456" y="6687"/>
                    </a:lnTo>
                    <a:cubicBezTo>
                      <a:pt x="183" y="6687"/>
                      <a:pt x="0" y="6474"/>
                      <a:pt x="0" y="6231"/>
                    </a:cubicBezTo>
                    <a:lnTo>
                      <a:pt x="0" y="456"/>
                    </a:lnTo>
                    <a:cubicBezTo>
                      <a:pt x="0" y="183"/>
                      <a:pt x="243" y="0"/>
                      <a:pt x="456" y="0"/>
                    </a:cubicBezTo>
                    <a:lnTo>
                      <a:pt x="456" y="0"/>
                    </a:lnTo>
                    <a:cubicBezTo>
                      <a:pt x="730" y="0"/>
                      <a:pt x="912" y="213"/>
                      <a:pt x="912" y="456"/>
                    </a:cubicBezTo>
                    <a:lnTo>
                      <a:pt x="912" y="6231"/>
                    </a:lnTo>
                    <a:cubicBezTo>
                      <a:pt x="912" y="6474"/>
                      <a:pt x="730"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37"/>
              <p:cNvSpPr/>
              <p:nvPr/>
            </p:nvSpPr>
            <p:spPr>
              <a:xfrm>
                <a:off x="8263765" y="1573564"/>
                <a:ext cx="66256" cy="454951"/>
              </a:xfrm>
              <a:custGeom>
                <a:rect b="b" l="l" r="r" t="t"/>
                <a:pathLst>
                  <a:path extrusionOk="0" h="6688" w="974">
                    <a:moveTo>
                      <a:pt x="456" y="6687"/>
                    </a:moveTo>
                    <a:lnTo>
                      <a:pt x="456" y="6687"/>
                    </a:lnTo>
                    <a:cubicBezTo>
                      <a:pt x="213" y="6687"/>
                      <a:pt x="0" y="6474"/>
                      <a:pt x="0" y="6231"/>
                    </a:cubicBezTo>
                    <a:lnTo>
                      <a:pt x="0" y="456"/>
                    </a:lnTo>
                    <a:cubicBezTo>
                      <a:pt x="0" y="183"/>
                      <a:pt x="244" y="0"/>
                      <a:pt x="456" y="0"/>
                    </a:cubicBezTo>
                    <a:lnTo>
                      <a:pt x="456" y="0"/>
                    </a:lnTo>
                    <a:cubicBezTo>
                      <a:pt x="730" y="0"/>
                      <a:pt x="912" y="213"/>
                      <a:pt x="912" y="456"/>
                    </a:cubicBezTo>
                    <a:lnTo>
                      <a:pt x="912" y="6231"/>
                    </a:lnTo>
                    <a:cubicBezTo>
                      <a:pt x="973" y="6474"/>
                      <a:pt x="730"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15" name="Google Shape;1215;p37"/>
              <p:cNvGrpSpPr/>
              <p:nvPr/>
            </p:nvGrpSpPr>
            <p:grpSpPr>
              <a:xfrm>
                <a:off x="5397471" y="804046"/>
                <a:ext cx="3097947" cy="1413032"/>
                <a:chOff x="1486731" y="3683606"/>
                <a:chExt cx="938516" cy="428088"/>
              </a:xfrm>
            </p:grpSpPr>
            <p:sp>
              <p:nvSpPr>
                <p:cNvPr id="1216" name="Google Shape;1216;p37"/>
                <p:cNvSpPr/>
                <p:nvPr/>
              </p:nvSpPr>
              <p:spPr>
                <a:xfrm>
                  <a:off x="1486731" y="3683606"/>
                  <a:ext cx="938516" cy="428088"/>
                </a:xfrm>
                <a:custGeom>
                  <a:rect b="b" l="l" r="r" t="t"/>
                  <a:pathLst>
                    <a:path extrusionOk="0" h="25839" w="56648">
                      <a:moveTo>
                        <a:pt x="56303" y="0"/>
                      </a:moveTo>
                      <a:cubicBezTo>
                        <a:pt x="56260" y="0"/>
                        <a:pt x="56216" y="10"/>
                        <a:pt x="56172" y="32"/>
                      </a:cubicBezTo>
                      <a:lnTo>
                        <a:pt x="50518" y="2160"/>
                      </a:lnTo>
                      <a:cubicBezTo>
                        <a:pt x="50275" y="2251"/>
                        <a:pt x="50245" y="2494"/>
                        <a:pt x="50397" y="2646"/>
                      </a:cubicBezTo>
                      <a:lnTo>
                        <a:pt x="51582" y="3771"/>
                      </a:lnTo>
                      <a:lnTo>
                        <a:pt x="45807" y="9850"/>
                      </a:lnTo>
                      <a:lnTo>
                        <a:pt x="39880" y="4865"/>
                      </a:lnTo>
                      <a:cubicBezTo>
                        <a:pt x="39667" y="4698"/>
                        <a:pt x="39409" y="4615"/>
                        <a:pt x="39150" y="4615"/>
                      </a:cubicBezTo>
                      <a:cubicBezTo>
                        <a:pt x="38892" y="4615"/>
                        <a:pt x="38634" y="4698"/>
                        <a:pt x="38421" y="4865"/>
                      </a:cubicBezTo>
                      <a:lnTo>
                        <a:pt x="26263" y="15230"/>
                      </a:lnTo>
                      <a:lnTo>
                        <a:pt x="19363" y="9607"/>
                      </a:lnTo>
                      <a:cubicBezTo>
                        <a:pt x="19155" y="9447"/>
                        <a:pt x="18906" y="9363"/>
                        <a:pt x="18655" y="9363"/>
                      </a:cubicBezTo>
                      <a:cubicBezTo>
                        <a:pt x="18427" y="9363"/>
                        <a:pt x="18197" y="9432"/>
                        <a:pt x="17995" y="9577"/>
                      </a:cubicBezTo>
                      <a:lnTo>
                        <a:pt x="1" y="23072"/>
                      </a:lnTo>
                      <a:lnTo>
                        <a:pt x="1" y="25838"/>
                      </a:lnTo>
                      <a:lnTo>
                        <a:pt x="18633" y="11887"/>
                      </a:lnTo>
                      <a:lnTo>
                        <a:pt x="25624" y="17510"/>
                      </a:lnTo>
                      <a:cubicBezTo>
                        <a:pt x="25837" y="17677"/>
                        <a:pt x="26096" y="17761"/>
                        <a:pt x="26350" y="17761"/>
                      </a:cubicBezTo>
                      <a:cubicBezTo>
                        <a:pt x="26605" y="17761"/>
                        <a:pt x="26855" y="17677"/>
                        <a:pt x="27053" y="17510"/>
                      </a:cubicBezTo>
                      <a:lnTo>
                        <a:pt x="39150" y="7175"/>
                      </a:lnTo>
                      <a:lnTo>
                        <a:pt x="45169" y="12221"/>
                      </a:lnTo>
                      <a:cubicBezTo>
                        <a:pt x="45384" y="12408"/>
                        <a:pt x="45640" y="12499"/>
                        <a:pt x="45895" y="12499"/>
                      </a:cubicBezTo>
                      <a:cubicBezTo>
                        <a:pt x="46180" y="12499"/>
                        <a:pt x="46464" y="12385"/>
                        <a:pt x="46689" y="12160"/>
                      </a:cubicBezTo>
                      <a:lnTo>
                        <a:pt x="53224" y="5321"/>
                      </a:lnTo>
                      <a:lnTo>
                        <a:pt x="54288" y="6294"/>
                      </a:lnTo>
                      <a:cubicBezTo>
                        <a:pt x="54347" y="6353"/>
                        <a:pt x="54420" y="6380"/>
                        <a:pt x="54492" y="6380"/>
                      </a:cubicBezTo>
                      <a:cubicBezTo>
                        <a:pt x="54606" y="6380"/>
                        <a:pt x="54718" y="6314"/>
                        <a:pt x="54774" y="6203"/>
                      </a:cubicBezTo>
                      <a:lnTo>
                        <a:pt x="56598" y="428"/>
                      </a:lnTo>
                      <a:cubicBezTo>
                        <a:pt x="56647" y="204"/>
                        <a:pt x="56494" y="0"/>
                        <a:pt x="56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37"/>
                <p:cNvSpPr/>
                <p:nvPr/>
              </p:nvSpPr>
              <p:spPr>
                <a:xfrm>
                  <a:off x="1764733" y="3819277"/>
                  <a:ext cx="73633" cy="73650"/>
                </a:xfrm>
                <a:custGeom>
                  <a:rect b="b" l="l" r="r" t="t"/>
                  <a:pathLst>
                    <a:path extrusionOk="0" h="4349" w="4348">
                      <a:moveTo>
                        <a:pt x="2243" y="1"/>
                      </a:moveTo>
                      <a:cubicBezTo>
                        <a:pt x="2225" y="1"/>
                        <a:pt x="2207" y="1"/>
                        <a:pt x="2189" y="2"/>
                      </a:cubicBezTo>
                      <a:cubicBezTo>
                        <a:pt x="1004" y="2"/>
                        <a:pt x="0" y="974"/>
                        <a:pt x="0" y="2190"/>
                      </a:cubicBezTo>
                      <a:cubicBezTo>
                        <a:pt x="0" y="3345"/>
                        <a:pt x="973" y="4348"/>
                        <a:pt x="2189" y="4348"/>
                      </a:cubicBezTo>
                      <a:cubicBezTo>
                        <a:pt x="3344" y="4348"/>
                        <a:pt x="4347" y="3406"/>
                        <a:pt x="4347" y="2190"/>
                      </a:cubicBezTo>
                      <a:cubicBezTo>
                        <a:pt x="4347" y="992"/>
                        <a:pt x="3432" y="1"/>
                        <a:pt x="22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37"/>
                <p:cNvSpPr/>
                <p:nvPr/>
              </p:nvSpPr>
              <p:spPr>
                <a:xfrm>
                  <a:off x="1766799" y="3817228"/>
                  <a:ext cx="73616" cy="73633"/>
                </a:xfrm>
                <a:custGeom>
                  <a:rect b="b" l="l" r="r" t="t"/>
                  <a:pathLst>
                    <a:path extrusionOk="0" h="4348" w="4347">
                      <a:moveTo>
                        <a:pt x="2189" y="1"/>
                      </a:moveTo>
                      <a:cubicBezTo>
                        <a:pt x="973" y="1"/>
                        <a:pt x="0" y="974"/>
                        <a:pt x="0" y="2189"/>
                      </a:cubicBezTo>
                      <a:cubicBezTo>
                        <a:pt x="0" y="3375"/>
                        <a:pt x="973" y="4348"/>
                        <a:pt x="2189" y="4348"/>
                      </a:cubicBezTo>
                      <a:cubicBezTo>
                        <a:pt x="3374" y="4348"/>
                        <a:pt x="4347" y="3375"/>
                        <a:pt x="4347" y="2189"/>
                      </a:cubicBezTo>
                      <a:cubicBezTo>
                        <a:pt x="4347" y="974"/>
                        <a:pt x="3374" y="1"/>
                        <a:pt x="21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37"/>
                <p:cNvSpPr/>
                <p:nvPr/>
              </p:nvSpPr>
              <p:spPr>
                <a:xfrm>
                  <a:off x="1893434" y="3916596"/>
                  <a:ext cx="73616" cy="73108"/>
                </a:xfrm>
                <a:custGeom>
                  <a:rect b="b" l="l" r="r" t="t"/>
                  <a:pathLst>
                    <a:path extrusionOk="0" h="4317" w="4347">
                      <a:moveTo>
                        <a:pt x="2189" y="0"/>
                      </a:moveTo>
                      <a:cubicBezTo>
                        <a:pt x="973" y="0"/>
                        <a:pt x="0" y="973"/>
                        <a:pt x="0" y="2158"/>
                      </a:cubicBezTo>
                      <a:cubicBezTo>
                        <a:pt x="0" y="3374"/>
                        <a:pt x="973" y="4316"/>
                        <a:pt x="2189" y="4316"/>
                      </a:cubicBezTo>
                      <a:cubicBezTo>
                        <a:pt x="3374" y="4316"/>
                        <a:pt x="4347" y="3374"/>
                        <a:pt x="4347" y="2158"/>
                      </a:cubicBezTo>
                      <a:cubicBezTo>
                        <a:pt x="4347" y="973"/>
                        <a:pt x="3374" y="0"/>
                        <a:pt x="2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0" name="Google Shape;1220;p37"/>
                <p:cNvSpPr/>
                <p:nvPr/>
              </p:nvSpPr>
              <p:spPr>
                <a:xfrm>
                  <a:off x="1895484" y="3914529"/>
                  <a:ext cx="73633" cy="73633"/>
                </a:xfrm>
                <a:custGeom>
                  <a:rect b="b" l="l" r="r" t="t"/>
                  <a:pathLst>
                    <a:path extrusionOk="0" h="4348" w="4348">
                      <a:moveTo>
                        <a:pt x="2159" y="1"/>
                      </a:moveTo>
                      <a:cubicBezTo>
                        <a:pt x="1004" y="1"/>
                        <a:pt x="1" y="1004"/>
                        <a:pt x="1" y="2189"/>
                      </a:cubicBezTo>
                      <a:cubicBezTo>
                        <a:pt x="1" y="3344"/>
                        <a:pt x="943" y="4347"/>
                        <a:pt x="2159" y="4347"/>
                      </a:cubicBezTo>
                      <a:cubicBezTo>
                        <a:pt x="3345" y="4347"/>
                        <a:pt x="4348" y="3405"/>
                        <a:pt x="4348" y="2189"/>
                      </a:cubicBezTo>
                      <a:cubicBezTo>
                        <a:pt x="4348" y="973"/>
                        <a:pt x="3345" y="1"/>
                        <a:pt x="21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1" name="Google Shape;1221;p37"/>
                <p:cNvSpPr/>
                <p:nvPr/>
              </p:nvSpPr>
              <p:spPr>
                <a:xfrm>
                  <a:off x="2110681" y="3742080"/>
                  <a:ext cx="73108" cy="73616"/>
                </a:xfrm>
                <a:custGeom>
                  <a:rect b="b" l="l" r="r" t="t"/>
                  <a:pathLst>
                    <a:path extrusionOk="0" h="4347" w="4317">
                      <a:moveTo>
                        <a:pt x="2158" y="0"/>
                      </a:moveTo>
                      <a:cubicBezTo>
                        <a:pt x="973" y="0"/>
                        <a:pt x="0" y="973"/>
                        <a:pt x="0" y="2189"/>
                      </a:cubicBezTo>
                      <a:cubicBezTo>
                        <a:pt x="0" y="3374"/>
                        <a:pt x="973" y="4347"/>
                        <a:pt x="2158" y="4347"/>
                      </a:cubicBezTo>
                      <a:cubicBezTo>
                        <a:pt x="3344" y="4347"/>
                        <a:pt x="4317" y="3374"/>
                        <a:pt x="4317" y="2189"/>
                      </a:cubicBezTo>
                      <a:cubicBezTo>
                        <a:pt x="4317" y="973"/>
                        <a:pt x="3344" y="0"/>
                        <a:pt x="2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2" name="Google Shape;1222;p37"/>
                <p:cNvSpPr/>
                <p:nvPr/>
              </p:nvSpPr>
              <p:spPr>
                <a:xfrm>
                  <a:off x="2112222" y="3740014"/>
                  <a:ext cx="73633" cy="73633"/>
                </a:xfrm>
                <a:custGeom>
                  <a:rect b="b" l="l" r="r" t="t"/>
                  <a:pathLst>
                    <a:path extrusionOk="0" h="4348" w="4348">
                      <a:moveTo>
                        <a:pt x="2189" y="1"/>
                      </a:moveTo>
                      <a:cubicBezTo>
                        <a:pt x="973" y="1"/>
                        <a:pt x="1" y="973"/>
                        <a:pt x="1" y="2189"/>
                      </a:cubicBezTo>
                      <a:cubicBezTo>
                        <a:pt x="1" y="3375"/>
                        <a:pt x="973" y="4347"/>
                        <a:pt x="2189" y="4347"/>
                      </a:cubicBezTo>
                      <a:cubicBezTo>
                        <a:pt x="3375" y="4347"/>
                        <a:pt x="4347" y="3375"/>
                        <a:pt x="4347" y="2189"/>
                      </a:cubicBezTo>
                      <a:cubicBezTo>
                        <a:pt x="4347" y="973"/>
                        <a:pt x="3375" y="1"/>
                        <a:pt x="21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3" name="Google Shape;1223;p37"/>
                <p:cNvSpPr/>
                <p:nvPr/>
              </p:nvSpPr>
              <p:spPr>
                <a:xfrm>
                  <a:off x="2223428" y="3828051"/>
                  <a:ext cx="73108" cy="73108"/>
                </a:xfrm>
                <a:custGeom>
                  <a:rect b="b" l="l" r="r" t="t"/>
                  <a:pathLst>
                    <a:path extrusionOk="0" h="4317" w="4317">
                      <a:moveTo>
                        <a:pt x="2158" y="0"/>
                      </a:moveTo>
                      <a:cubicBezTo>
                        <a:pt x="973" y="0"/>
                        <a:pt x="0" y="943"/>
                        <a:pt x="0" y="2158"/>
                      </a:cubicBezTo>
                      <a:cubicBezTo>
                        <a:pt x="0" y="3344"/>
                        <a:pt x="973" y="4316"/>
                        <a:pt x="2158" y="4316"/>
                      </a:cubicBezTo>
                      <a:cubicBezTo>
                        <a:pt x="3313" y="4316"/>
                        <a:pt x="4316" y="3374"/>
                        <a:pt x="4316" y="2158"/>
                      </a:cubicBezTo>
                      <a:cubicBezTo>
                        <a:pt x="4316" y="943"/>
                        <a:pt x="3313" y="0"/>
                        <a:pt x="2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4" name="Google Shape;1224;p37"/>
                <p:cNvSpPr/>
                <p:nvPr/>
              </p:nvSpPr>
              <p:spPr>
                <a:xfrm>
                  <a:off x="2224970" y="3825984"/>
                  <a:ext cx="73616" cy="73108"/>
                </a:xfrm>
                <a:custGeom>
                  <a:rect b="b" l="l" r="r" t="t"/>
                  <a:pathLst>
                    <a:path extrusionOk="0" h="4317" w="4347">
                      <a:moveTo>
                        <a:pt x="2158" y="1"/>
                      </a:moveTo>
                      <a:cubicBezTo>
                        <a:pt x="973" y="1"/>
                        <a:pt x="0" y="973"/>
                        <a:pt x="0" y="2159"/>
                      </a:cubicBezTo>
                      <a:cubicBezTo>
                        <a:pt x="0" y="3344"/>
                        <a:pt x="973" y="4317"/>
                        <a:pt x="2158" y="4317"/>
                      </a:cubicBezTo>
                      <a:cubicBezTo>
                        <a:pt x="3374" y="4317"/>
                        <a:pt x="4347" y="3344"/>
                        <a:pt x="4347" y="2159"/>
                      </a:cubicBezTo>
                      <a:cubicBezTo>
                        <a:pt x="4347" y="973"/>
                        <a:pt x="3374" y="1"/>
                        <a:pt x="21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225" name="Google Shape;1225;p37"/>
            <p:cNvGrpSpPr/>
            <p:nvPr/>
          </p:nvGrpSpPr>
          <p:grpSpPr>
            <a:xfrm>
              <a:off x="6241695" y="2039867"/>
              <a:ext cx="1898029" cy="2554588"/>
              <a:chOff x="6483450" y="2116152"/>
              <a:chExt cx="1656510" cy="2229523"/>
            </a:xfrm>
          </p:grpSpPr>
          <p:sp>
            <p:nvSpPr>
              <p:cNvPr id="1226" name="Google Shape;1226;p37"/>
              <p:cNvSpPr/>
              <p:nvPr/>
            </p:nvSpPr>
            <p:spPr>
              <a:xfrm>
                <a:off x="6483450" y="3966175"/>
                <a:ext cx="1504800" cy="3795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nvGrpSpPr>
              <p:cNvPr id="1227" name="Google Shape;1227;p37"/>
              <p:cNvGrpSpPr/>
              <p:nvPr/>
            </p:nvGrpSpPr>
            <p:grpSpPr>
              <a:xfrm>
                <a:off x="6494163" y="2116152"/>
                <a:ext cx="1645797" cy="2150964"/>
                <a:chOff x="4373233" y="3125196"/>
                <a:chExt cx="1107759" cy="1447778"/>
              </a:xfrm>
            </p:grpSpPr>
            <p:sp>
              <p:nvSpPr>
                <p:cNvPr id="1228" name="Google Shape;1228;p37"/>
                <p:cNvSpPr/>
                <p:nvPr/>
              </p:nvSpPr>
              <p:spPr>
                <a:xfrm>
                  <a:off x="5071312" y="4146714"/>
                  <a:ext cx="45301" cy="160612"/>
                </a:xfrm>
                <a:custGeom>
                  <a:rect b="b" l="l" r="r" t="t"/>
                  <a:pathLst>
                    <a:path extrusionOk="0" h="9484" w="2675">
                      <a:moveTo>
                        <a:pt x="0" y="0"/>
                      </a:moveTo>
                      <a:lnTo>
                        <a:pt x="0" y="8450"/>
                      </a:lnTo>
                      <a:cubicBezTo>
                        <a:pt x="0" y="9028"/>
                        <a:pt x="456" y="9484"/>
                        <a:pt x="1034" y="9484"/>
                      </a:cubicBezTo>
                      <a:lnTo>
                        <a:pt x="1641" y="9484"/>
                      </a:lnTo>
                      <a:cubicBezTo>
                        <a:pt x="2219" y="9484"/>
                        <a:pt x="2675" y="9028"/>
                        <a:pt x="2675" y="8450"/>
                      </a:cubicBezTo>
                      <a:lnTo>
                        <a:pt x="2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37"/>
                <p:cNvSpPr/>
                <p:nvPr/>
              </p:nvSpPr>
              <p:spPr>
                <a:xfrm>
                  <a:off x="4961139" y="4109640"/>
                  <a:ext cx="266659" cy="409251"/>
                </a:xfrm>
                <a:custGeom>
                  <a:rect b="b" l="l" r="r" t="t"/>
                  <a:pathLst>
                    <a:path extrusionOk="0" h="24166" w="15746">
                      <a:moveTo>
                        <a:pt x="7143" y="1"/>
                      </a:moveTo>
                      <a:lnTo>
                        <a:pt x="7143" y="21764"/>
                      </a:lnTo>
                      <a:lnTo>
                        <a:pt x="700" y="21764"/>
                      </a:lnTo>
                      <a:cubicBezTo>
                        <a:pt x="304" y="21764"/>
                        <a:pt x="0" y="22068"/>
                        <a:pt x="0" y="22463"/>
                      </a:cubicBezTo>
                      <a:lnTo>
                        <a:pt x="0" y="24135"/>
                      </a:lnTo>
                      <a:lnTo>
                        <a:pt x="1216" y="24135"/>
                      </a:lnTo>
                      <a:lnTo>
                        <a:pt x="1216" y="23375"/>
                      </a:lnTo>
                      <a:cubicBezTo>
                        <a:pt x="1216" y="23192"/>
                        <a:pt x="1368" y="22980"/>
                        <a:pt x="1611" y="22980"/>
                      </a:cubicBezTo>
                      <a:lnTo>
                        <a:pt x="6809" y="22980"/>
                      </a:lnTo>
                      <a:cubicBezTo>
                        <a:pt x="6991" y="22980"/>
                        <a:pt x="7143" y="23132"/>
                        <a:pt x="7143" y="23344"/>
                      </a:cubicBezTo>
                      <a:lnTo>
                        <a:pt x="7143" y="24165"/>
                      </a:lnTo>
                      <a:lnTo>
                        <a:pt x="8572" y="24165"/>
                      </a:lnTo>
                      <a:lnTo>
                        <a:pt x="8572" y="23344"/>
                      </a:lnTo>
                      <a:cubicBezTo>
                        <a:pt x="8572" y="23132"/>
                        <a:pt x="8724" y="22980"/>
                        <a:pt x="8906" y="22980"/>
                      </a:cubicBezTo>
                      <a:lnTo>
                        <a:pt x="14134" y="22980"/>
                      </a:lnTo>
                      <a:cubicBezTo>
                        <a:pt x="14347" y="22980"/>
                        <a:pt x="14530" y="23132"/>
                        <a:pt x="14530" y="23375"/>
                      </a:cubicBezTo>
                      <a:lnTo>
                        <a:pt x="14530" y="24135"/>
                      </a:lnTo>
                      <a:lnTo>
                        <a:pt x="15745" y="24135"/>
                      </a:lnTo>
                      <a:lnTo>
                        <a:pt x="15745" y="22463"/>
                      </a:lnTo>
                      <a:cubicBezTo>
                        <a:pt x="15745" y="22068"/>
                        <a:pt x="15441" y="21764"/>
                        <a:pt x="15046" y="21764"/>
                      </a:cubicBezTo>
                      <a:lnTo>
                        <a:pt x="8572" y="21764"/>
                      </a:lnTo>
                      <a:lnTo>
                        <a:pt x="85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37"/>
                <p:cNvSpPr/>
                <p:nvPr/>
              </p:nvSpPr>
              <p:spPr>
                <a:xfrm>
                  <a:off x="4940544" y="4506042"/>
                  <a:ext cx="61796" cy="61779"/>
                </a:xfrm>
                <a:custGeom>
                  <a:rect b="b" l="l" r="r" t="t"/>
                  <a:pathLst>
                    <a:path extrusionOk="0" h="3648" w="3649">
                      <a:moveTo>
                        <a:pt x="1824" y="0"/>
                      </a:moveTo>
                      <a:cubicBezTo>
                        <a:pt x="821" y="0"/>
                        <a:pt x="1" y="821"/>
                        <a:pt x="1" y="1824"/>
                      </a:cubicBezTo>
                      <a:cubicBezTo>
                        <a:pt x="1" y="2827"/>
                        <a:pt x="821" y="3648"/>
                        <a:pt x="1824" y="3648"/>
                      </a:cubicBezTo>
                      <a:cubicBezTo>
                        <a:pt x="2827" y="3648"/>
                        <a:pt x="3648" y="2827"/>
                        <a:pt x="3648" y="1824"/>
                      </a:cubicBezTo>
                      <a:cubicBezTo>
                        <a:pt x="3648" y="821"/>
                        <a:pt x="2827" y="0"/>
                        <a:pt x="18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37"/>
                <p:cNvSpPr/>
                <p:nvPr/>
              </p:nvSpPr>
              <p:spPr>
                <a:xfrm>
                  <a:off x="4954449" y="4519930"/>
                  <a:ext cx="35022" cy="35022"/>
                </a:xfrm>
                <a:custGeom>
                  <a:rect b="b" l="l" r="r" t="t"/>
                  <a:pathLst>
                    <a:path extrusionOk="0" h="2068" w="2068">
                      <a:moveTo>
                        <a:pt x="1003" y="1"/>
                      </a:moveTo>
                      <a:cubicBezTo>
                        <a:pt x="456" y="1"/>
                        <a:pt x="0" y="487"/>
                        <a:pt x="0" y="1034"/>
                      </a:cubicBezTo>
                      <a:cubicBezTo>
                        <a:pt x="0" y="1612"/>
                        <a:pt x="456" y="2068"/>
                        <a:pt x="1003" y="2068"/>
                      </a:cubicBezTo>
                      <a:cubicBezTo>
                        <a:pt x="1581" y="2068"/>
                        <a:pt x="2067" y="1612"/>
                        <a:pt x="2037" y="1034"/>
                      </a:cubicBezTo>
                      <a:cubicBezTo>
                        <a:pt x="2037" y="487"/>
                        <a:pt x="1581" y="1"/>
                        <a:pt x="10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37"/>
                <p:cNvSpPr/>
                <p:nvPr/>
              </p:nvSpPr>
              <p:spPr>
                <a:xfrm>
                  <a:off x="5063589" y="4506042"/>
                  <a:ext cx="61779" cy="61779"/>
                </a:xfrm>
                <a:custGeom>
                  <a:rect b="b" l="l" r="r" t="t"/>
                  <a:pathLst>
                    <a:path extrusionOk="0" h="3648" w="3648">
                      <a:moveTo>
                        <a:pt x="1824" y="0"/>
                      </a:moveTo>
                      <a:cubicBezTo>
                        <a:pt x="790" y="0"/>
                        <a:pt x="0" y="851"/>
                        <a:pt x="0" y="1824"/>
                      </a:cubicBezTo>
                      <a:cubicBezTo>
                        <a:pt x="0" y="2857"/>
                        <a:pt x="821" y="3648"/>
                        <a:pt x="1824" y="3648"/>
                      </a:cubicBezTo>
                      <a:cubicBezTo>
                        <a:pt x="2857" y="3648"/>
                        <a:pt x="3648" y="2827"/>
                        <a:pt x="3648" y="1824"/>
                      </a:cubicBezTo>
                      <a:cubicBezTo>
                        <a:pt x="3648" y="821"/>
                        <a:pt x="2827" y="0"/>
                        <a:pt x="1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37"/>
                <p:cNvSpPr/>
                <p:nvPr/>
              </p:nvSpPr>
              <p:spPr>
                <a:xfrm>
                  <a:off x="5076969" y="4519930"/>
                  <a:ext cx="35022" cy="35022"/>
                </a:xfrm>
                <a:custGeom>
                  <a:rect b="b" l="l" r="r" t="t"/>
                  <a:pathLst>
                    <a:path extrusionOk="0" h="2068" w="2068">
                      <a:moveTo>
                        <a:pt x="1034" y="1"/>
                      </a:moveTo>
                      <a:cubicBezTo>
                        <a:pt x="456" y="1"/>
                        <a:pt x="0" y="487"/>
                        <a:pt x="0" y="1034"/>
                      </a:cubicBezTo>
                      <a:cubicBezTo>
                        <a:pt x="0" y="1612"/>
                        <a:pt x="456" y="2068"/>
                        <a:pt x="1034" y="2068"/>
                      </a:cubicBezTo>
                      <a:cubicBezTo>
                        <a:pt x="1611" y="2068"/>
                        <a:pt x="2067" y="1612"/>
                        <a:pt x="2067" y="1034"/>
                      </a:cubicBezTo>
                      <a:cubicBezTo>
                        <a:pt x="2067" y="487"/>
                        <a:pt x="1611" y="1"/>
                        <a:pt x="10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37"/>
                <p:cNvSpPr/>
                <p:nvPr/>
              </p:nvSpPr>
              <p:spPr>
                <a:xfrm>
                  <a:off x="5186617" y="4506042"/>
                  <a:ext cx="61796" cy="61779"/>
                </a:xfrm>
                <a:custGeom>
                  <a:rect b="b" l="l" r="r" t="t"/>
                  <a:pathLst>
                    <a:path extrusionOk="0" h="3648" w="3649">
                      <a:moveTo>
                        <a:pt x="1824" y="0"/>
                      </a:moveTo>
                      <a:cubicBezTo>
                        <a:pt x="791" y="0"/>
                        <a:pt x="1" y="851"/>
                        <a:pt x="1" y="1824"/>
                      </a:cubicBezTo>
                      <a:cubicBezTo>
                        <a:pt x="1" y="2857"/>
                        <a:pt x="821" y="3648"/>
                        <a:pt x="1824" y="3648"/>
                      </a:cubicBezTo>
                      <a:cubicBezTo>
                        <a:pt x="2858" y="3648"/>
                        <a:pt x="3648" y="2827"/>
                        <a:pt x="3648" y="1824"/>
                      </a:cubicBezTo>
                      <a:cubicBezTo>
                        <a:pt x="3648" y="821"/>
                        <a:pt x="2858" y="0"/>
                        <a:pt x="1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37"/>
                <p:cNvSpPr/>
                <p:nvPr/>
              </p:nvSpPr>
              <p:spPr>
                <a:xfrm>
                  <a:off x="5200013" y="4519930"/>
                  <a:ext cx="35530" cy="35022"/>
                </a:xfrm>
                <a:custGeom>
                  <a:rect b="b" l="l" r="r" t="t"/>
                  <a:pathLst>
                    <a:path extrusionOk="0" h="2068" w="2098">
                      <a:moveTo>
                        <a:pt x="1033" y="1"/>
                      </a:moveTo>
                      <a:cubicBezTo>
                        <a:pt x="456" y="1"/>
                        <a:pt x="0" y="487"/>
                        <a:pt x="0" y="1034"/>
                      </a:cubicBezTo>
                      <a:cubicBezTo>
                        <a:pt x="0" y="1612"/>
                        <a:pt x="456" y="2068"/>
                        <a:pt x="1033" y="2068"/>
                      </a:cubicBezTo>
                      <a:cubicBezTo>
                        <a:pt x="1611" y="2068"/>
                        <a:pt x="2097" y="1612"/>
                        <a:pt x="2067" y="1034"/>
                      </a:cubicBezTo>
                      <a:cubicBezTo>
                        <a:pt x="2067" y="487"/>
                        <a:pt x="1611" y="1"/>
                        <a:pt x="10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37"/>
                <p:cNvSpPr/>
                <p:nvPr/>
              </p:nvSpPr>
              <p:spPr>
                <a:xfrm>
                  <a:off x="4954449" y="3533573"/>
                  <a:ext cx="526543" cy="623902"/>
                </a:xfrm>
                <a:custGeom>
                  <a:rect b="b" l="l" r="r" t="t"/>
                  <a:pathLst>
                    <a:path extrusionOk="0" h="36841" w="31092">
                      <a:moveTo>
                        <a:pt x="28530" y="1"/>
                      </a:moveTo>
                      <a:cubicBezTo>
                        <a:pt x="28513" y="1"/>
                        <a:pt x="28497" y="1"/>
                        <a:pt x="28481" y="1"/>
                      </a:cubicBezTo>
                      <a:lnTo>
                        <a:pt x="10517" y="1"/>
                      </a:lnTo>
                      <a:cubicBezTo>
                        <a:pt x="9453" y="1"/>
                        <a:pt x="8541" y="731"/>
                        <a:pt x="8268" y="1764"/>
                      </a:cubicBezTo>
                      <a:lnTo>
                        <a:pt x="365" y="33983"/>
                      </a:lnTo>
                      <a:cubicBezTo>
                        <a:pt x="0" y="35412"/>
                        <a:pt x="1125" y="36840"/>
                        <a:pt x="2614" y="36840"/>
                      </a:cubicBezTo>
                      <a:lnTo>
                        <a:pt x="20761" y="36840"/>
                      </a:lnTo>
                      <a:cubicBezTo>
                        <a:pt x="21824" y="36840"/>
                        <a:pt x="22736" y="36081"/>
                        <a:pt x="23010" y="35047"/>
                      </a:cubicBezTo>
                      <a:lnTo>
                        <a:pt x="30761" y="2828"/>
                      </a:lnTo>
                      <a:cubicBezTo>
                        <a:pt x="31091" y="1384"/>
                        <a:pt x="30024" y="1"/>
                        <a:pt x="285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37"/>
                <p:cNvSpPr/>
                <p:nvPr/>
              </p:nvSpPr>
              <p:spPr>
                <a:xfrm>
                  <a:off x="4919949" y="3533573"/>
                  <a:ext cx="527576" cy="623902"/>
                </a:xfrm>
                <a:custGeom>
                  <a:rect b="b" l="l" r="r" t="t"/>
                  <a:pathLst>
                    <a:path extrusionOk="0" h="36841" w="31153">
                      <a:moveTo>
                        <a:pt x="28561" y="1"/>
                      </a:moveTo>
                      <a:cubicBezTo>
                        <a:pt x="28545" y="1"/>
                        <a:pt x="28528" y="1"/>
                        <a:pt x="28512" y="1"/>
                      </a:cubicBezTo>
                      <a:lnTo>
                        <a:pt x="10548" y="1"/>
                      </a:lnTo>
                      <a:cubicBezTo>
                        <a:pt x="9484" y="1"/>
                        <a:pt x="8572" y="731"/>
                        <a:pt x="8299" y="1764"/>
                      </a:cubicBezTo>
                      <a:lnTo>
                        <a:pt x="396" y="33983"/>
                      </a:lnTo>
                      <a:cubicBezTo>
                        <a:pt x="1" y="35412"/>
                        <a:pt x="1156" y="36840"/>
                        <a:pt x="2645" y="36840"/>
                      </a:cubicBezTo>
                      <a:lnTo>
                        <a:pt x="20791" y="36840"/>
                      </a:lnTo>
                      <a:cubicBezTo>
                        <a:pt x="21855" y="36840"/>
                        <a:pt x="22767" y="36081"/>
                        <a:pt x="23041" y="35047"/>
                      </a:cubicBezTo>
                      <a:lnTo>
                        <a:pt x="30792" y="2828"/>
                      </a:lnTo>
                      <a:cubicBezTo>
                        <a:pt x="31152" y="1384"/>
                        <a:pt x="30085" y="1"/>
                        <a:pt x="285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37"/>
                <p:cNvSpPr/>
                <p:nvPr/>
              </p:nvSpPr>
              <p:spPr>
                <a:xfrm>
                  <a:off x="4951874" y="3559842"/>
                  <a:ext cx="464832" cy="570862"/>
                </a:xfrm>
                <a:custGeom>
                  <a:rect b="b" l="l" r="r" t="t"/>
                  <a:pathLst>
                    <a:path extrusionOk="0" h="33709" w="27448">
                      <a:moveTo>
                        <a:pt x="26688" y="213"/>
                      </a:moveTo>
                      <a:cubicBezTo>
                        <a:pt x="26931" y="213"/>
                        <a:pt x="27052" y="335"/>
                        <a:pt x="27113" y="395"/>
                      </a:cubicBezTo>
                      <a:cubicBezTo>
                        <a:pt x="27204" y="487"/>
                        <a:pt x="27265" y="639"/>
                        <a:pt x="27235" y="851"/>
                      </a:cubicBezTo>
                      <a:lnTo>
                        <a:pt x="19484" y="33071"/>
                      </a:lnTo>
                      <a:cubicBezTo>
                        <a:pt x="19393" y="33344"/>
                        <a:pt x="19210" y="33496"/>
                        <a:pt x="18937" y="33496"/>
                      </a:cubicBezTo>
                      <a:lnTo>
                        <a:pt x="791" y="33496"/>
                      </a:lnTo>
                      <a:cubicBezTo>
                        <a:pt x="547" y="33496"/>
                        <a:pt x="456" y="33375"/>
                        <a:pt x="365" y="33314"/>
                      </a:cubicBezTo>
                      <a:cubicBezTo>
                        <a:pt x="304" y="33223"/>
                        <a:pt x="213" y="33071"/>
                        <a:pt x="243" y="32858"/>
                      </a:cubicBezTo>
                      <a:lnTo>
                        <a:pt x="8146" y="639"/>
                      </a:lnTo>
                      <a:cubicBezTo>
                        <a:pt x="8238" y="365"/>
                        <a:pt x="8450" y="213"/>
                        <a:pt x="8693" y="213"/>
                      </a:cubicBezTo>
                      <a:close/>
                      <a:moveTo>
                        <a:pt x="8693" y="0"/>
                      </a:moveTo>
                      <a:cubicBezTo>
                        <a:pt x="8359" y="0"/>
                        <a:pt x="8055" y="243"/>
                        <a:pt x="7964" y="578"/>
                      </a:cubicBezTo>
                      <a:lnTo>
                        <a:pt x="61" y="32797"/>
                      </a:lnTo>
                      <a:cubicBezTo>
                        <a:pt x="0" y="33101"/>
                        <a:pt x="152" y="33344"/>
                        <a:pt x="213" y="33435"/>
                      </a:cubicBezTo>
                      <a:cubicBezTo>
                        <a:pt x="304" y="33527"/>
                        <a:pt x="487" y="33709"/>
                        <a:pt x="791" y="33709"/>
                      </a:cubicBezTo>
                      <a:lnTo>
                        <a:pt x="18937" y="33709"/>
                      </a:lnTo>
                      <a:cubicBezTo>
                        <a:pt x="19302" y="33709"/>
                        <a:pt x="19606" y="33466"/>
                        <a:pt x="19636" y="33131"/>
                      </a:cubicBezTo>
                      <a:lnTo>
                        <a:pt x="27387" y="942"/>
                      </a:lnTo>
                      <a:cubicBezTo>
                        <a:pt x="27448" y="608"/>
                        <a:pt x="27296" y="395"/>
                        <a:pt x="27235" y="274"/>
                      </a:cubicBezTo>
                      <a:cubicBezTo>
                        <a:pt x="27144" y="213"/>
                        <a:pt x="26961" y="0"/>
                        <a:pt x="266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37"/>
                <p:cNvSpPr/>
                <p:nvPr/>
              </p:nvSpPr>
              <p:spPr>
                <a:xfrm>
                  <a:off x="4781983" y="4109640"/>
                  <a:ext cx="566239" cy="63845"/>
                </a:xfrm>
                <a:custGeom>
                  <a:rect b="b" l="l" r="r" t="t"/>
                  <a:pathLst>
                    <a:path extrusionOk="0" h="3770" w="33436">
                      <a:moveTo>
                        <a:pt x="852" y="1"/>
                      </a:moveTo>
                      <a:lnTo>
                        <a:pt x="1" y="3770"/>
                      </a:lnTo>
                      <a:lnTo>
                        <a:pt x="30457" y="3770"/>
                      </a:lnTo>
                      <a:cubicBezTo>
                        <a:pt x="31673" y="3770"/>
                        <a:pt x="32737" y="2919"/>
                        <a:pt x="33010" y="1764"/>
                      </a:cubicBezTo>
                      <a:lnTo>
                        <a:pt x="334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37"/>
                <p:cNvSpPr/>
                <p:nvPr/>
              </p:nvSpPr>
              <p:spPr>
                <a:xfrm>
                  <a:off x="4752648" y="4109640"/>
                  <a:ext cx="562632" cy="63845"/>
                </a:xfrm>
                <a:custGeom>
                  <a:rect b="b" l="l" r="r" t="t"/>
                  <a:pathLst>
                    <a:path extrusionOk="0" h="3770" w="33223">
                      <a:moveTo>
                        <a:pt x="2128" y="1"/>
                      </a:moveTo>
                      <a:cubicBezTo>
                        <a:pt x="1277" y="1"/>
                        <a:pt x="517" y="609"/>
                        <a:pt x="304" y="1460"/>
                      </a:cubicBezTo>
                      <a:cubicBezTo>
                        <a:pt x="0" y="2615"/>
                        <a:pt x="912" y="3770"/>
                        <a:pt x="2128" y="3770"/>
                      </a:cubicBezTo>
                      <a:lnTo>
                        <a:pt x="30244" y="3770"/>
                      </a:lnTo>
                      <a:cubicBezTo>
                        <a:pt x="31460" y="3770"/>
                        <a:pt x="32524" y="2919"/>
                        <a:pt x="32797" y="1764"/>
                      </a:cubicBezTo>
                      <a:lnTo>
                        <a:pt x="332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37"/>
                <p:cNvSpPr/>
                <p:nvPr/>
              </p:nvSpPr>
              <p:spPr>
                <a:xfrm>
                  <a:off x="4699620" y="3538688"/>
                  <a:ext cx="377329" cy="261934"/>
                </a:xfrm>
                <a:custGeom>
                  <a:rect b="b" l="l" r="r" t="t"/>
                  <a:pathLst>
                    <a:path extrusionOk="0" h="15467" w="22281">
                      <a:moveTo>
                        <a:pt x="10558" y="10528"/>
                      </a:moveTo>
                      <a:cubicBezTo>
                        <a:pt x="10604" y="10544"/>
                        <a:pt x="10646" y="10581"/>
                        <a:pt x="10669" y="10581"/>
                      </a:cubicBezTo>
                      <a:cubicBezTo>
                        <a:pt x="10700" y="10611"/>
                        <a:pt x="10730" y="10611"/>
                        <a:pt x="10730" y="10611"/>
                      </a:cubicBezTo>
                      <a:lnTo>
                        <a:pt x="10700" y="10611"/>
                      </a:lnTo>
                      <a:cubicBezTo>
                        <a:pt x="10670" y="10596"/>
                        <a:pt x="10619" y="10567"/>
                        <a:pt x="10558" y="10528"/>
                      </a:cubicBezTo>
                      <a:close/>
                      <a:moveTo>
                        <a:pt x="19388" y="1"/>
                      </a:moveTo>
                      <a:cubicBezTo>
                        <a:pt x="18537" y="1"/>
                        <a:pt x="17706" y="417"/>
                        <a:pt x="17204" y="1188"/>
                      </a:cubicBezTo>
                      <a:lnTo>
                        <a:pt x="17174" y="1219"/>
                      </a:lnTo>
                      <a:lnTo>
                        <a:pt x="16931" y="1553"/>
                      </a:lnTo>
                      <a:lnTo>
                        <a:pt x="16718" y="1918"/>
                      </a:lnTo>
                      <a:lnTo>
                        <a:pt x="16262" y="2617"/>
                      </a:lnTo>
                      <a:cubicBezTo>
                        <a:pt x="15958" y="3073"/>
                        <a:pt x="15593" y="3590"/>
                        <a:pt x="15289" y="4046"/>
                      </a:cubicBezTo>
                      <a:cubicBezTo>
                        <a:pt x="14985" y="4502"/>
                        <a:pt x="14682" y="4957"/>
                        <a:pt x="14347" y="5413"/>
                      </a:cubicBezTo>
                      <a:cubicBezTo>
                        <a:pt x="14013" y="5869"/>
                        <a:pt x="13709" y="6325"/>
                        <a:pt x="13374" y="6781"/>
                      </a:cubicBezTo>
                      <a:cubicBezTo>
                        <a:pt x="13223" y="6994"/>
                        <a:pt x="13010" y="7176"/>
                        <a:pt x="12858" y="7419"/>
                      </a:cubicBezTo>
                      <a:cubicBezTo>
                        <a:pt x="12706" y="7632"/>
                        <a:pt x="12523" y="7845"/>
                        <a:pt x="12371" y="8058"/>
                      </a:cubicBezTo>
                      <a:cubicBezTo>
                        <a:pt x="12037" y="8483"/>
                        <a:pt x="11703" y="8909"/>
                        <a:pt x="11338" y="9274"/>
                      </a:cubicBezTo>
                      <a:cubicBezTo>
                        <a:pt x="11186" y="9456"/>
                        <a:pt x="11004" y="9669"/>
                        <a:pt x="10852" y="9821"/>
                      </a:cubicBezTo>
                      <a:cubicBezTo>
                        <a:pt x="10669" y="10003"/>
                        <a:pt x="10517" y="10155"/>
                        <a:pt x="10365" y="10277"/>
                      </a:cubicBezTo>
                      <a:cubicBezTo>
                        <a:pt x="10336" y="10294"/>
                        <a:pt x="10307" y="10313"/>
                        <a:pt x="10280" y="10333"/>
                      </a:cubicBezTo>
                      <a:lnTo>
                        <a:pt x="10280" y="10333"/>
                      </a:lnTo>
                      <a:cubicBezTo>
                        <a:pt x="10146" y="10240"/>
                        <a:pt x="10005" y="10106"/>
                        <a:pt x="9818" y="9973"/>
                      </a:cubicBezTo>
                      <a:lnTo>
                        <a:pt x="9301" y="9426"/>
                      </a:lnTo>
                      <a:cubicBezTo>
                        <a:pt x="8967" y="9091"/>
                        <a:pt x="8602" y="8666"/>
                        <a:pt x="8268" y="8240"/>
                      </a:cubicBezTo>
                      <a:cubicBezTo>
                        <a:pt x="7934" y="7845"/>
                        <a:pt x="7599" y="7419"/>
                        <a:pt x="7235" y="6964"/>
                      </a:cubicBezTo>
                      <a:cubicBezTo>
                        <a:pt x="6596" y="6052"/>
                        <a:pt x="5958" y="5140"/>
                        <a:pt x="5320" y="4198"/>
                      </a:cubicBezTo>
                      <a:cubicBezTo>
                        <a:pt x="4955" y="3742"/>
                        <a:pt x="4651" y="3286"/>
                        <a:pt x="4347" y="2769"/>
                      </a:cubicBezTo>
                      <a:lnTo>
                        <a:pt x="3891" y="2070"/>
                      </a:lnTo>
                      <a:lnTo>
                        <a:pt x="3678" y="1705"/>
                      </a:lnTo>
                      <a:lnTo>
                        <a:pt x="3435" y="1371"/>
                      </a:lnTo>
                      <a:lnTo>
                        <a:pt x="3405" y="1340"/>
                      </a:lnTo>
                      <a:cubicBezTo>
                        <a:pt x="3085" y="829"/>
                        <a:pt x="2541" y="541"/>
                        <a:pt x="1971" y="541"/>
                      </a:cubicBezTo>
                      <a:cubicBezTo>
                        <a:pt x="1729" y="541"/>
                        <a:pt x="1482" y="593"/>
                        <a:pt x="1247" y="702"/>
                      </a:cubicBezTo>
                      <a:cubicBezTo>
                        <a:pt x="365" y="1067"/>
                        <a:pt x="0" y="2100"/>
                        <a:pt x="365" y="2982"/>
                      </a:cubicBezTo>
                      <a:lnTo>
                        <a:pt x="548" y="3377"/>
                      </a:lnTo>
                      <a:lnTo>
                        <a:pt x="760" y="3802"/>
                      </a:lnTo>
                      <a:cubicBezTo>
                        <a:pt x="851" y="4076"/>
                        <a:pt x="1003" y="4350"/>
                        <a:pt x="1125" y="4623"/>
                      </a:cubicBezTo>
                      <a:lnTo>
                        <a:pt x="1915" y="6204"/>
                      </a:lnTo>
                      <a:cubicBezTo>
                        <a:pt x="2493" y="7268"/>
                        <a:pt x="3070" y="8331"/>
                        <a:pt x="3709" y="9365"/>
                      </a:cubicBezTo>
                      <a:cubicBezTo>
                        <a:pt x="4013" y="9882"/>
                        <a:pt x="4347" y="10398"/>
                        <a:pt x="4712" y="10915"/>
                      </a:cubicBezTo>
                      <a:cubicBezTo>
                        <a:pt x="5046" y="11462"/>
                        <a:pt x="5411" y="11948"/>
                        <a:pt x="5836" y="12465"/>
                      </a:cubicBezTo>
                      <a:cubicBezTo>
                        <a:pt x="6019" y="12708"/>
                        <a:pt x="6262" y="12982"/>
                        <a:pt x="6475" y="13225"/>
                      </a:cubicBezTo>
                      <a:cubicBezTo>
                        <a:pt x="6718" y="13468"/>
                        <a:pt x="6931" y="13742"/>
                        <a:pt x="7235" y="13985"/>
                      </a:cubicBezTo>
                      <a:cubicBezTo>
                        <a:pt x="7508" y="14258"/>
                        <a:pt x="7842" y="14532"/>
                        <a:pt x="8268" y="14806"/>
                      </a:cubicBezTo>
                      <a:cubicBezTo>
                        <a:pt x="8511" y="14958"/>
                        <a:pt x="8724" y="15049"/>
                        <a:pt x="9028" y="15170"/>
                      </a:cubicBezTo>
                      <a:cubicBezTo>
                        <a:pt x="9180" y="15201"/>
                        <a:pt x="9332" y="15292"/>
                        <a:pt x="9514" y="15322"/>
                      </a:cubicBezTo>
                      <a:cubicBezTo>
                        <a:pt x="9666" y="15383"/>
                        <a:pt x="9879" y="15383"/>
                        <a:pt x="10092" y="15444"/>
                      </a:cubicBezTo>
                      <a:cubicBezTo>
                        <a:pt x="10183" y="15459"/>
                        <a:pt x="10297" y="15467"/>
                        <a:pt x="10419" y="15467"/>
                      </a:cubicBezTo>
                      <a:cubicBezTo>
                        <a:pt x="10540" y="15467"/>
                        <a:pt x="10669" y="15459"/>
                        <a:pt x="10791" y="15444"/>
                      </a:cubicBezTo>
                      <a:cubicBezTo>
                        <a:pt x="10852" y="15383"/>
                        <a:pt x="10882" y="15383"/>
                        <a:pt x="10973" y="15383"/>
                      </a:cubicBezTo>
                      <a:cubicBezTo>
                        <a:pt x="11034" y="15383"/>
                        <a:pt x="11095" y="15353"/>
                        <a:pt x="11156" y="15353"/>
                      </a:cubicBezTo>
                      <a:lnTo>
                        <a:pt x="11308" y="15353"/>
                      </a:lnTo>
                      <a:cubicBezTo>
                        <a:pt x="11338" y="15353"/>
                        <a:pt x="11399" y="15322"/>
                        <a:pt x="11429" y="15322"/>
                      </a:cubicBezTo>
                      <a:cubicBezTo>
                        <a:pt x="11612" y="15292"/>
                        <a:pt x="11733" y="15201"/>
                        <a:pt x="11885" y="15170"/>
                      </a:cubicBezTo>
                      <a:cubicBezTo>
                        <a:pt x="12037" y="15079"/>
                        <a:pt x="12159" y="15049"/>
                        <a:pt x="12250" y="14988"/>
                      </a:cubicBezTo>
                      <a:cubicBezTo>
                        <a:pt x="12706" y="14745"/>
                        <a:pt x="13071" y="14532"/>
                        <a:pt x="13374" y="14289"/>
                      </a:cubicBezTo>
                      <a:cubicBezTo>
                        <a:pt x="13678" y="14076"/>
                        <a:pt x="13922" y="13833"/>
                        <a:pt x="14195" y="13620"/>
                      </a:cubicBezTo>
                      <a:cubicBezTo>
                        <a:pt x="14438" y="13377"/>
                        <a:pt x="14682" y="13164"/>
                        <a:pt x="14925" y="12921"/>
                      </a:cubicBezTo>
                      <a:cubicBezTo>
                        <a:pt x="15381" y="12465"/>
                        <a:pt x="15776" y="11979"/>
                        <a:pt x="16201" y="11523"/>
                      </a:cubicBezTo>
                      <a:cubicBezTo>
                        <a:pt x="16627" y="11067"/>
                        <a:pt x="17022" y="10611"/>
                        <a:pt x="17387" y="10125"/>
                      </a:cubicBezTo>
                      <a:cubicBezTo>
                        <a:pt x="17782" y="9638"/>
                        <a:pt x="18147" y="9182"/>
                        <a:pt x="18481" y="8666"/>
                      </a:cubicBezTo>
                      <a:cubicBezTo>
                        <a:pt x="18876" y="8179"/>
                        <a:pt x="19210" y="7693"/>
                        <a:pt x="19545" y="7207"/>
                      </a:cubicBezTo>
                      <a:lnTo>
                        <a:pt x="20578" y="5717"/>
                      </a:lnTo>
                      <a:lnTo>
                        <a:pt x="21065" y="4957"/>
                      </a:lnTo>
                      <a:lnTo>
                        <a:pt x="21308" y="4562"/>
                      </a:lnTo>
                      <a:lnTo>
                        <a:pt x="21581" y="4198"/>
                      </a:lnTo>
                      <a:cubicBezTo>
                        <a:pt x="22280" y="2982"/>
                        <a:pt x="21946" y="1371"/>
                        <a:pt x="20821" y="429"/>
                      </a:cubicBezTo>
                      <a:cubicBezTo>
                        <a:pt x="20377" y="139"/>
                        <a:pt x="19879" y="1"/>
                        <a:pt x="19388"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2" name="Google Shape;1242;p37"/>
                <p:cNvSpPr/>
                <p:nvPr/>
              </p:nvSpPr>
              <p:spPr>
                <a:xfrm>
                  <a:off x="4667694" y="3435560"/>
                  <a:ext cx="103998" cy="155531"/>
                </a:xfrm>
                <a:custGeom>
                  <a:rect b="b" l="l" r="r" t="t"/>
                  <a:pathLst>
                    <a:path extrusionOk="0" h="9184" w="6141">
                      <a:moveTo>
                        <a:pt x="2743" y="1"/>
                      </a:moveTo>
                      <a:cubicBezTo>
                        <a:pt x="2275" y="1"/>
                        <a:pt x="3040" y="3204"/>
                        <a:pt x="3040" y="3204"/>
                      </a:cubicBezTo>
                      <a:cubicBezTo>
                        <a:pt x="3040" y="3204"/>
                        <a:pt x="2904" y="3088"/>
                        <a:pt x="2679" y="3088"/>
                      </a:cubicBezTo>
                      <a:cubicBezTo>
                        <a:pt x="2622" y="3088"/>
                        <a:pt x="2560" y="3095"/>
                        <a:pt x="2493" y="3113"/>
                      </a:cubicBezTo>
                      <a:cubicBezTo>
                        <a:pt x="1977" y="3265"/>
                        <a:pt x="882" y="3964"/>
                        <a:pt x="426" y="4572"/>
                      </a:cubicBezTo>
                      <a:cubicBezTo>
                        <a:pt x="1" y="5150"/>
                        <a:pt x="578" y="6396"/>
                        <a:pt x="578" y="6396"/>
                      </a:cubicBezTo>
                      <a:cubicBezTo>
                        <a:pt x="578" y="6396"/>
                        <a:pt x="1186" y="8767"/>
                        <a:pt x="2402" y="9132"/>
                      </a:cubicBezTo>
                      <a:cubicBezTo>
                        <a:pt x="2504" y="9167"/>
                        <a:pt x="2611" y="9184"/>
                        <a:pt x="2723" y="9184"/>
                      </a:cubicBezTo>
                      <a:cubicBezTo>
                        <a:pt x="3743" y="9184"/>
                        <a:pt x="5077" y="7825"/>
                        <a:pt x="5077" y="7825"/>
                      </a:cubicBezTo>
                      <a:cubicBezTo>
                        <a:pt x="5715" y="6973"/>
                        <a:pt x="5776" y="6518"/>
                        <a:pt x="5989" y="5606"/>
                      </a:cubicBezTo>
                      <a:cubicBezTo>
                        <a:pt x="6141" y="4694"/>
                        <a:pt x="4682" y="3782"/>
                        <a:pt x="4682" y="3782"/>
                      </a:cubicBezTo>
                      <a:cubicBezTo>
                        <a:pt x="4682" y="3782"/>
                        <a:pt x="3344" y="286"/>
                        <a:pt x="2797" y="13"/>
                      </a:cubicBezTo>
                      <a:cubicBezTo>
                        <a:pt x="2778" y="5"/>
                        <a:pt x="2759" y="1"/>
                        <a:pt x="2743"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3" name="Google Shape;1243;p37"/>
                <p:cNvSpPr/>
                <p:nvPr/>
              </p:nvSpPr>
              <p:spPr>
                <a:xfrm>
                  <a:off x="4719182" y="3500987"/>
                  <a:ext cx="44539" cy="36918"/>
                </a:xfrm>
                <a:custGeom>
                  <a:rect b="b" l="l" r="r" t="t"/>
                  <a:pathLst>
                    <a:path extrusionOk="0" h="2180" w="2630">
                      <a:moveTo>
                        <a:pt x="1108" y="0"/>
                      </a:moveTo>
                      <a:cubicBezTo>
                        <a:pt x="1096" y="0"/>
                        <a:pt x="1081" y="3"/>
                        <a:pt x="1064" y="10"/>
                      </a:cubicBezTo>
                      <a:cubicBezTo>
                        <a:pt x="821" y="40"/>
                        <a:pt x="456" y="10"/>
                        <a:pt x="274" y="192"/>
                      </a:cubicBezTo>
                      <a:cubicBezTo>
                        <a:pt x="0" y="466"/>
                        <a:pt x="183" y="831"/>
                        <a:pt x="396" y="1044"/>
                      </a:cubicBezTo>
                      <a:cubicBezTo>
                        <a:pt x="882" y="1651"/>
                        <a:pt x="1794" y="1895"/>
                        <a:pt x="2462" y="2168"/>
                      </a:cubicBezTo>
                      <a:cubicBezTo>
                        <a:pt x="2478" y="2176"/>
                        <a:pt x="2492" y="2179"/>
                        <a:pt x="2505" y="2179"/>
                      </a:cubicBezTo>
                      <a:cubicBezTo>
                        <a:pt x="2596" y="2179"/>
                        <a:pt x="2630" y="2012"/>
                        <a:pt x="2523" y="1986"/>
                      </a:cubicBezTo>
                      <a:cubicBezTo>
                        <a:pt x="1976" y="1773"/>
                        <a:pt x="1490" y="1591"/>
                        <a:pt x="1003" y="1317"/>
                      </a:cubicBezTo>
                      <a:cubicBezTo>
                        <a:pt x="760" y="1165"/>
                        <a:pt x="396" y="952"/>
                        <a:pt x="365" y="648"/>
                      </a:cubicBezTo>
                      <a:cubicBezTo>
                        <a:pt x="304" y="192"/>
                        <a:pt x="730" y="223"/>
                        <a:pt x="1064" y="192"/>
                      </a:cubicBezTo>
                      <a:cubicBezTo>
                        <a:pt x="1172" y="192"/>
                        <a:pt x="1208" y="0"/>
                        <a:pt x="1108"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4" name="Google Shape;1244;p37"/>
                <p:cNvSpPr/>
                <p:nvPr/>
              </p:nvSpPr>
              <p:spPr>
                <a:xfrm>
                  <a:off x="4677636" y="3512758"/>
                  <a:ext cx="47909" cy="28095"/>
                </a:xfrm>
                <a:custGeom>
                  <a:rect b="b" l="l" r="r" t="t"/>
                  <a:pathLst>
                    <a:path extrusionOk="0" h="1659" w="2829">
                      <a:moveTo>
                        <a:pt x="2663" y="0"/>
                      </a:moveTo>
                      <a:cubicBezTo>
                        <a:pt x="2645" y="0"/>
                        <a:pt x="2625" y="4"/>
                        <a:pt x="2605" y="14"/>
                      </a:cubicBezTo>
                      <a:cubicBezTo>
                        <a:pt x="1937" y="713"/>
                        <a:pt x="1055" y="1200"/>
                        <a:pt x="113" y="1473"/>
                      </a:cubicBezTo>
                      <a:cubicBezTo>
                        <a:pt x="1" y="1501"/>
                        <a:pt x="18" y="1659"/>
                        <a:pt x="117" y="1659"/>
                      </a:cubicBezTo>
                      <a:cubicBezTo>
                        <a:pt x="125" y="1659"/>
                        <a:pt x="134" y="1658"/>
                        <a:pt x="143" y="1656"/>
                      </a:cubicBezTo>
                      <a:cubicBezTo>
                        <a:pt x="1146" y="1382"/>
                        <a:pt x="1997" y="896"/>
                        <a:pt x="2727" y="166"/>
                      </a:cubicBezTo>
                      <a:cubicBezTo>
                        <a:pt x="2829" y="115"/>
                        <a:pt x="2760" y="0"/>
                        <a:pt x="2663"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5" name="Google Shape;1245;p37"/>
                <p:cNvSpPr/>
                <p:nvPr/>
              </p:nvSpPr>
              <p:spPr>
                <a:xfrm>
                  <a:off x="4710087" y="3533336"/>
                  <a:ext cx="16833" cy="41796"/>
                </a:xfrm>
                <a:custGeom>
                  <a:rect b="b" l="l" r="r" t="t"/>
                  <a:pathLst>
                    <a:path extrusionOk="0" h="2468" w="994">
                      <a:moveTo>
                        <a:pt x="150" y="1"/>
                      </a:moveTo>
                      <a:cubicBezTo>
                        <a:pt x="99" y="1"/>
                        <a:pt x="0" y="116"/>
                        <a:pt x="51" y="167"/>
                      </a:cubicBezTo>
                      <a:cubicBezTo>
                        <a:pt x="629" y="775"/>
                        <a:pt x="811" y="1504"/>
                        <a:pt x="629" y="2355"/>
                      </a:cubicBezTo>
                      <a:cubicBezTo>
                        <a:pt x="610" y="2411"/>
                        <a:pt x="671" y="2467"/>
                        <a:pt x="728" y="2467"/>
                      </a:cubicBezTo>
                      <a:cubicBezTo>
                        <a:pt x="765" y="2467"/>
                        <a:pt x="799" y="2445"/>
                        <a:pt x="811" y="2386"/>
                      </a:cubicBezTo>
                      <a:cubicBezTo>
                        <a:pt x="993" y="1504"/>
                        <a:pt x="811" y="684"/>
                        <a:pt x="173" y="15"/>
                      </a:cubicBezTo>
                      <a:cubicBezTo>
                        <a:pt x="168" y="5"/>
                        <a:pt x="160" y="1"/>
                        <a:pt x="150"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6" name="Google Shape;1246;p37"/>
                <p:cNvSpPr/>
                <p:nvPr/>
              </p:nvSpPr>
              <p:spPr>
                <a:xfrm>
                  <a:off x="4700348" y="3491926"/>
                  <a:ext cx="18493" cy="29044"/>
                </a:xfrm>
                <a:custGeom>
                  <a:rect b="b" l="l" r="r" t="t"/>
                  <a:pathLst>
                    <a:path extrusionOk="0" h="1715" w="1092">
                      <a:moveTo>
                        <a:pt x="151" y="0"/>
                      </a:moveTo>
                      <a:cubicBezTo>
                        <a:pt x="84" y="0"/>
                        <a:pt x="1" y="109"/>
                        <a:pt x="49" y="180"/>
                      </a:cubicBezTo>
                      <a:cubicBezTo>
                        <a:pt x="444" y="606"/>
                        <a:pt x="626" y="1153"/>
                        <a:pt x="869" y="1670"/>
                      </a:cubicBezTo>
                      <a:cubicBezTo>
                        <a:pt x="880" y="1702"/>
                        <a:pt x="913" y="1715"/>
                        <a:pt x="948" y="1715"/>
                      </a:cubicBezTo>
                      <a:cubicBezTo>
                        <a:pt x="1015" y="1715"/>
                        <a:pt x="1091" y="1668"/>
                        <a:pt x="1052" y="1609"/>
                      </a:cubicBezTo>
                      <a:cubicBezTo>
                        <a:pt x="869" y="1031"/>
                        <a:pt x="626" y="454"/>
                        <a:pt x="201" y="28"/>
                      </a:cubicBezTo>
                      <a:cubicBezTo>
                        <a:pt x="187" y="9"/>
                        <a:pt x="170" y="0"/>
                        <a:pt x="151"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7" name="Google Shape;1247;p37"/>
                <p:cNvSpPr/>
                <p:nvPr/>
              </p:nvSpPr>
              <p:spPr>
                <a:xfrm>
                  <a:off x="4687561" y="3501325"/>
                  <a:ext cx="18578" cy="29941"/>
                </a:xfrm>
                <a:custGeom>
                  <a:rect b="b" l="l" r="r" t="t"/>
                  <a:pathLst>
                    <a:path extrusionOk="0" h="1768" w="1097">
                      <a:moveTo>
                        <a:pt x="161" y="1"/>
                      </a:moveTo>
                      <a:cubicBezTo>
                        <a:pt x="79" y="1"/>
                        <a:pt x="1" y="87"/>
                        <a:pt x="44" y="172"/>
                      </a:cubicBezTo>
                      <a:cubicBezTo>
                        <a:pt x="408" y="628"/>
                        <a:pt x="652" y="1145"/>
                        <a:pt x="864" y="1723"/>
                      </a:cubicBezTo>
                      <a:cubicBezTo>
                        <a:pt x="886" y="1754"/>
                        <a:pt x="922" y="1768"/>
                        <a:pt x="958" y="1768"/>
                      </a:cubicBezTo>
                      <a:cubicBezTo>
                        <a:pt x="1026" y="1768"/>
                        <a:pt x="1097" y="1721"/>
                        <a:pt x="1077" y="1662"/>
                      </a:cubicBezTo>
                      <a:cubicBezTo>
                        <a:pt x="895" y="1084"/>
                        <a:pt x="621" y="537"/>
                        <a:pt x="256" y="51"/>
                      </a:cubicBezTo>
                      <a:cubicBezTo>
                        <a:pt x="230" y="15"/>
                        <a:pt x="195" y="1"/>
                        <a:pt x="161"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8" name="Google Shape;1248;p37"/>
                <p:cNvSpPr/>
                <p:nvPr/>
              </p:nvSpPr>
              <p:spPr>
                <a:xfrm>
                  <a:off x="4674621" y="3512521"/>
                  <a:ext cx="15546" cy="24776"/>
                </a:xfrm>
                <a:custGeom>
                  <a:rect b="b" l="l" r="r" t="t"/>
                  <a:pathLst>
                    <a:path extrusionOk="0" h="1463" w="918">
                      <a:moveTo>
                        <a:pt x="150" y="0"/>
                      </a:moveTo>
                      <a:cubicBezTo>
                        <a:pt x="83" y="0"/>
                        <a:pt x="0" y="109"/>
                        <a:pt x="48" y="180"/>
                      </a:cubicBezTo>
                      <a:cubicBezTo>
                        <a:pt x="349" y="572"/>
                        <a:pt x="561" y="905"/>
                        <a:pt x="654" y="1355"/>
                      </a:cubicBezTo>
                      <a:lnTo>
                        <a:pt x="654" y="1355"/>
                      </a:lnTo>
                      <a:cubicBezTo>
                        <a:pt x="654" y="1359"/>
                        <a:pt x="655" y="1362"/>
                        <a:pt x="656" y="1366"/>
                      </a:cubicBezTo>
                      <a:cubicBezTo>
                        <a:pt x="656" y="1366"/>
                        <a:pt x="656" y="1396"/>
                        <a:pt x="716" y="1396"/>
                      </a:cubicBezTo>
                      <a:cubicBezTo>
                        <a:pt x="728" y="1442"/>
                        <a:pt x="762" y="1462"/>
                        <a:pt x="798" y="1462"/>
                      </a:cubicBezTo>
                      <a:cubicBezTo>
                        <a:pt x="855" y="1462"/>
                        <a:pt x="918" y="1410"/>
                        <a:pt x="899" y="1335"/>
                      </a:cubicBezTo>
                      <a:cubicBezTo>
                        <a:pt x="747" y="849"/>
                        <a:pt x="565" y="423"/>
                        <a:pt x="200" y="28"/>
                      </a:cubicBezTo>
                      <a:cubicBezTo>
                        <a:pt x="187" y="8"/>
                        <a:pt x="169" y="0"/>
                        <a:pt x="150"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37"/>
                <p:cNvSpPr/>
                <p:nvPr/>
              </p:nvSpPr>
              <p:spPr>
                <a:xfrm>
                  <a:off x="4718301" y="3489995"/>
                  <a:ext cx="8366" cy="16833"/>
                </a:xfrm>
                <a:custGeom>
                  <a:rect b="b" l="l" r="r" t="t"/>
                  <a:pathLst>
                    <a:path extrusionOk="0" h="994" w="494">
                      <a:moveTo>
                        <a:pt x="132" y="0"/>
                      </a:moveTo>
                      <a:cubicBezTo>
                        <a:pt x="69" y="0"/>
                        <a:pt x="1" y="79"/>
                        <a:pt x="22" y="142"/>
                      </a:cubicBezTo>
                      <a:cubicBezTo>
                        <a:pt x="144" y="386"/>
                        <a:pt x="265" y="659"/>
                        <a:pt x="296" y="902"/>
                      </a:cubicBezTo>
                      <a:cubicBezTo>
                        <a:pt x="296" y="963"/>
                        <a:pt x="349" y="993"/>
                        <a:pt x="398" y="993"/>
                      </a:cubicBezTo>
                      <a:cubicBezTo>
                        <a:pt x="448" y="993"/>
                        <a:pt x="493" y="963"/>
                        <a:pt x="478" y="902"/>
                      </a:cubicBezTo>
                      <a:cubicBezTo>
                        <a:pt x="448" y="598"/>
                        <a:pt x="326" y="294"/>
                        <a:pt x="204" y="51"/>
                      </a:cubicBezTo>
                      <a:cubicBezTo>
                        <a:pt x="186" y="15"/>
                        <a:pt x="160" y="0"/>
                        <a:pt x="132"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0" name="Google Shape;1250;p37"/>
                <p:cNvSpPr/>
                <p:nvPr/>
              </p:nvSpPr>
              <p:spPr>
                <a:xfrm>
                  <a:off x="4983783" y="3834283"/>
                  <a:ext cx="255854" cy="136445"/>
                </a:xfrm>
                <a:custGeom>
                  <a:rect b="b" l="l" r="r" t="t"/>
                  <a:pathLst>
                    <a:path extrusionOk="0" h="8057" w="15108">
                      <a:moveTo>
                        <a:pt x="1978" y="1"/>
                      </a:moveTo>
                      <a:cubicBezTo>
                        <a:pt x="1666" y="1"/>
                        <a:pt x="1381" y="9"/>
                        <a:pt x="1125" y="27"/>
                      </a:cubicBezTo>
                      <a:lnTo>
                        <a:pt x="1065" y="483"/>
                      </a:lnTo>
                      <a:lnTo>
                        <a:pt x="943" y="1182"/>
                      </a:lnTo>
                      <a:lnTo>
                        <a:pt x="882" y="1699"/>
                      </a:lnTo>
                      <a:lnTo>
                        <a:pt x="670" y="2854"/>
                      </a:lnTo>
                      <a:lnTo>
                        <a:pt x="1" y="6806"/>
                      </a:lnTo>
                      <a:lnTo>
                        <a:pt x="1" y="6927"/>
                      </a:lnTo>
                      <a:cubicBezTo>
                        <a:pt x="305" y="6988"/>
                        <a:pt x="578" y="7079"/>
                        <a:pt x="852" y="7140"/>
                      </a:cubicBezTo>
                      <a:cubicBezTo>
                        <a:pt x="943" y="7170"/>
                        <a:pt x="1065" y="7170"/>
                        <a:pt x="1186" y="7231"/>
                      </a:cubicBezTo>
                      <a:cubicBezTo>
                        <a:pt x="3853" y="7849"/>
                        <a:pt x="6314" y="8057"/>
                        <a:pt x="8409" y="8057"/>
                      </a:cubicBezTo>
                      <a:cubicBezTo>
                        <a:pt x="9920" y="8057"/>
                        <a:pt x="11241" y="7949"/>
                        <a:pt x="12311" y="7809"/>
                      </a:cubicBezTo>
                      <a:cubicBezTo>
                        <a:pt x="12433" y="7809"/>
                        <a:pt x="12554" y="7778"/>
                        <a:pt x="12645" y="7778"/>
                      </a:cubicBezTo>
                      <a:cubicBezTo>
                        <a:pt x="14135" y="7596"/>
                        <a:pt x="15047" y="7322"/>
                        <a:pt x="15107" y="7322"/>
                      </a:cubicBezTo>
                      <a:cubicBezTo>
                        <a:pt x="14895" y="6228"/>
                        <a:pt x="14773" y="5742"/>
                        <a:pt x="14712" y="4648"/>
                      </a:cubicBezTo>
                      <a:cubicBezTo>
                        <a:pt x="14712" y="4344"/>
                        <a:pt x="14652" y="4040"/>
                        <a:pt x="14652" y="3766"/>
                      </a:cubicBezTo>
                      <a:cubicBezTo>
                        <a:pt x="14652" y="3219"/>
                        <a:pt x="14621" y="2733"/>
                        <a:pt x="14652" y="2368"/>
                      </a:cubicBezTo>
                      <a:lnTo>
                        <a:pt x="14652" y="2307"/>
                      </a:lnTo>
                      <a:lnTo>
                        <a:pt x="14652" y="1638"/>
                      </a:lnTo>
                      <a:cubicBezTo>
                        <a:pt x="12919" y="1304"/>
                        <a:pt x="9636" y="727"/>
                        <a:pt x="6657" y="331"/>
                      </a:cubicBezTo>
                      <a:cubicBezTo>
                        <a:pt x="4882" y="137"/>
                        <a:pt x="3224" y="1"/>
                        <a:pt x="1978"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1" name="Google Shape;1251;p37"/>
                <p:cNvSpPr/>
                <p:nvPr/>
              </p:nvSpPr>
              <p:spPr>
                <a:xfrm>
                  <a:off x="4977618" y="3897542"/>
                  <a:ext cx="269233" cy="136428"/>
                </a:xfrm>
                <a:custGeom>
                  <a:rect b="b" l="l" r="r" t="t"/>
                  <a:pathLst>
                    <a:path extrusionOk="0" h="8056" w="15898">
                      <a:moveTo>
                        <a:pt x="15198" y="1368"/>
                      </a:moveTo>
                      <a:cubicBezTo>
                        <a:pt x="15198" y="1368"/>
                        <a:pt x="5167" y="2524"/>
                        <a:pt x="882" y="1"/>
                      </a:cubicBezTo>
                      <a:cubicBezTo>
                        <a:pt x="882" y="1"/>
                        <a:pt x="0" y="4256"/>
                        <a:pt x="61" y="5350"/>
                      </a:cubicBezTo>
                      <a:cubicBezTo>
                        <a:pt x="243" y="8056"/>
                        <a:pt x="15380" y="7448"/>
                        <a:pt x="15745" y="4803"/>
                      </a:cubicBezTo>
                      <a:cubicBezTo>
                        <a:pt x="15897" y="3648"/>
                        <a:pt x="15198" y="1368"/>
                        <a:pt x="15198" y="136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2" name="Google Shape;1252;p37"/>
                <p:cNvSpPr/>
                <p:nvPr/>
              </p:nvSpPr>
              <p:spPr>
                <a:xfrm>
                  <a:off x="4983275" y="3891885"/>
                  <a:ext cx="259444" cy="56377"/>
                </a:xfrm>
                <a:custGeom>
                  <a:rect b="b" l="l" r="r" t="t"/>
                  <a:pathLst>
                    <a:path extrusionOk="0" h="3329" w="15320">
                      <a:moveTo>
                        <a:pt x="639" y="0"/>
                      </a:moveTo>
                      <a:cubicBezTo>
                        <a:pt x="0" y="851"/>
                        <a:pt x="244" y="1672"/>
                        <a:pt x="244" y="1672"/>
                      </a:cubicBezTo>
                      <a:cubicBezTo>
                        <a:pt x="2693" y="2994"/>
                        <a:pt x="6376" y="3329"/>
                        <a:pt x="9473" y="3329"/>
                      </a:cubicBezTo>
                      <a:cubicBezTo>
                        <a:pt x="12642" y="3329"/>
                        <a:pt x="15198" y="2979"/>
                        <a:pt x="15198" y="2979"/>
                      </a:cubicBezTo>
                      <a:cubicBezTo>
                        <a:pt x="15320" y="2128"/>
                        <a:pt x="14864" y="1368"/>
                        <a:pt x="14864" y="1368"/>
                      </a:cubicBezTo>
                      <a:cubicBezTo>
                        <a:pt x="12818" y="1627"/>
                        <a:pt x="11025" y="1731"/>
                        <a:pt x="9465" y="1731"/>
                      </a:cubicBezTo>
                      <a:cubicBezTo>
                        <a:pt x="3142" y="1731"/>
                        <a:pt x="639" y="25"/>
                        <a:pt x="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3" name="Google Shape;1253;p37"/>
                <p:cNvSpPr/>
                <p:nvPr/>
              </p:nvSpPr>
              <p:spPr>
                <a:xfrm>
                  <a:off x="5000771" y="3834283"/>
                  <a:ext cx="233212" cy="78714"/>
                </a:xfrm>
                <a:custGeom>
                  <a:rect b="b" l="l" r="r" t="t"/>
                  <a:pathLst>
                    <a:path extrusionOk="0" h="4648" w="13771">
                      <a:moveTo>
                        <a:pt x="1054" y="1"/>
                      </a:moveTo>
                      <a:cubicBezTo>
                        <a:pt x="745" y="1"/>
                        <a:pt x="463" y="9"/>
                        <a:pt x="214" y="27"/>
                      </a:cubicBezTo>
                      <a:lnTo>
                        <a:pt x="153" y="483"/>
                      </a:lnTo>
                      <a:lnTo>
                        <a:pt x="1" y="1213"/>
                      </a:lnTo>
                      <a:cubicBezTo>
                        <a:pt x="1065" y="1304"/>
                        <a:pt x="2463" y="1456"/>
                        <a:pt x="4013" y="1669"/>
                      </a:cubicBezTo>
                      <a:cubicBezTo>
                        <a:pt x="7053" y="2125"/>
                        <a:pt x="10700" y="3006"/>
                        <a:pt x="13770" y="4648"/>
                      </a:cubicBezTo>
                      <a:cubicBezTo>
                        <a:pt x="13770" y="4344"/>
                        <a:pt x="13740" y="4040"/>
                        <a:pt x="13740" y="3766"/>
                      </a:cubicBezTo>
                      <a:cubicBezTo>
                        <a:pt x="13740" y="3219"/>
                        <a:pt x="13709" y="2733"/>
                        <a:pt x="13740" y="2368"/>
                      </a:cubicBezTo>
                      <a:lnTo>
                        <a:pt x="13740" y="2307"/>
                      </a:lnTo>
                      <a:lnTo>
                        <a:pt x="13740" y="1638"/>
                      </a:lnTo>
                      <a:cubicBezTo>
                        <a:pt x="12007" y="1304"/>
                        <a:pt x="8724" y="727"/>
                        <a:pt x="5715" y="331"/>
                      </a:cubicBezTo>
                      <a:cubicBezTo>
                        <a:pt x="3964" y="137"/>
                        <a:pt x="2291" y="1"/>
                        <a:pt x="1054"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4" name="Google Shape;1254;p37"/>
                <p:cNvSpPr/>
                <p:nvPr/>
              </p:nvSpPr>
              <p:spPr>
                <a:xfrm>
                  <a:off x="5232955" y="3873356"/>
                  <a:ext cx="29348" cy="24200"/>
                </a:xfrm>
                <a:custGeom>
                  <a:rect b="b" l="l" r="r" t="t"/>
                  <a:pathLst>
                    <a:path extrusionOk="0" h="1429" w="1733">
                      <a:moveTo>
                        <a:pt x="0" y="0"/>
                      </a:moveTo>
                      <a:lnTo>
                        <a:pt x="0" y="61"/>
                      </a:lnTo>
                      <a:lnTo>
                        <a:pt x="31" y="1429"/>
                      </a:lnTo>
                      <a:cubicBezTo>
                        <a:pt x="1733" y="1338"/>
                        <a:pt x="1399" y="395"/>
                        <a:pt x="1399" y="395"/>
                      </a:cubicBezTo>
                      <a:lnTo>
                        <a:pt x="0" y="0"/>
                      </a:lnTo>
                      <a:close/>
                    </a:path>
                  </a:pathLst>
                </a:custGeom>
                <a:solidFill>
                  <a:srgbClr val="CA6D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5" name="Google Shape;1255;p37"/>
                <p:cNvSpPr/>
                <p:nvPr/>
              </p:nvSpPr>
              <p:spPr>
                <a:xfrm>
                  <a:off x="4952908" y="3515569"/>
                  <a:ext cx="349521" cy="365491"/>
                </a:xfrm>
                <a:custGeom>
                  <a:rect b="b" l="l" r="r" t="t"/>
                  <a:pathLst>
                    <a:path extrusionOk="0" h="21582" w="20639">
                      <a:moveTo>
                        <a:pt x="0" y="13131"/>
                      </a:moveTo>
                      <a:cubicBezTo>
                        <a:pt x="0" y="13222"/>
                        <a:pt x="30" y="13344"/>
                        <a:pt x="30" y="13465"/>
                      </a:cubicBezTo>
                      <a:cubicBezTo>
                        <a:pt x="30" y="13496"/>
                        <a:pt x="30" y="13526"/>
                        <a:pt x="91" y="13617"/>
                      </a:cubicBezTo>
                      <a:lnTo>
                        <a:pt x="182" y="13952"/>
                      </a:lnTo>
                      <a:cubicBezTo>
                        <a:pt x="243" y="14043"/>
                        <a:pt x="243" y="14104"/>
                        <a:pt x="274" y="14134"/>
                      </a:cubicBezTo>
                      <a:cubicBezTo>
                        <a:pt x="608" y="15016"/>
                        <a:pt x="1307" y="15897"/>
                        <a:pt x="1763" y="16475"/>
                      </a:cubicBezTo>
                      <a:cubicBezTo>
                        <a:pt x="1793" y="16535"/>
                        <a:pt x="1824" y="16566"/>
                        <a:pt x="1915" y="16627"/>
                      </a:cubicBezTo>
                      <a:cubicBezTo>
                        <a:pt x="1945" y="16657"/>
                        <a:pt x="1976" y="16718"/>
                        <a:pt x="2006" y="16748"/>
                      </a:cubicBezTo>
                      <a:lnTo>
                        <a:pt x="2158" y="16900"/>
                      </a:lnTo>
                      <a:cubicBezTo>
                        <a:pt x="2219" y="16961"/>
                        <a:pt x="2219" y="16961"/>
                        <a:pt x="2249" y="16961"/>
                      </a:cubicBezTo>
                      <a:lnTo>
                        <a:pt x="2310" y="17022"/>
                      </a:lnTo>
                      <a:lnTo>
                        <a:pt x="2310" y="17082"/>
                      </a:lnTo>
                      <a:lnTo>
                        <a:pt x="2310" y="17234"/>
                      </a:lnTo>
                      <a:cubicBezTo>
                        <a:pt x="2310" y="17326"/>
                        <a:pt x="2310" y="17417"/>
                        <a:pt x="2280" y="17569"/>
                      </a:cubicBezTo>
                      <a:cubicBezTo>
                        <a:pt x="2280" y="17660"/>
                        <a:pt x="2249" y="17842"/>
                        <a:pt x="2249" y="17994"/>
                      </a:cubicBezTo>
                      <a:lnTo>
                        <a:pt x="2249" y="18055"/>
                      </a:lnTo>
                      <a:lnTo>
                        <a:pt x="2249" y="18086"/>
                      </a:lnTo>
                      <a:lnTo>
                        <a:pt x="2249" y="18207"/>
                      </a:lnTo>
                      <a:cubicBezTo>
                        <a:pt x="2189" y="18450"/>
                        <a:pt x="2189" y="18663"/>
                        <a:pt x="2158" y="18906"/>
                      </a:cubicBezTo>
                      <a:cubicBezTo>
                        <a:pt x="2128" y="19119"/>
                        <a:pt x="2128" y="19362"/>
                        <a:pt x="2097" y="19575"/>
                      </a:cubicBezTo>
                      <a:lnTo>
                        <a:pt x="2097" y="19575"/>
                      </a:lnTo>
                      <a:lnTo>
                        <a:pt x="2097" y="19575"/>
                      </a:lnTo>
                      <a:cubicBezTo>
                        <a:pt x="2341" y="19484"/>
                        <a:pt x="2614" y="19423"/>
                        <a:pt x="2918" y="19393"/>
                      </a:cubicBezTo>
                      <a:lnTo>
                        <a:pt x="2918" y="19393"/>
                      </a:lnTo>
                      <a:cubicBezTo>
                        <a:pt x="4499" y="19119"/>
                        <a:pt x="6383" y="19149"/>
                        <a:pt x="8359" y="19423"/>
                      </a:cubicBezTo>
                      <a:cubicBezTo>
                        <a:pt x="8663" y="19453"/>
                        <a:pt x="8936" y="19514"/>
                        <a:pt x="9240" y="19545"/>
                      </a:cubicBezTo>
                      <a:cubicBezTo>
                        <a:pt x="9392" y="19575"/>
                        <a:pt x="9544" y="19575"/>
                        <a:pt x="9696" y="19605"/>
                      </a:cubicBezTo>
                      <a:lnTo>
                        <a:pt x="9696" y="19605"/>
                      </a:lnTo>
                      <a:cubicBezTo>
                        <a:pt x="10669" y="19757"/>
                        <a:pt x="11672" y="19940"/>
                        <a:pt x="12614" y="20183"/>
                      </a:cubicBezTo>
                      <a:cubicBezTo>
                        <a:pt x="12675" y="20183"/>
                        <a:pt x="12766" y="20213"/>
                        <a:pt x="12857" y="20213"/>
                      </a:cubicBezTo>
                      <a:cubicBezTo>
                        <a:pt x="14225" y="20517"/>
                        <a:pt x="15502" y="20882"/>
                        <a:pt x="16566" y="21186"/>
                      </a:cubicBezTo>
                      <a:cubicBezTo>
                        <a:pt x="17113" y="21307"/>
                        <a:pt x="17569" y="21459"/>
                        <a:pt x="17964" y="21581"/>
                      </a:cubicBezTo>
                      <a:lnTo>
                        <a:pt x="17964" y="21551"/>
                      </a:lnTo>
                      <a:cubicBezTo>
                        <a:pt x="17934" y="21247"/>
                        <a:pt x="17934" y="20973"/>
                        <a:pt x="17934" y="20700"/>
                      </a:cubicBezTo>
                      <a:cubicBezTo>
                        <a:pt x="17934" y="20517"/>
                        <a:pt x="17934" y="20335"/>
                        <a:pt x="17903" y="20152"/>
                      </a:cubicBezTo>
                      <a:lnTo>
                        <a:pt x="17903" y="19879"/>
                      </a:lnTo>
                      <a:lnTo>
                        <a:pt x="17903" y="18785"/>
                      </a:lnTo>
                      <a:lnTo>
                        <a:pt x="17903" y="18177"/>
                      </a:lnTo>
                      <a:lnTo>
                        <a:pt x="17903" y="17903"/>
                      </a:lnTo>
                      <a:cubicBezTo>
                        <a:pt x="17903" y="17630"/>
                        <a:pt x="17934" y="17417"/>
                        <a:pt x="17934" y="17174"/>
                      </a:cubicBezTo>
                      <a:lnTo>
                        <a:pt x="17934" y="17143"/>
                      </a:lnTo>
                      <a:cubicBezTo>
                        <a:pt x="17964" y="16748"/>
                        <a:pt x="17994" y="16383"/>
                        <a:pt x="18086" y="15958"/>
                      </a:cubicBezTo>
                      <a:cubicBezTo>
                        <a:pt x="18086" y="15897"/>
                        <a:pt x="18116" y="15806"/>
                        <a:pt x="18116" y="15745"/>
                      </a:cubicBezTo>
                      <a:cubicBezTo>
                        <a:pt x="18268" y="14620"/>
                        <a:pt x="18541" y="13344"/>
                        <a:pt x="18876" y="11976"/>
                      </a:cubicBezTo>
                      <a:cubicBezTo>
                        <a:pt x="18876" y="11885"/>
                        <a:pt x="18937" y="11854"/>
                        <a:pt x="18937" y="11794"/>
                      </a:cubicBezTo>
                      <a:lnTo>
                        <a:pt x="18937" y="11733"/>
                      </a:lnTo>
                      <a:lnTo>
                        <a:pt x="19149" y="10943"/>
                      </a:lnTo>
                      <a:cubicBezTo>
                        <a:pt x="19180" y="10882"/>
                        <a:pt x="19180" y="10791"/>
                        <a:pt x="19241" y="10730"/>
                      </a:cubicBezTo>
                      <a:cubicBezTo>
                        <a:pt x="19241" y="10669"/>
                        <a:pt x="19271" y="10639"/>
                        <a:pt x="19271" y="10608"/>
                      </a:cubicBezTo>
                      <a:cubicBezTo>
                        <a:pt x="19271" y="10578"/>
                        <a:pt x="19301" y="10517"/>
                        <a:pt x="19301" y="10487"/>
                      </a:cubicBezTo>
                      <a:cubicBezTo>
                        <a:pt x="19332" y="10365"/>
                        <a:pt x="19332" y="10304"/>
                        <a:pt x="19393" y="10183"/>
                      </a:cubicBezTo>
                      <a:cubicBezTo>
                        <a:pt x="19423" y="10061"/>
                        <a:pt x="19423" y="10000"/>
                        <a:pt x="19453" y="9879"/>
                      </a:cubicBezTo>
                      <a:cubicBezTo>
                        <a:pt x="19484" y="9727"/>
                        <a:pt x="19575" y="9544"/>
                        <a:pt x="19605" y="9392"/>
                      </a:cubicBezTo>
                      <a:lnTo>
                        <a:pt x="19605" y="9362"/>
                      </a:lnTo>
                      <a:cubicBezTo>
                        <a:pt x="19605" y="9301"/>
                        <a:pt x="19636" y="9240"/>
                        <a:pt x="19636" y="9210"/>
                      </a:cubicBezTo>
                      <a:cubicBezTo>
                        <a:pt x="19636" y="9149"/>
                        <a:pt x="19696" y="9088"/>
                        <a:pt x="19696" y="9058"/>
                      </a:cubicBezTo>
                      <a:lnTo>
                        <a:pt x="20031" y="8025"/>
                      </a:lnTo>
                      <a:cubicBezTo>
                        <a:pt x="20092" y="7842"/>
                        <a:pt x="20183" y="7599"/>
                        <a:pt x="20213" y="7417"/>
                      </a:cubicBezTo>
                      <a:cubicBezTo>
                        <a:pt x="20213" y="7386"/>
                        <a:pt x="20244" y="7326"/>
                        <a:pt x="20244" y="7295"/>
                      </a:cubicBezTo>
                      <a:cubicBezTo>
                        <a:pt x="20304" y="7234"/>
                        <a:pt x="20304" y="7204"/>
                        <a:pt x="20304" y="7113"/>
                      </a:cubicBezTo>
                      <a:cubicBezTo>
                        <a:pt x="20304" y="7082"/>
                        <a:pt x="20335" y="6991"/>
                        <a:pt x="20335" y="6961"/>
                      </a:cubicBezTo>
                      <a:lnTo>
                        <a:pt x="20335" y="6961"/>
                      </a:lnTo>
                      <a:cubicBezTo>
                        <a:pt x="20365" y="6809"/>
                        <a:pt x="20396" y="6626"/>
                        <a:pt x="20456" y="6474"/>
                      </a:cubicBezTo>
                      <a:lnTo>
                        <a:pt x="20456" y="6474"/>
                      </a:lnTo>
                      <a:cubicBezTo>
                        <a:pt x="20456" y="6383"/>
                        <a:pt x="20487" y="6322"/>
                        <a:pt x="20487" y="6231"/>
                      </a:cubicBezTo>
                      <a:lnTo>
                        <a:pt x="20487" y="6231"/>
                      </a:lnTo>
                      <a:cubicBezTo>
                        <a:pt x="20517" y="6018"/>
                        <a:pt x="20548" y="5745"/>
                        <a:pt x="20608" y="5532"/>
                      </a:cubicBezTo>
                      <a:lnTo>
                        <a:pt x="20608" y="5532"/>
                      </a:lnTo>
                      <a:cubicBezTo>
                        <a:pt x="20639" y="5228"/>
                        <a:pt x="20639" y="4924"/>
                        <a:pt x="20639" y="4651"/>
                      </a:cubicBezTo>
                      <a:lnTo>
                        <a:pt x="20639" y="4408"/>
                      </a:lnTo>
                      <a:lnTo>
                        <a:pt x="20639" y="4164"/>
                      </a:lnTo>
                      <a:cubicBezTo>
                        <a:pt x="20639" y="4073"/>
                        <a:pt x="20639" y="4012"/>
                        <a:pt x="20608" y="3952"/>
                      </a:cubicBezTo>
                      <a:lnTo>
                        <a:pt x="20608" y="3952"/>
                      </a:lnTo>
                      <a:cubicBezTo>
                        <a:pt x="20608" y="3891"/>
                        <a:pt x="20608" y="3800"/>
                        <a:pt x="20548" y="3769"/>
                      </a:cubicBezTo>
                      <a:lnTo>
                        <a:pt x="20548" y="3648"/>
                      </a:lnTo>
                      <a:lnTo>
                        <a:pt x="20517" y="3556"/>
                      </a:lnTo>
                      <a:cubicBezTo>
                        <a:pt x="20517" y="3496"/>
                        <a:pt x="20517" y="3465"/>
                        <a:pt x="20487" y="3435"/>
                      </a:cubicBezTo>
                      <a:lnTo>
                        <a:pt x="20487" y="3435"/>
                      </a:lnTo>
                      <a:lnTo>
                        <a:pt x="20487" y="3344"/>
                      </a:lnTo>
                      <a:lnTo>
                        <a:pt x="20487" y="3313"/>
                      </a:lnTo>
                      <a:cubicBezTo>
                        <a:pt x="20487" y="3283"/>
                        <a:pt x="20487" y="3253"/>
                        <a:pt x="20456" y="3253"/>
                      </a:cubicBezTo>
                      <a:cubicBezTo>
                        <a:pt x="20456" y="3192"/>
                        <a:pt x="20396" y="3161"/>
                        <a:pt x="20396" y="3131"/>
                      </a:cubicBezTo>
                      <a:cubicBezTo>
                        <a:pt x="20365" y="3040"/>
                        <a:pt x="20365" y="2949"/>
                        <a:pt x="20335" y="2857"/>
                      </a:cubicBezTo>
                      <a:lnTo>
                        <a:pt x="20335" y="2857"/>
                      </a:lnTo>
                      <a:cubicBezTo>
                        <a:pt x="20335" y="2827"/>
                        <a:pt x="20304" y="2797"/>
                        <a:pt x="20304" y="2797"/>
                      </a:cubicBezTo>
                      <a:cubicBezTo>
                        <a:pt x="20304" y="2736"/>
                        <a:pt x="20244" y="2705"/>
                        <a:pt x="20244" y="2705"/>
                      </a:cubicBezTo>
                      <a:cubicBezTo>
                        <a:pt x="20244" y="2675"/>
                        <a:pt x="20213" y="2614"/>
                        <a:pt x="20213" y="2614"/>
                      </a:cubicBezTo>
                      <a:cubicBezTo>
                        <a:pt x="20183" y="2584"/>
                        <a:pt x="20183" y="2523"/>
                        <a:pt x="20152" y="2462"/>
                      </a:cubicBezTo>
                      <a:cubicBezTo>
                        <a:pt x="20152" y="2432"/>
                        <a:pt x="20092" y="2401"/>
                        <a:pt x="20092" y="2401"/>
                      </a:cubicBezTo>
                      <a:cubicBezTo>
                        <a:pt x="20092" y="2371"/>
                        <a:pt x="20061" y="2371"/>
                        <a:pt x="20061" y="2310"/>
                      </a:cubicBezTo>
                      <a:cubicBezTo>
                        <a:pt x="20031" y="2280"/>
                        <a:pt x="19970" y="2219"/>
                        <a:pt x="19940" y="2158"/>
                      </a:cubicBezTo>
                      <a:cubicBezTo>
                        <a:pt x="19940" y="2128"/>
                        <a:pt x="19909" y="2128"/>
                        <a:pt x="19909" y="2097"/>
                      </a:cubicBezTo>
                      <a:cubicBezTo>
                        <a:pt x="19909" y="2067"/>
                        <a:pt x="19879" y="2067"/>
                        <a:pt x="19879" y="2006"/>
                      </a:cubicBezTo>
                      <a:lnTo>
                        <a:pt x="19879" y="1976"/>
                      </a:lnTo>
                      <a:cubicBezTo>
                        <a:pt x="19879" y="1945"/>
                        <a:pt x="19818" y="1945"/>
                        <a:pt x="19818" y="1915"/>
                      </a:cubicBezTo>
                      <a:lnTo>
                        <a:pt x="19666" y="1763"/>
                      </a:lnTo>
                      <a:cubicBezTo>
                        <a:pt x="19666" y="1702"/>
                        <a:pt x="19636" y="1702"/>
                        <a:pt x="19605" y="1672"/>
                      </a:cubicBezTo>
                      <a:lnTo>
                        <a:pt x="19514" y="1611"/>
                      </a:lnTo>
                      <a:lnTo>
                        <a:pt x="19453" y="1520"/>
                      </a:lnTo>
                      <a:lnTo>
                        <a:pt x="19362" y="1459"/>
                      </a:lnTo>
                      <a:lnTo>
                        <a:pt x="19332" y="1398"/>
                      </a:lnTo>
                      <a:cubicBezTo>
                        <a:pt x="19210" y="1307"/>
                        <a:pt x="19058" y="1216"/>
                        <a:pt x="18906" y="1155"/>
                      </a:cubicBezTo>
                      <a:cubicBezTo>
                        <a:pt x="18876" y="1155"/>
                        <a:pt x="18876" y="1094"/>
                        <a:pt x="18845" y="1094"/>
                      </a:cubicBezTo>
                      <a:cubicBezTo>
                        <a:pt x="18815" y="1094"/>
                        <a:pt x="18815" y="1064"/>
                        <a:pt x="18754" y="1064"/>
                      </a:cubicBezTo>
                      <a:cubicBezTo>
                        <a:pt x="18724" y="1034"/>
                        <a:pt x="18693" y="1034"/>
                        <a:pt x="18663" y="1034"/>
                      </a:cubicBezTo>
                      <a:lnTo>
                        <a:pt x="18602" y="1034"/>
                      </a:lnTo>
                      <a:cubicBezTo>
                        <a:pt x="18572" y="1034"/>
                        <a:pt x="18572" y="1003"/>
                        <a:pt x="18541" y="1003"/>
                      </a:cubicBezTo>
                      <a:lnTo>
                        <a:pt x="18207" y="882"/>
                      </a:lnTo>
                      <a:lnTo>
                        <a:pt x="18146" y="882"/>
                      </a:lnTo>
                      <a:cubicBezTo>
                        <a:pt x="18116" y="882"/>
                        <a:pt x="18086" y="851"/>
                        <a:pt x="18055" y="851"/>
                      </a:cubicBezTo>
                      <a:cubicBezTo>
                        <a:pt x="17994" y="851"/>
                        <a:pt x="17964" y="790"/>
                        <a:pt x="17903" y="790"/>
                      </a:cubicBezTo>
                      <a:cubicBezTo>
                        <a:pt x="17782" y="760"/>
                        <a:pt x="17660" y="730"/>
                        <a:pt x="17538" y="730"/>
                      </a:cubicBezTo>
                      <a:cubicBezTo>
                        <a:pt x="17447" y="699"/>
                        <a:pt x="17326" y="699"/>
                        <a:pt x="17204" y="638"/>
                      </a:cubicBezTo>
                      <a:cubicBezTo>
                        <a:pt x="15806" y="304"/>
                        <a:pt x="14620" y="91"/>
                        <a:pt x="14195" y="0"/>
                      </a:cubicBezTo>
                      <a:lnTo>
                        <a:pt x="14134" y="0"/>
                      </a:lnTo>
                      <a:lnTo>
                        <a:pt x="14104" y="0"/>
                      </a:lnTo>
                      <a:lnTo>
                        <a:pt x="14104" y="0"/>
                      </a:lnTo>
                      <a:lnTo>
                        <a:pt x="14043" y="0"/>
                      </a:lnTo>
                      <a:lnTo>
                        <a:pt x="14043" y="0"/>
                      </a:lnTo>
                      <a:lnTo>
                        <a:pt x="14043" y="0"/>
                      </a:lnTo>
                      <a:lnTo>
                        <a:pt x="14043" y="0"/>
                      </a:lnTo>
                      <a:lnTo>
                        <a:pt x="13496" y="91"/>
                      </a:lnTo>
                      <a:lnTo>
                        <a:pt x="8207" y="882"/>
                      </a:lnTo>
                      <a:lnTo>
                        <a:pt x="8025" y="912"/>
                      </a:lnTo>
                      <a:lnTo>
                        <a:pt x="7660" y="942"/>
                      </a:lnTo>
                      <a:lnTo>
                        <a:pt x="7569" y="1003"/>
                      </a:lnTo>
                      <a:lnTo>
                        <a:pt x="6961" y="1064"/>
                      </a:lnTo>
                      <a:cubicBezTo>
                        <a:pt x="6353" y="1186"/>
                        <a:pt x="5836" y="1307"/>
                        <a:pt x="5350" y="1398"/>
                      </a:cubicBezTo>
                      <a:cubicBezTo>
                        <a:pt x="5198" y="1459"/>
                        <a:pt x="5076" y="1490"/>
                        <a:pt x="4924" y="1520"/>
                      </a:cubicBezTo>
                      <a:cubicBezTo>
                        <a:pt x="4863" y="1550"/>
                        <a:pt x="4742" y="1550"/>
                        <a:pt x="4681" y="1611"/>
                      </a:cubicBezTo>
                      <a:cubicBezTo>
                        <a:pt x="4134" y="1763"/>
                        <a:pt x="3708" y="1915"/>
                        <a:pt x="3374" y="2097"/>
                      </a:cubicBezTo>
                      <a:cubicBezTo>
                        <a:pt x="3100" y="2249"/>
                        <a:pt x="2918" y="2371"/>
                        <a:pt x="2736" y="2553"/>
                      </a:cubicBezTo>
                      <a:lnTo>
                        <a:pt x="2705" y="2584"/>
                      </a:lnTo>
                      <a:lnTo>
                        <a:pt x="2553" y="2736"/>
                      </a:lnTo>
                      <a:lnTo>
                        <a:pt x="2493" y="2766"/>
                      </a:lnTo>
                      <a:cubicBezTo>
                        <a:pt x="2401" y="2918"/>
                        <a:pt x="2310" y="3040"/>
                        <a:pt x="2249" y="3192"/>
                      </a:cubicBezTo>
                      <a:cubicBezTo>
                        <a:pt x="2249" y="3222"/>
                        <a:pt x="2189" y="3283"/>
                        <a:pt x="2189" y="3313"/>
                      </a:cubicBezTo>
                      <a:cubicBezTo>
                        <a:pt x="2158" y="3374"/>
                        <a:pt x="2128" y="3465"/>
                        <a:pt x="2128" y="3526"/>
                      </a:cubicBezTo>
                      <a:cubicBezTo>
                        <a:pt x="2128" y="3587"/>
                        <a:pt x="2097" y="3617"/>
                        <a:pt x="2097" y="3617"/>
                      </a:cubicBezTo>
                      <a:cubicBezTo>
                        <a:pt x="2097" y="3648"/>
                        <a:pt x="2037" y="3739"/>
                        <a:pt x="2037" y="3769"/>
                      </a:cubicBezTo>
                      <a:cubicBezTo>
                        <a:pt x="2037" y="3800"/>
                        <a:pt x="2006" y="3891"/>
                        <a:pt x="2006" y="3921"/>
                      </a:cubicBezTo>
                      <a:cubicBezTo>
                        <a:pt x="2006" y="3982"/>
                        <a:pt x="1976" y="4043"/>
                        <a:pt x="1976" y="4104"/>
                      </a:cubicBezTo>
                      <a:lnTo>
                        <a:pt x="1976" y="4134"/>
                      </a:lnTo>
                      <a:cubicBezTo>
                        <a:pt x="1976" y="4195"/>
                        <a:pt x="1976" y="4225"/>
                        <a:pt x="1945" y="4256"/>
                      </a:cubicBezTo>
                      <a:lnTo>
                        <a:pt x="1945" y="4347"/>
                      </a:lnTo>
                      <a:lnTo>
                        <a:pt x="1945" y="4377"/>
                      </a:lnTo>
                      <a:cubicBezTo>
                        <a:pt x="1885" y="4529"/>
                        <a:pt x="1885" y="4711"/>
                        <a:pt x="1854" y="4863"/>
                      </a:cubicBezTo>
                      <a:lnTo>
                        <a:pt x="1854" y="5015"/>
                      </a:lnTo>
                      <a:lnTo>
                        <a:pt x="1854" y="5137"/>
                      </a:lnTo>
                      <a:lnTo>
                        <a:pt x="1854" y="5289"/>
                      </a:lnTo>
                      <a:cubicBezTo>
                        <a:pt x="1824" y="5471"/>
                        <a:pt x="1824" y="5654"/>
                        <a:pt x="1793" y="5867"/>
                      </a:cubicBezTo>
                      <a:lnTo>
                        <a:pt x="1793" y="5897"/>
                      </a:lnTo>
                      <a:lnTo>
                        <a:pt x="1793" y="6018"/>
                      </a:lnTo>
                      <a:lnTo>
                        <a:pt x="1793" y="6079"/>
                      </a:lnTo>
                      <a:lnTo>
                        <a:pt x="1793" y="6170"/>
                      </a:lnTo>
                      <a:lnTo>
                        <a:pt x="1793" y="6262"/>
                      </a:lnTo>
                      <a:lnTo>
                        <a:pt x="1793" y="6322"/>
                      </a:lnTo>
                      <a:lnTo>
                        <a:pt x="1793" y="6414"/>
                      </a:lnTo>
                      <a:cubicBezTo>
                        <a:pt x="1793" y="6505"/>
                        <a:pt x="1793" y="6566"/>
                        <a:pt x="1733" y="6657"/>
                      </a:cubicBezTo>
                      <a:cubicBezTo>
                        <a:pt x="1702" y="6839"/>
                        <a:pt x="1702" y="6991"/>
                        <a:pt x="1672" y="7174"/>
                      </a:cubicBezTo>
                      <a:lnTo>
                        <a:pt x="1672" y="7174"/>
                      </a:lnTo>
                      <a:cubicBezTo>
                        <a:pt x="1672" y="7265"/>
                        <a:pt x="1641" y="7326"/>
                        <a:pt x="1641" y="7417"/>
                      </a:cubicBezTo>
                      <a:lnTo>
                        <a:pt x="1641" y="7447"/>
                      </a:lnTo>
                      <a:lnTo>
                        <a:pt x="1641" y="7447"/>
                      </a:lnTo>
                      <a:lnTo>
                        <a:pt x="1641" y="7538"/>
                      </a:lnTo>
                      <a:cubicBezTo>
                        <a:pt x="1550" y="7903"/>
                        <a:pt x="1489" y="8298"/>
                        <a:pt x="1368" y="8663"/>
                      </a:cubicBezTo>
                      <a:cubicBezTo>
                        <a:pt x="942" y="10304"/>
                        <a:pt x="456" y="11368"/>
                        <a:pt x="213" y="12341"/>
                      </a:cubicBezTo>
                      <a:cubicBezTo>
                        <a:pt x="213" y="12432"/>
                        <a:pt x="182" y="12493"/>
                        <a:pt x="182" y="12554"/>
                      </a:cubicBezTo>
                      <a:cubicBezTo>
                        <a:pt x="0" y="12554"/>
                        <a:pt x="0" y="12827"/>
                        <a:pt x="0" y="1313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6" name="Google Shape;1256;p37"/>
                <p:cNvSpPr/>
                <p:nvPr/>
              </p:nvSpPr>
              <p:spPr>
                <a:xfrm>
                  <a:off x="4985849" y="3843175"/>
                  <a:ext cx="16495" cy="20915"/>
                </a:xfrm>
                <a:custGeom>
                  <a:rect b="b" l="l" r="r" t="t"/>
                  <a:pathLst>
                    <a:path extrusionOk="0" h="1235" w="974">
                      <a:moveTo>
                        <a:pt x="900" y="0"/>
                      </a:moveTo>
                      <a:cubicBezTo>
                        <a:pt x="731" y="0"/>
                        <a:pt x="320" y="82"/>
                        <a:pt x="152" y="202"/>
                      </a:cubicBezTo>
                      <a:cubicBezTo>
                        <a:pt x="152" y="202"/>
                        <a:pt x="0" y="931"/>
                        <a:pt x="791" y="1235"/>
                      </a:cubicBezTo>
                      <a:lnTo>
                        <a:pt x="973" y="19"/>
                      </a:lnTo>
                      <a:cubicBezTo>
                        <a:pt x="973" y="6"/>
                        <a:pt x="945" y="0"/>
                        <a:pt x="900" y="0"/>
                      </a:cubicBezTo>
                      <a:close/>
                    </a:path>
                  </a:pathLst>
                </a:custGeom>
                <a:solidFill>
                  <a:srgbClr val="CA6D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37"/>
                <p:cNvSpPr/>
                <p:nvPr/>
              </p:nvSpPr>
              <p:spPr>
                <a:xfrm>
                  <a:off x="4984308" y="3573374"/>
                  <a:ext cx="319157" cy="23692"/>
                </a:xfrm>
                <a:custGeom>
                  <a:rect b="b" l="l" r="r" t="t"/>
                  <a:pathLst>
                    <a:path extrusionOk="0" h="1399" w="18846">
                      <a:moveTo>
                        <a:pt x="14804" y="0"/>
                      </a:moveTo>
                      <a:cubicBezTo>
                        <a:pt x="13262" y="0"/>
                        <a:pt x="11715" y="269"/>
                        <a:pt x="10183" y="539"/>
                      </a:cubicBezTo>
                      <a:cubicBezTo>
                        <a:pt x="8362" y="874"/>
                        <a:pt x="6560" y="1190"/>
                        <a:pt x="4733" y="1190"/>
                      </a:cubicBezTo>
                      <a:cubicBezTo>
                        <a:pt x="4241" y="1190"/>
                        <a:pt x="3748" y="1168"/>
                        <a:pt x="3253" y="1116"/>
                      </a:cubicBezTo>
                      <a:cubicBezTo>
                        <a:pt x="2189" y="995"/>
                        <a:pt x="1064" y="812"/>
                        <a:pt x="61" y="478"/>
                      </a:cubicBezTo>
                      <a:cubicBezTo>
                        <a:pt x="61" y="508"/>
                        <a:pt x="61" y="539"/>
                        <a:pt x="0" y="569"/>
                      </a:cubicBezTo>
                      <a:cubicBezTo>
                        <a:pt x="61" y="660"/>
                        <a:pt x="61" y="691"/>
                        <a:pt x="61" y="691"/>
                      </a:cubicBezTo>
                      <a:cubicBezTo>
                        <a:pt x="912" y="964"/>
                        <a:pt x="1824" y="1147"/>
                        <a:pt x="2705" y="1268"/>
                      </a:cubicBezTo>
                      <a:cubicBezTo>
                        <a:pt x="3394" y="1359"/>
                        <a:pt x="4078" y="1398"/>
                        <a:pt x="4759" y="1398"/>
                      </a:cubicBezTo>
                      <a:cubicBezTo>
                        <a:pt x="6360" y="1398"/>
                        <a:pt x="7945" y="1181"/>
                        <a:pt x="9544" y="903"/>
                      </a:cubicBezTo>
                      <a:cubicBezTo>
                        <a:pt x="11304" y="592"/>
                        <a:pt x="13096" y="215"/>
                        <a:pt x="14884" y="215"/>
                      </a:cubicBezTo>
                      <a:cubicBezTo>
                        <a:pt x="15537" y="215"/>
                        <a:pt x="16189" y="265"/>
                        <a:pt x="16839" y="387"/>
                      </a:cubicBezTo>
                      <a:cubicBezTo>
                        <a:pt x="17539" y="508"/>
                        <a:pt x="18207" y="751"/>
                        <a:pt x="18846" y="1055"/>
                      </a:cubicBezTo>
                      <a:lnTo>
                        <a:pt x="18846" y="812"/>
                      </a:lnTo>
                      <a:cubicBezTo>
                        <a:pt x="18238" y="539"/>
                        <a:pt x="17599" y="326"/>
                        <a:pt x="16961" y="204"/>
                      </a:cubicBezTo>
                      <a:cubicBezTo>
                        <a:pt x="16244" y="59"/>
                        <a:pt x="15525" y="0"/>
                        <a:pt x="14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8" name="Google Shape;1258;p37"/>
                <p:cNvSpPr/>
                <p:nvPr/>
              </p:nvSpPr>
              <p:spPr>
                <a:xfrm>
                  <a:off x="5036812" y="3529982"/>
                  <a:ext cx="235769" cy="24048"/>
                </a:xfrm>
                <a:custGeom>
                  <a:rect b="b" l="l" r="r" t="t"/>
                  <a:pathLst>
                    <a:path extrusionOk="0" h="1420" w="13922">
                      <a:moveTo>
                        <a:pt x="13679" y="0"/>
                      </a:moveTo>
                      <a:cubicBezTo>
                        <a:pt x="12493" y="426"/>
                        <a:pt x="11277" y="760"/>
                        <a:pt x="10031" y="943"/>
                      </a:cubicBezTo>
                      <a:cubicBezTo>
                        <a:pt x="8879" y="1126"/>
                        <a:pt x="7724" y="1217"/>
                        <a:pt x="6572" y="1217"/>
                      </a:cubicBezTo>
                      <a:cubicBezTo>
                        <a:pt x="4473" y="1217"/>
                        <a:pt x="2387" y="913"/>
                        <a:pt x="365" y="304"/>
                      </a:cubicBezTo>
                      <a:cubicBezTo>
                        <a:pt x="244" y="335"/>
                        <a:pt x="153" y="365"/>
                        <a:pt x="1" y="426"/>
                      </a:cubicBezTo>
                      <a:cubicBezTo>
                        <a:pt x="2093" y="1090"/>
                        <a:pt x="4283" y="1419"/>
                        <a:pt x="6477" y="1419"/>
                      </a:cubicBezTo>
                      <a:cubicBezTo>
                        <a:pt x="9002" y="1419"/>
                        <a:pt x="11531" y="984"/>
                        <a:pt x="13922" y="122"/>
                      </a:cubicBezTo>
                      <a:cubicBezTo>
                        <a:pt x="13891" y="122"/>
                        <a:pt x="13891" y="61"/>
                        <a:pt x="13861" y="61"/>
                      </a:cubicBezTo>
                      <a:cubicBezTo>
                        <a:pt x="13831" y="61"/>
                        <a:pt x="13831" y="31"/>
                        <a:pt x="13770" y="31"/>
                      </a:cubicBezTo>
                      <a:cubicBezTo>
                        <a:pt x="13739" y="0"/>
                        <a:pt x="13709" y="0"/>
                        <a:pt x="136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37"/>
                <p:cNvSpPr/>
                <p:nvPr/>
              </p:nvSpPr>
              <p:spPr>
                <a:xfrm>
                  <a:off x="4980701" y="3621102"/>
                  <a:ext cx="317108" cy="24725"/>
                </a:xfrm>
                <a:custGeom>
                  <a:rect b="b" l="l" r="r" t="t"/>
                  <a:pathLst>
                    <a:path extrusionOk="0" h="1460" w="18725">
                      <a:moveTo>
                        <a:pt x="31" y="0"/>
                      </a:moveTo>
                      <a:cubicBezTo>
                        <a:pt x="0" y="61"/>
                        <a:pt x="0" y="122"/>
                        <a:pt x="0" y="213"/>
                      </a:cubicBezTo>
                      <a:cubicBezTo>
                        <a:pt x="304" y="304"/>
                        <a:pt x="608" y="426"/>
                        <a:pt x="943" y="547"/>
                      </a:cubicBezTo>
                      <a:cubicBezTo>
                        <a:pt x="2706" y="1125"/>
                        <a:pt x="4499" y="1398"/>
                        <a:pt x="6353" y="1459"/>
                      </a:cubicBezTo>
                      <a:cubicBezTo>
                        <a:pt x="8390" y="1459"/>
                        <a:pt x="10335" y="1003"/>
                        <a:pt x="12341" y="639"/>
                      </a:cubicBezTo>
                      <a:cubicBezTo>
                        <a:pt x="13248" y="487"/>
                        <a:pt x="14161" y="392"/>
                        <a:pt x="15067" y="392"/>
                      </a:cubicBezTo>
                      <a:cubicBezTo>
                        <a:pt x="16164" y="392"/>
                        <a:pt x="17250" y="532"/>
                        <a:pt x="18299" y="882"/>
                      </a:cubicBezTo>
                      <a:cubicBezTo>
                        <a:pt x="18420" y="912"/>
                        <a:pt x="18542" y="973"/>
                        <a:pt x="18694" y="1003"/>
                      </a:cubicBezTo>
                      <a:cubicBezTo>
                        <a:pt x="18724" y="912"/>
                        <a:pt x="18724" y="882"/>
                        <a:pt x="18724" y="791"/>
                      </a:cubicBezTo>
                      <a:cubicBezTo>
                        <a:pt x="18542" y="730"/>
                        <a:pt x="18359" y="699"/>
                        <a:pt x="18147" y="608"/>
                      </a:cubicBezTo>
                      <a:cubicBezTo>
                        <a:pt x="17157" y="300"/>
                        <a:pt x="16167" y="174"/>
                        <a:pt x="15168" y="174"/>
                      </a:cubicBezTo>
                      <a:cubicBezTo>
                        <a:pt x="14296" y="174"/>
                        <a:pt x="13416" y="270"/>
                        <a:pt x="12523" y="426"/>
                      </a:cubicBezTo>
                      <a:cubicBezTo>
                        <a:pt x="10487" y="760"/>
                        <a:pt x="8420" y="1277"/>
                        <a:pt x="6353" y="1277"/>
                      </a:cubicBezTo>
                      <a:cubicBezTo>
                        <a:pt x="4165" y="1277"/>
                        <a:pt x="2037" y="791"/>
                        <a:pt x="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0" name="Google Shape;1260;p37"/>
                <p:cNvSpPr/>
                <p:nvPr/>
              </p:nvSpPr>
              <p:spPr>
                <a:xfrm>
                  <a:off x="4954449" y="3632940"/>
                  <a:ext cx="55598" cy="90772"/>
                </a:xfrm>
                <a:custGeom>
                  <a:rect b="b" l="l" r="r" t="t"/>
                  <a:pathLst>
                    <a:path extrusionOk="0" h="5360" w="3283">
                      <a:moveTo>
                        <a:pt x="1459" y="0"/>
                      </a:moveTo>
                      <a:cubicBezTo>
                        <a:pt x="1459" y="61"/>
                        <a:pt x="1429" y="152"/>
                        <a:pt x="1429" y="213"/>
                      </a:cubicBezTo>
                      <a:cubicBezTo>
                        <a:pt x="2341" y="882"/>
                        <a:pt x="2979" y="1946"/>
                        <a:pt x="2979" y="3101"/>
                      </a:cubicBezTo>
                      <a:cubicBezTo>
                        <a:pt x="2979" y="3982"/>
                        <a:pt x="2493" y="4681"/>
                        <a:pt x="1702" y="4985"/>
                      </a:cubicBezTo>
                      <a:cubicBezTo>
                        <a:pt x="1273" y="5128"/>
                        <a:pt x="844" y="5178"/>
                        <a:pt x="414" y="5178"/>
                      </a:cubicBezTo>
                      <a:cubicBezTo>
                        <a:pt x="297" y="5178"/>
                        <a:pt x="179" y="5174"/>
                        <a:pt x="61" y="5168"/>
                      </a:cubicBezTo>
                      <a:cubicBezTo>
                        <a:pt x="0" y="5198"/>
                        <a:pt x="0" y="5289"/>
                        <a:pt x="0" y="5350"/>
                      </a:cubicBezTo>
                      <a:cubicBezTo>
                        <a:pt x="126" y="5356"/>
                        <a:pt x="253" y="5359"/>
                        <a:pt x="380" y="5359"/>
                      </a:cubicBezTo>
                      <a:cubicBezTo>
                        <a:pt x="930" y="5359"/>
                        <a:pt x="1488" y="5293"/>
                        <a:pt x="2006" y="5046"/>
                      </a:cubicBezTo>
                      <a:cubicBezTo>
                        <a:pt x="2675" y="4712"/>
                        <a:pt x="3101" y="4104"/>
                        <a:pt x="3192" y="3344"/>
                      </a:cubicBezTo>
                      <a:cubicBezTo>
                        <a:pt x="3283" y="2006"/>
                        <a:pt x="2584" y="730"/>
                        <a:pt x="14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1" name="Google Shape;1261;p37"/>
                <p:cNvSpPr/>
                <p:nvPr/>
              </p:nvSpPr>
              <p:spPr>
                <a:xfrm>
                  <a:off x="4955990" y="3659937"/>
                  <a:ext cx="328945" cy="94497"/>
                </a:xfrm>
                <a:custGeom>
                  <a:rect b="b" l="l" r="r" t="t"/>
                  <a:pathLst>
                    <a:path extrusionOk="0" h="5580" w="19424">
                      <a:moveTo>
                        <a:pt x="15637" y="0"/>
                      </a:moveTo>
                      <a:cubicBezTo>
                        <a:pt x="11954" y="0"/>
                        <a:pt x="8556" y="1632"/>
                        <a:pt x="5259" y="3239"/>
                      </a:cubicBezTo>
                      <a:cubicBezTo>
                        <a:pt x="3618" y="4060"/>
                        <a:pt x="1824" y="4911"/>
                        <a:pt x="0" y="5397"/>
                      </a:cubicBezTo>
                      <a:cubicBezTo>
                        <a:pt x="61" y="5458"/>
                        <a:pt x="61" y="5549"/>
                        <a:pt x="92" y="5580"/>
                      </a:cubicBezTo>
                      <a:cubicBezTo>
                        <a:pt x="3891" y="4546"/>
                        <a:pt x="7143" y="2236"/>
                        <a:pt x="10882" y="1051"/>
                      </a:cubicBezTo>
                      <a:cubicBezTo>
                        <a:pt x="12456" y="561"/>
                        <a:pt x="14141" y="252"/>
                        <a:pt x="15803" y="252"/>
                      </a:cubicBezTo>
                      <a:cubicBezTo>
                        <a:pt x="17030" y="252"/>
                        <a:pt x="18244" y="420"/>
                        <a:pt x="19393" y="808"/>
                      </a:cubicBezTo>
                      <a:lnTo>
                        <a:pt x="19393" y="747"/>
                      </a:lnTo>
                      <a:cubicBezTo>
                        <a:pt x="19393" y="716"/>
                        <a:pt x="19423" y="656"/>
                        <a:pt x="19423" y="595"/>
                      </a:cubicBezTo>
                      <a:cubicBezTo>
                        <a:pt x="18542" y="291"/>
                        <a:pt x="17630" y="109"/>
                        <a:pt x="16718" y="48"/>
                      </a:cubicBezTo>
                      <a:cubicBezTo>
                        <a:pt x="16355" y="15"/>
                        <a:pt x="15995" y="0"/>
                        <a:pt x="156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37"/>
                <p:cNvSpPr/>
                <p:nvPr/>
              </p:nvSpPr>
              <p:spPr>
                <a:xfrm>
                  <a:off x="5191257" y="3708495"/>
                  <a:ext cx="82372" cy="75801"/>
                </a:xfrm>
                <a:custGeom>
                  <a:rect b="b" l="l" r="r" t="t"/>
                  <a:pathLst>
                    <a:path extrusionOk="0" h="4476" w="4864">
                      <a:moveTo>
                        <a:pt x="2636" y="0"/>
                      </a:moveTo>
                      <a:cubicBezTo>
                        <a:pt x="1848" y="0"/>
                        <a:pt x="803" y="125"/>
                        <a:pt x="487" y="889"/>
                      </a:cubicBezTo>
                      <a:cubicBezTo>
                        <a:pt x="61" y="1892"/>
                        <a:pt x="1247" y="2652"/>
                        <a:pt x="1885" y="3108"/>
                      </a:cubicBezTo>
                      <a:cubicBezTo>
                        <a:pt x="2584" y="3594"/>
                        <a:pt x="3253" y="4050"/>
                        <a:pt x="3982" y="4476"/>
                      </a:cubicBezTo>
                      <a:cubicBezTo>
                        <a:pt x="3982" y="4384"/>
                        <a:pt x="4013" y="4324"/>
                        <a:pt x="4013" y="4232"/>
                      </a:cubicBezTo>
                      <a:cubicBezTo>
                        <a:pt x="3496" y="3929"/>
                        <a:pt x="2949" y="3594"/>
                        <a:pt x="2462" y="3199"/>
                      </a:cubicBezTo>
                      <a:cubicBezTo>
                        <a:pt x="1854" y="2804"/>
                        <a:pt x="0" y="1740"/>
                        <a:pt x="791" y="767"/>
                      </a:cubicBezTo>
                      <a:cubicBezTo>
                        <a:pt x="1095" y="403"/>
                        <a:pt x="1581" y="281"/>
                        <a:pt x="2037" y="251"/>
                      </a:cubicBezTo>
                      <a:cubicBezTo>
                        <a:pt x="2310" y="235"/>
                        <a:pt x="2576" y="228"/>
                        <a:pt x="2842" y="228"/>
                      </a:cubicBezTo>
                      <a:cubicBezTo>
                        <a:pt x="3108" y="228"/>
                        <a:pt x="3374" y="235"/>
                        <a:pt x="3648" y="251"/>
                      </a:cubicBezTo>
                      <a:cubicBezTo>
                        <a:pt x="4013" y="281"/>
                        <a:pt x="4438" y="372"/>
                        <a:pt x="4803" y="463"/>
                      </a:cubicBezTo>
                      <a:cubicBezTo>
                        <a:pt x="4803" y="403"/>
                        <a:pt x="4864" y="372"/>
                        <a:pt x="4864" y="281"/>
                      </a:cubicBezTo>
                      <a:cubicBezTo>
                        <a:pt x="4256" y="129"/>
                        <a:pt x="3587" y="8"/>
                        <a:pt x="2979" y="8"/>
                      </a:cubicBezTo>
                      <a:cubicBezTo>
                        <a:pt x="2873" y="3"/>
                        <a:pt x="2758" y="0"/>
                        <a:pt x="2636" y="0"/>
                      </a:cubicBezTo>
                      <a:close/>
                    </a:path>
                  </a:pathLst>
                </a:custGeom>
                <a:solidFill>
                  <a:srgbClr val="FDC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37"/>
                <p:cNvSpPr/>
                <p:nvPr/>
              </p:nvSpPr>
              <p:spPr>
                <a:xfrm>
                  <a:off x="4982767" y="3728649"/>
                  <a:ext cx="273348" cy="93227"/>
                </a:xfrm>
                <a:custGeom>
                  <a:rect b="b" l="l" r="r" t="t"/>
                  <a:pathLst>
                    <a:path extrusionOk="0" h="5505" w="16141">
                      <a:moveTo>
                        <a:pt x="6846" y="1"/>
                      </a:moveTo>
                      <a:cubicBezTo>
                        <a:pt x="6373" y="1"/>
                        <a:pt x="5893" y="75"/>
                        <a:pt x="5410" y="246"/>
                      </a:cubicBezTo>
                      <a:cubicBezTo>
                        <a:pt x="4134" y="702"/>
                        <a:pt x="3100" y="1644"/>
                        <a:pt x="2037" y="2465"/>
                      </a:cubicBezTo>
                      <a:cubicBezTo>
                        <a:pt x="1429" y="3012"/>
                        <a:pt x="760" y="3498"/>
                        <a:pt x="0" y="3833"/>
                      </a:cubicBezTo>
                      <a:cubicBezTo>
                        <a:pt x="30" y="3924"/>
                        <a:pt x="61" y="3954"/>
                        <a:pt x="152" y="3985"/>
                      </a:cubicBezTo>
                      <a:cubicBezTo>
                        <a:pt x="790" y="3681"/>
                        <a:pt x="1337" y="3316"/>
                        <a:pt x="1915" y="2860"/>
                      </a:cubicBezTo>
                      <a:cubicBezTo>
                        <a:pt x="3009" y="1979"/>
                        <a:pt x="4073" y="945"/>
                        <a:pt x="5471" y="459"/>
                      </a:cubicBezTo>
                      <a:cubicBezTo>
                        <a:pt x="5934" y="286"/>
                        <a:pt x="6397" y="212"/>
                        <a:pt x="6857" y="212"/>
                      </a:cubicBezTo>
                      <a:cubicBezTo>
                        <a:pt x="7939" y="212"/>
                        <a:pt x="9007" y="625"/>
                        <a:pt x="10031" y="1158"/>
                      </a:cubicBezTo>
                      <a:cubicBezTo>
                        <a:pt x="12219" y="2313"/>
                        <a:pt x="14256" y="3802"/>
                        <a:pt x="16140" y="5505"/>
                      </a:cubicBezTo>
                      <a:lnTo>
                        <a:pt x="16140" y="5261"/>
                      </a:lnTo>
                      <a:cubicBezTo>
                        <a:pt x="15350" y="4532"/>
                        <a:pt x="14499" y="3894"/>
                        <a:pt x="13617" y="3225"/>
                      </a:cubicBezTo>
                      <a:cubicBezTo>
                        <a:pt x="12371" y="2313"/>
                        <a:pt x="11034" y="1462"/>
                        <a:pt x="9635" y="732"/>
                      </a:cubicBezTo>
                      <a:cubicBezTo>
                        <a:pt x="8741" y="305"/>
                        <a:pt x="7805" y="1"/>
                        <a:pt x="6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37"/>
                <p:cNvSpPr/>
                <p:nvPr/>
              </p:nvSpPr>
              <p:spPr>
                <a:xfrm>
                  <a:off x="5166547" y="3830235"/>
                  <a:ext cx="89061" cy="26656"/>
                </a:xfrm>
                <a:custGeom>
                  <a:rect b="b" l="l" r="r" t="t"/>
                  <a:pathLst>
                    <a:path extrusionOk="0" h="1574" w="5259">
                      <a:moveTo>
                        <a:pt x="2226" y="1"/>
                      </a:moveTo>
                      <a:cubicBezTo>
                        <a:pt x="1703" y="1"/>
                        <a:pt x="1199" y="140"/>
                        <a:pt x="760" y="479"/>
                      </a:cubicBezTo>
                      <a:cubicBezTo>
                        <a:pt x="395" y="814"/>
                        <a:pt x="152" y="1148"/>
                        <a:pt x="0" y="1543"/>
                      </a:cubicBezTo>
                      <a:cubicBezTo>
                        <a:pt x="91" y="1543"/>
                        <a:pt x="152" y="1573"/>
                        <a:pt x="243" y="1573"/>
                      </a:cubicBezTo>
                      <a:cubicBezTo>
                        <a:pt x="579" y="734"/>
                        <a:pt x="1352" y="256"/>
                        <a:pt x="2279" y="256"/>
                      </a:cubicBezTo>
                      <a:cubicBezTo>
                        <a:pt x="2359" y="256"/>
                        <a:pt x="2441" y="259"/>
                        <a:pt x="2523" y="266"/>
                      </a:cubicBezTo>
                      <a:cubicBezTo>
                        <a:pt x="3526" y="388"/>
                        <a:pt x="4499" y="844"/>
                        <a:pt x="5259" y="1482"/>
                      </a:cubicBezTo>
                      <a:lnTo>
                        <a:pt x="5259" y="1239"/>
                      </a:lnTo>
                      <a:cubicBezTo>
                        <a:pt x="4442" y="586"/>
                        <a:pt x="3296" y="1"/>
                        <a:pt x="2226" y="1"/>
                      </a:cubicBezTo>
                      <a:close/>
                    </a:path>
                  </a:pathLst>
                </a:custGeom>
                <a:solidFill>
                  <a:srgbClr val="FDC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37"/>
                <p:cNvSpPr/>
                <p:nvPr/>
              </p:nvSpPr>
              <p:spPr>
                <a:xfrm>
                  <a:off x="4989965" y="3817533"/>
                  <a:ext cx="126132" cy="29060"/>
                </a:xfrm>
                <a:custGeom>
                  <a:rect b="b" l="l" r="r" t="t"/>
                  <a:pathLst>
                    <a:path extrusionOk="0" h="1716" w="7448">
                      <a:moveTo>
                        <a:pt x="1831" y="1"/>
                      </a:moveTo>
                      <a:cubicBezTo>
                        <a:pt x="1227" y="1"/>
                        <a:pt x="617" y="40"/>
                        <a:pt x="1" y="105"/>
                      </a:cubicBezTo>
                      <a:lnTo>
                        <a:pt x="1" y="196"/>
                      </a:lnTo>
                      <a:lnTo>
                        <a:pt x="1" y="226"/>
                      </a:lnTo>
                      <a:cubicBezTo>
                        <a:pt x="61" y="257"/>
                        <a:pt x="61" y="317"/>
                        <a:pt x="61" y="348"/>
                      </a:cubicBezTo>
                      <a:cubicBezTo>
                        <a:pt x="655" y="284"/>
                        <a:pt x="1256" y="245"/>
                        <a:pt x="1853" y="245"/>
                      </a:cubicBezTo>
                      <a:cubicBezTo>
                        <a:pt x="2388" y="245"/>
                        <a:pt x="2918" y="276"/>
                        <a:pt x="3435" y="348"/>
                      </a:cubicBezTo>
                      <a:cubicBezTo>
                        <a:pt x="4712" y="530"/>
                        <a:pt x="5958" y="956"/>
                        <a:pt x="6992" y="1624"/>
                      </a:cubicBezTo>
                      <a:cubicBezTo>
                        <a:pt x="7144" y="1685"/>
                        <a:pt x="7326" y="1685"/>
                        <a:pt x="7448" y="1716"/>
                      </a:cubicBezTo>
                      <a:cubicBezTo>
                        <a:pt x="6961" y="1320"/>
                        <a:pt x="6475" y="1077"/>
                        <a:pt x="5897" y="804"/>
                      </a:cubicBezTo>
                      <a:cubicBezTo>
                        <a:pt x="4583" y="210"/>
                        <a:pt x="3224" y="1"/>
                        <a:pt x="1831" y="1"/>
                      </a:cubicBezTo>
                      <a:close/>
                    </a:path>
                  </a:pathLst>
                </a:custGeom>
                <a:solidFill>
                  <a:srgbClr val="FDC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6" name="Google Shape;1266;p37"/>
                <p:cNvSpPr/>
                <p:nvPr/>
              </p:nvSpPr>
              <p:spPr>
                <a:xfrm>
                  <a:off x="4988932" y="3792145"/>
                  <a:ext cx="165252" cy="17900"/>
                </a:xfrm>
                <a:custGeom>
                  <a:rect b="b" l="l" r="r" t="t"/>
                  <a:pathLst>
                    <a:path extrusionOk="0" h="1057" w="9758">
                      <a:moveTo>
                        <a:pt x="6091" y="0"/>
                      </a:moveTo>
                      <a:cubicBezTo>
                        <a:pt x="5412" y="0"/>
                        <a:pt x="4668" y="81"/>
                        <a:pt x="3891" y="297"/>
                      </a:cubicBezTo>
                      <a:cubicBezTo>
                        <a:pt x="2901" y="544"/>
                        <a:pt x="2018" y="660"/>
                        <a:pt x="1250" y="660"/>
                      </a:cubicBezTo>
                      <a:cubicBezTo>
                        <a:pt x="792" y="660"/>
                        <a:pt x="375" y="619"/>
                        <a:pt x="1" y="540"/>
                      </a:cubicBezTo>
                      <a:lnTo>
                        <a:pt x="1" y="540"/>
                      </a:lnTo>
                      <a:cubicBezTo>
                        <a:pt x="122" y="631"/>
                        <a:pt x="153" y="661"/>
                        <a:pt x="153" y="661"/>
                      </a:cubicBezTo>
                      <a:lnTo>
                        <a:pt x="153" y="692"/>
                      </a:lnTo>
                      <a:lnTo>
                        <a:pt x="153" y="904"/>
                      </a:lnTo>
                      <a:cubicBezTo>
                        <a:pt x="490" y="954"/>
                        <a:pt x="854" y="981"/>
                        <a:pt x="1243" y="981"/>
                      </a:cubicBezTo>
                      <a:cubicBezTo>
                        <a:pt x="2046" y="981"/>
                        <a:pt x="2959" y="867"/>
                        <a:pt x="3983" y="601"/>
                      </a:cubicBezTo>
                      <a:cubicBezTo>
                        <a:pt x="4692" y="420"/>
                        <a:pt x="5377" y="351"/>
                        <a:pt x="6010" y="351"/>
                      </a:cubicBezTo>
                      <a:cubicBezTo>
                        <a:pt x="8034" y="351"/>
                        <a:pt x="9522" y="1056"/>
                        <a:pt x="9545" y="1056"/>
                      </a:cubicBezTo>
                      <a:lnTo>
                        <a:pt x="9606" y="1056"/>
                      </a:lnTo>
                      <a:cubicBezTo>
                        <a:pt x="9667" y="1056"/>
                        <a:pt x="9697" y="996"/>
                        <a:pt x="9727" y="965"/>
                      </a:cubicBezTo>
                      <a:cubicBezTo>
                        <a:pt x="9758" y="904"/>
                        <a:pt x="9758" y="783"/>
                        <a:pt x="9606" y="752"/>
                      </a:cubicBezTo>
                      <a:cubicBezTo>
                        <a:pt x="9538" y="707"/>
                        <a:pt x="8096" y="0"/>
                        <a:pt x="60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37"/>
                <p:cNvSpPr/>
                <p:nvPr/>
              </p:nvSpPr>
              <p:spPr>
                <a:xfrm>
                  <a:off x="4954957" y="4391245"/>
                  <a:ext cx="96275" cy="84421"/>
                </a:xfrm>
                <a:custGeom>
                  <a:rect b="b" l="l" r="r" t="t"/>
                  <a:pathLst>
                    <a:path extrusionOk="0" h="4985" w="5685">
                      <a:moveTo>
                        <a:pt x="1" y="0"/>
                      </a:moveTo>
                      <a:lnTo>
                        <a:pt x="2189" y="4985"/>
                      </a:lnTo>
                      <a:lnTo>
                        <a:pt x="5685" y="4772"/>
                      </a:lnTo>
                      <a:lnTo>
                        <a:pt x="4530" y="0"/>
                      </a:ln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37"/>
                <p:cNvSpPr/>
                <p:nvPr/>
              </p:nvSpPr>
              <p:spPr>
                <a:xfrm>
                  <a:off x="4840160" y="4463057"/>
                  <a:ext cx="228047" cy="109908"/>
                </a:xfrm>
                <a:custGeom>
                  <a:rect b="b" l="l" r="r" t="t"/>
                  <a:pathLst>
                    <a:path extrusionOk="0" h="6490" w="13466">
                      <a:moveTo>
                        <a:pt x="8775" y="1"/>
                      </a:moveTo>
                      <a:cubicBezTo>
                        <a:pt x="8613" y="1"/>
                        <a:pt x="8464" y="39"/>
                        <a:pt x="8329" y="137"/>
                      </a:cubicBezTo>
                      <a:cubicBezTo>
                        <a:pt x="8329" y="137"/>
                        <a:pt x="7934" y="411"/>
                        <a:pt x="6931" y="1353"/>
                      </a:cubicBezTo>
                      <a:cubicBezTo>
                        <a:pt x="5897" y="2295"/>
                        <a:pt x="4134" y="2964"/>
                        <a:pt x="2675" y="3602"/>
                      </a:cubicBezTo>
                      <a:cubicBezTo>
                        <a:pt x="730" y="4423"/>
                        <a:pt x="213" y="5243"/>
                        <a:pt x="92" y="5791"/>
                      </a:cubicBezTo>
                      <a:cubicBezTo>
                        <a:pt x="0" y="6216"/>
                        <a:pt x="213" y="6490"/>
                        <a:pt x="213" y="6490"/>
                      </a:cubicBezTo>
                      <a:lnTo>
                        <a:pt x="13223" y="6338"/>
                      </a:lnTo>
                      <a:cubicBezTo>
                        <a:pt x="13344" y="6155"/>
                        <a:pt x="13375" y="5912"/>
                        <a:pt x="13375" y="5608"/>
                      </a:cubicBezTo>
                      <a:cubicBezTo>
                        <a:pt x="13466" y="4514"/>
                        <a:pt x="13071" y="2751"/>
                        <a:pt x="12888" y="1657"/>
                      </a:cubicBezTo>
                      <a:cubicBezTo>
                        <a:pt x="12858" y="1535"/>
                        <a:pt x="12858" y="1383"/>
                        <a:pt x="12858" y="1322"/>
                      </a:cubicBezTo>
                      <a:cubicBezTo>
                        <a:pt x="12797" y="1140"/>
                        <a:pt x="12797" y="988"/>
                        <a:pt x="12797" y="867"/>
                      </a:cubicBezTo>
                      <a:cubicBezTo>
                        <a:pt x="12797" y="183"/>
                        <a:pt x="12352" y="97"/>
                        <a:pt x="12130" y="97"/>
                      </a:cubicBezTo>
                      <a:cubicBezTo>
                        <a:pt x="12056" y="97"/>
                        <a:pt x="12007" y="107"/>
                        <a:pt x="12007" y="107"/>
                      </a:cubicBezTo>
                      <a:cubicBezTo>
                        <a:pt x="11668" y="445"/>
                        <a:pt x="11313" y="561"/>
                        <a:pt x="10957" y="561"/>
                      </a:cubicBezTo>
                      <a:cubicBezTo>
                        <a:pt x="10174" y="561"/>
                        <a:pt x="9389" y="1"/>
                        <a:pt x="8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37"/>
                <p:cNvSpPr/>
                <p:nvPr/>
              </p:nvSpPr>
              <p:spPr>
                <a:xfrm>
                  <a:off x="4840160" y="4558038"/>
                  <a:ext cx="226506" cy="14937"/>
                </a:xfrm>
                <a:custGeom>
                  <a:rect b="b" l="l" r="r" t="t"/>
                  <a:pathLst>
                    <a:path extrusionOk="0" h="882" w="13375">
                      <a:moveTo>
                        <a:pt x="13375" y="0"/>
                      </a:moveTo>
                      <a:lnTo>
                        <a:pt x="61" y="152"/>
                      </a:lnTo>
                      <a:cubicBezTo>
                        <a:pt x="0" y="608"/>
                        <a:pt x="213" y="882"/>
                        <a:pt x="213" y="882"/>
                      </a:cubicBezTo>
                      <a:lnTo>
                        <a:pt x="13223" y="730"/>
                      </a:lnTo>
                      <a:cubicBezTo>
                        <a:pt x="13344" y="547"/>
                        <a:pt x="13375" y="304"/>
                        <a:pt x="133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37"/>
                <p:cNvSpPr/>
                <p:nvPr/>
              </p:nvSpPr>
              <p:spPr>
                <a:xfrm>
                  <a:off x="5030630" y="4485447"/>
                  <a:ext cx="28332" cy="85471"/>
                </a:xfrm>
                <a:custGeom>
                  <a:rect b="b" l="l" r="r" t="t"/>
                  <a:pathLst>
                    <a:path extrusionOk="0" h="5047" w="1673">
                      <a:moveTo>
                        <a:pt x="1642" y="0"/>
                      </a:moveTo>
                      <a:cubicBezTo>
                        <a:pt x="1065" y="456"/>
                        <a:pt x="92" y="1429"/>
                        <a:pt x="62" y="2949"/>
                      </a:cubicBezTo>
                      <a:cubicBezTo>
                        <a:pt x="1" y="3891"/>
                        <a:pt x="305" y="4560"/>
                        <a:pt x="700" y="5046"/>
                      </a:cubicBezTo>
                      <a:lnTo>
                        <a:pt x="1065" y="5046"/>
                      </a:lnTo>
                      <a:cubicBezTo>
                        <a:pt x="700" y="4590"/>
                        <a:pt x="305" y="3952"/>
                        <a:pt x="366" y="2979"/>
                      </a:cubicBezTo>
                      <a:cubicBezTo>
                        <a:pt x="396" y="1672"/>
                        <a:pt x="1156" y="791"/>
                        <a:pt x="1673" y="335"/>
                      </a:cubicBezTo>
                      <a:cubicBezTo>
                        <a:pt x="1642" y="244"/>
                        <a:pt x="1642" y="61"/>
                        <a:pt x="16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37"/>
                <p:cNvSpPr/>
                <p:nvPr/>
              </p:nvSpPr>
              <p:spPr>
                <a:xfrm>
                  <a:off x="4942610" y="4488411"/>
                  <a:ext cx="22659" cy="10432"/>
                </a:xfrm>
                <a:custGeom>
                  <a:rect b="b" l="l" r="r" t="t"/>
                  <a:pathLst>
                    <a:path extrusionOk="0" h="616" w="1338">
                      <a:moveTo>
                        <a:pt x="244" y="0"/>
                      </a:moveTo>
                      <a:cubicBezTo>
                        <a:pt x="152" y="0"/>
                        <a:pt x="81" y="59"/>
                        <a:pt x="31" y="160"/>
                      </a:cubicBezTo>
                      <a:cubicBezTo>
                        <a:pt x="0" y="281"/>
                        <a:pt x="91" y="403"/>
                        <a:pt x="183" y="433"/>
                      </a:cubicBezTo>
                      <a:lnTo>
                        <a:pt x="1034" y="616"/>
                      </a:lnTo>
                      <a:lnTo>
                        <a:pt x="1094" y="616"/>
                      </a:lnTo>
                      <a:cubicBezTo>
                        <a:pt x="1216" y="616"/>
                        <a:pt x="1307" y="555"/>
                        <a:pt x="1307" y="464"/>
                      </a:cubicBezTo>
                      <a:cubicBezTo>
                        <a:pt x="1338" y="342"/>
                        <a:pt x="1246" y="251"/>
                        <a:pt x="1155" y="190"/>
                      </a:cubicBezTo>
                      <a:lnTo>
                        <a:pt x="304" y="8"/>
                      </a:lnTo>
                      <a:cubicBezTo>
                        <a:pt x="283" y="3"/>
                        <a:pt x="263" y="0"/>
                        <a:pt x="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37"/>
                <p:cNvSpPr/>
                <p:nvPr/>
              </p:nvSpPr>
              <p:spPr>
                <a:xfrm>
                  <a:off x="4955482" y="4477589"/>
                  <a:ext cx="22659" cy="10449"/>
                </a:xfrm>
                <a:custGeom>
                  <a:rect b="b" l="l" r="r" t="t"/>
                  <a:pathLst>
                    <a:path extrusionOk="0" h="617" w="1338">
                      <a:moveTo>
                        <a:pt x="244" y="1"/>
                      </a:moveTo>
                      <a:cubicBezTo>
                        <a:pt x="152" y="1"/>
                        <a:pt x="81" y="60"/>
                        <a:pt x="30" y="160"/>
                      </a:cubicBezTo>
                      <a:cubicBezTo>
                        <a:pt x="0" y="282"/>
                        <a:pt x="91" y="373"/>
                        <a:pt x="182" y="434"/>
                      </a:cubicBezTo>
                      <a:lnTo>
                        <a:pt x="1034" y="616"/>
                      </a:lnTo>
                      <a:lnTo>
                        <a:pt x="1094" y="616"/>
                      </a:lnTo>
                      <a:cubicBezTo>
                        <a:pt x="1216" y="616"/>
                        <a:pt x="1307" y="525"/>
                        <a:pt x="1307" y="464"/>
                      </a:cubicBezTo>
                      <a:cubicBezTo>
                        <a:pt x="1337" y="343"/>
                        <a:pt x="1246" y="221"/>
                        <a:pt x="1155" y="191"/>
                      </a:cubicBezTo>
                      <a:lnTo>
                        <a:pt x="304" y="9"/>
                      </a:lnTo>
                      <a:cubicBezTo>
                        <a:pt x="283" y="3"/>
                        <a:pt x="263" y="1"/>
                        <a:pt x="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37"/>
                <p:cNvSpPr/>
                <p:nvPr/>
              </p:nvSpPr>
              <p:spPr>
                <a:xfrm>
                  <a:off x="4929213" y="4496117"/>
                  <a:ext cx="22676" cy="10449"/>
                </a:xfrm>
                <a:custGeom>
                  <a:rect b="b" l="l" r="r" t="t"/>
                  <a:pathLst>
                    <a:path extrusionOk="0" h="617" w="1339">
                      <a:moveTo>
                        <a:pt x="243" y="1"/>
                      </a:moveTo>
                      <a:cubicBezTo>
                        <a:pt x="144" y="1"/>
                        <a:pt x="56" y="60"/>
                        <a:pt x="31" y="161"/>
                      </a:cubicBezTo>
                      <a:cubicBezTo>
                        <a:pt x="1" y="282"/>
                        <a:pt x="62" y="404"/>
                        <a:pt x="183" y="434"/>
                      </a:cubicBezTo>
                      <a:lnTo>
                        <a:pt x="1034" y="617"/>
                      </a:lnTo>
                      <a:lnTo>
                        <a:pt x="1095" y="617"/>
                      </a:lnTo>
                      <a:cubicBezTo>
                        <a:pt x="1217" y="617"/>
                        <a:pt x="1277" y="556"/>
                        <a:pt x="1277" y="465"/>
                      </a:cubicBezTo>
                      <a:cubicBezTo>
                        <a:pt x="1338" y="373"/>
                        <a:pt x="1247" y="252"/>
                        <a:pt x="1126" y="191"/>
                      </a:cubicBezTo>
                      <a:lnTo>
                        <a:pt x="305" y="9"/>
                      </a:lnTo>
                      <a:cubicBezTo>
                        <a:pt x="284" y="4"/>
                        <a:pt x="263" y="1"/>
                        <a:pt x="2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37"/>
                <p:cNvSpPr/>
                <p:nvPr/>
              </p:nvSpPr>
              <p:spPr>
                <a:xfrm>
                  <a:off x="4915833" y="4504399"/>
                  <a:ext cx="22151" cy="10923"/>
                </a:xfrm>
                <a:custGeom>
                  <a:rect b="b" l="l" r="r" t="t"/>
                  <a:pathLst>
                    <a:path extrusionOk="0" h="645" w="1308">
                      <a:moveTo>
                        <a:pt x="256" y="0"/>
                      </a:moveTo>
                      <a:cubicBezTo>
                        <a:pt x="152" y="0"/>
                        <a:pt x="57" y="79"/>
                        <a:pt x="31" y="158"/>
                      </a:cubicBezTo>
                      <a:cubicBezTo>
                        <a:pt x="1" y="280"/>
                        <a:pt x="61" y="401"/>
                        <a:pt x="183" y="432"/>
                      </a:cubicBezTo>
                      <a:lnTo>
                        <a:pt x="1004" y="644"/>
                      </a:lnTo>
                      <a:lnTo>
                        <a:pt x="1095" y="644"/>
                      </a:lnTo>
                      <a:cubicBezTo>
                        <a:pt x="1216" y="644"/>
                        <a:pt x="1277" y="553"/>
                        <a:pt x="1277" y="462"/>
                      </a:cubicBezTo>
                      <a:cubicBezTo>
                        <a:pt x="1308" y="371"/>
                        <a:pt x="1247" y="249"/>
                        <a:pt x="1125" y="219"/>
                      </a:cubicBezTo>
                      <a:lnTo>
                        <a:pt x="305" y="6"/>
                      </a:lnTo>
                      <a:cubicBezTo>
                        <a:pt x="288" y="2"/>
                        <a:pt x="272" y="0"/>
                        <a:pt x="2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37"/>
                <p:cNvSpPr/>
                <p:nvPr/>
              </p:nvSpPr>
              <p:spPr>
                <a:xfrm>
                  <a:off x="4900912" y="4511564"/>
                  <a:ext cx="22659" cy="10449"/>
                </a:xfrm>
                <a:custGeom>
                  <a:rect b="b" l="l" r="r" t="t"/>
                  <a:pathLst>
                    <a:path extrusionOk="0" h="617" w="1338">
                      <a:moveTo>
                        <a:pt x="242" y="1"/>
                      </a:moveTo>
                      <a:cubicBezTo>
                        <a:pt x="143" y="1"/>
                        <a:pt x="56" y="60"/>
                        <a:pt x="31" y="161"/>
                      </a:cubicBezTo>
                      <a:cubicBezTo>
                        <a:pt x="0" y="282"/>
                        <a:pt x="61" y="404"/>
                        <a:pt x="182" y="434"/>
                      </a:cubicBezTo>
                      <a:lnTo>
                        <a:pt x="1034" y="617"/>
                      </a:lnTo>
                      <a:lnTo>
                        <a:pt x="1094" y="617"/>
                      </a:lnTo>
                      <a:cubicBezTo>
                        <a:pt x="1216" y="617"/>
                        <a:pt x="1277" y="556"/>
                        <a:pt x="1277" y="465"/>
                      </a:cubicBezTo>
                      <a:cubicBezTo>
                        <a:pt x="1338" y="373"/>
                        <a:pt x="1246" y="252"/>
                        <a:pt x="1125" y="221"/>
                      </a:cubicBezTo>
                      <a:lnTo>
                        <a:pt x="304" y="9"/>
                      </a:lnTo>
                      <a:cubicBezTo>
                        <a:pt x="283" y="3"/>
                        <a:pt x="262" y="1"/>
                        <a:pt x="2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37"/>
                <p:cNvSpPr/>
                <p:nvPr/>
              </p:nvSpPr>
              <p:spPr>
                <a:xfrm>
                  <a:off x="4883924" y="4518270"/>
                  <a:ext cx="22659" cy="10432"/>
                </a:xfrm>
                <a:custGeom>
                  <a:rect b="b" l="l" r="r" t="t"/>
                  <a:pathLst>
                    <a:path extrusionOk="0" h="616" w="1338">
                      <a:moveTo>
                        <a:pt x="255" y="0"/>
                      </a:moveTo>
                      <a:cubicBezTo>
                        <a:pt x="174" y="0"/>
                        <a:pt x="86" y="59"/>
                        <a:pt x="61" y="160"/>
                      </a:cubicBezTo>
                      <a:cubicBezTo>
                        <a:pt x="0" y="281"/>
                        <a:pt x="91" y="373"/>
                        <a:pt x="213" y="433"/>
                      </a:cubicBezTo>
                      <a:lnTo>
                        <a:pt x="1034" y="616"/>
                      </a:lnTo>
                      <a:lnTo>
                        <a:pt x="1125" y="616"/>
                      </a:lnTo>
                      <a:cubicBezTo>
                        <a:pt x="1216" y="616"/>
                        <a:pt x="1307" y="524"/>
                        <a:pt x="1307" y="464"/>
                      </a:cubicBezTo>
                      <a:cubicBezTo>
                        <a:pt x="1337" y="342"/>
                        <a:pt x="1277" y="221"/>
                        <a:pt x="1155" y="190"/>
                      </a:cubicBezTo>
                      <a:lnTo>
                        <a:pt x="304" y="8"/>
                      </a:lnTo>
                      <a:cubicBezTo>
                        <a:pt x="288" y="3"/>
                        <a:pt x="272" y="0"/>
                        <a:pt x="2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37"/>
                <p:cNvSpPr/>
                <p:nvPr/>
              </p:nvSpPr>
              <p:spPr>
                <a:xfrm>
                  <a:off x="4757797" y="3931009"/>
                  <a:ext cx="343357" cy="490573"/>
                </a:xfrm>
                <a:custGeom>
                  <a:rect b="b" l="l" r="r" t="t"/>
                  <a:pathLst>
                    <a:path extrusionOk="0" h="28968" w="20275">
                      <a:moveTo>
                        <a:pt x="11307" y="0"/>
                      </a:moveTo>
                      <a:cubicBezTo>
                        <a:pt x="11307" y="0"/>
                        <a:pt x="0" y="3861"/>
                        <a:pt x="608" y="8906"/>
                      </a:cubicBezTo>
                      <a:cubicBezTo>
                        <a:pt x="1216" y="13982"/>
                        <a:pt x="12250" y="28967"/>
                        <a:pt x="12250" y="28967"/>
                      </a:cubicBezTo>
                      <a:lnTo>
                        <a:pt x="16687" y="28177"/>
                      </a:lnTo>
                      <a:lnTo>
                        <a:pt x="14499" y="19970"/>
                      </a:lnTo>
                      <a:cubicBezTo>
                        <a:pt x="13192" y="15411"/>
                        <a:pt x="12675" y="12827"/>
                        <a:pt x="11003" y="10821"/>
                      </a:cubicBezTo>
                      <a:lnTo>
                        <a:pt x="20274" y="9423"/>
                      </a:lnTo>
                      <a:cubicBezTo>
                        <a:pt x="20274" y="9423"/>
                        <a:pt x="18146" y="92"/>
                        <a:pt x="11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37"/>
                <p:cNvSpPr/>
                <p:nvPr/>
              </p:nvSpPr>
              <p:spPr>
                <a:xfrm>
                  <a:off x="4888548" y="4085115"/>
                  <a:ext cx="131788" cy="304559"/>
                </a:xfrm>
                <a:custGeom>
                  <a:rect b="b" l="l" r="r" t="t"/>
                  <a:pathLst>
                    <a:path extrusionOk="0" h="17984" w="7782">
                      <a:moveTo>
                        <a:pt x="3434" y="0"/>
                      </a:moveTo>
                      <a:cubicBezTo>
                        <a:pt x="3415" y="0"/>
                        <a:pt x="3396" y="6"/>
                        <a:pt x="3375" y="20"/>
                      </a:cubicBezTo>
                      <a:cubicBezTo>
                        <a:pt x="3344" y="20"/>
                        <a:pt x="1034" y="506"/>
                        <a:pt x="183" y="506"/>
                      </a:cubicBezTo>
                      <a:cubicBezTo>
                        <a:pt x="122" y="506"/>
                        <a:pt x="31" y="537"/>
                        <a:pt x="31" y="628"/>
                      </a:cubicBezTo>
                      <a:cubicBezTo>
                        <a:pt x="1" y="689"/>
                        <a:pt x="31" y="780"/>
                        <a:pt x="92" y="810"/>
                      </a:cubicBezTo>
                      <a:cubicBezTo>
                        <a:pt x="122" y="841"/>
                        <a:pt x="3162" y="3303"/>
                        <a:pt x="4195" y="7528"/>
                      </a:cubicBezTo>
                      <a:cubicBezTo>
                        <a:pt x="5259" y="11814"/>
                        <a:pt x="7417" y="17801"/>
                        <a:pt x="7417" y="17832"/>
                      </a:cubicBezTo>
                      <a:cubicBezTo>
                        <a:pt x="7448" y="17953"/>
                        <a:pt x="7539" y="17984"/>
                        <a:pt x="7600" y="17984"/>
                      </a:cubicBezTo>
                      <a:lnTo>
                        <a:pt x="7630" y="17984"/>
                      </a:lnTo>
                      <a:cubicBezTo>
                        <a:pt x="7721" y="17953"/>
                        <a:pt x="7782" y="17862"/>
                        <a:pt x="7752" y="17741"/>
                      </a:cubicBezTo>
                      <a:cubicBezTo>
                        <a:pt x="7721" y="17680"/>
                        <a:pt x="5593" y="11753"/>
                        <a:pt x="4530" y="7467"/>
                      </a:cubicBezTo>
                      <a:cubicBezTo>
                        <a:pt x="3648" y="3911"/>
                        <a:pt x="1460" y="1601"/>
                        <a:pt x="609" y="810"/>
                      </a:cubicBezTo>
                      <a:cubicBezTo>
                        <a:pt x="1672" y="689"/>
                        <a:pt x="3375" y="354"/>
                        <a:pt x="3466" y="324"/>
                      </a:cubicBezTo>
                      <a:cubicBezTo>
                        <a:pt x="3527" y="263"/>
                        <a:pt x="3618" y="202"/>
                        <a:pt x="3587" y="111"/>
                      </a:cubicBezTo>
                      <a:cubicBezTo>
                        <a:pt x="3541" y="65"/>
                        <a:pt x="3494" y="0"/>
                        <a:pt x="34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37"/>
                <p:cNvSpPr/>
                <p:nvPr/>
              </p:nvSpPr>
              <p:spPr>
                <a:xfrm>
                  <a:off x="4949808" y="4382896"/>
                  <a:ext cx="85979" cy="22253"/>
                </a:xfrm>
                <a:custGeom>
                  <a:rect b="b" l="l" r="r" t="t"/>
                  <a:pathLst>
                    <a:path extrusionOk="0" h="1314" w="5077">
                      <a:moveTo>
                        <a:pt x="4890" y="1"/>
                      </a:moveTo>
                      <a:cubicBezTo>
                        <a:pt x="4881" y="1"/>
                        <a:pt x="4872" y="3"/>
                        <a:pt x="4864" y="7"/>
                      </a:cubicBezTo>
                      <a:lnTo>
                        <a:pt x="153" y="1010"/>
                      </a:lnTo>
                      <a:cubicBezTo>
                        <a:pt x="61" y="1040"/>
                        <a:pt x="1" y="1131"/>
                        <a:pt x="31" y="1192"/>
                      </a:cubicBezTo>
                      <a:cubicBezTo>
                        <a:pt x="1" y="1253"/>
                        <a:pt x="61" y="1314"/>
                        <a:pt x="183" y="1314"/>
                      </a:cubicBezTo>
                      <a:lnTo>
                        <a:pt x="4925" y="311"/>
                      </a:lnTo>
                      <a:cubicBezTo>
                        <a:pt x="5016" y="280"/>
                        <a:pt x="5077" y="219"/>
                        <a:pt x="5046" y="128"/>
                      </a:cubicBezTo>
                      <a:cubicBezTo>
                        <a:pt x="5020" y="76"/>
                        <a:pt x="4949" y="1"/>
                        <a:pt x="48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37"/>
                <p:cNvSpPr/>
                <p:nvPr/>
              </p:nvSpPr>
              <p:spPr>
                <a:xfrm>
                  <a:off x="4543125" y="4257903"/>
                  <a:ext cx="100899" cy="112228"/>
                </a:xfrm>
                <a:custGeom>
                  <a:rect b="b" l="l" r="r" t="t"/>
                  <a:pathLst>
                    <a:path extrusionOk="0" h="6627" w="5958">
                      <a:moveTo>
                        <a:pt x="2766" y="1"/>
                      </a:moveTo>
                      <a:lnTo>
                        <a:pt x="0" y="4499"/>
                      </a:lnTo>
                      <a:lnTo>
                        <a:pt x="3009" y="6627"/>
                      </a:lnTo>
                      <a:lnTo>
                        <a:pt x="5958" y="2979"/>
                      </a:lnTo>
                      <a:lnTo>
                        <a:pt x="2766" y="1"/>
                      </a:ln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37"/>
                <p:cNvSpPr/>
                <p:nvPr/>
              </p:nvSpPr>
              <p:spPr>
                <a:xfrm>
                  <a:off x="4373233" y="4297298"/>
                  <a:ext cx="236294" cy="157258"/>
                </a:xfrm>
                <a:custGeom>
                  <a:rect b="b" l="l" r="r" t="t"/>
                  <a:pathLst>
                    <a:path extrusionOk="0" h="9286" w="13953">
                      <a:moveTo>
                        <a:pt x="1794" y="1"/>
                      </a:moveTo>
                      <a:cubicBezTo>
                        <a:pt x="1082" y="1"/>
                        <a:pt x="656" y="185"/>
                        <a:pt x="426" y="380"/>
                      </a:cubicBezTo>
                      <a:cubicBezTo>
                        <a:pt x="31" y="714"/>
                        <a:pt x="1" y="1049"/>
                        <a:pt x="1" y="1049"/>
                      </a:cubicBezTo>
                      <a:lnTo>
                        <a:pt x="10153" y="9286"/>
                      </a:lnTo>
                      <a:cubicBezTo>
                        <a:pt x="10335" y="9225"/>
                        <a:pt x="10517" y="9073"/>
                        <a:pt x="10761" y="8830"/>
                      </a:cubicBezTo>
                      <a:cubicBezTo>
                        <a:pt x="11520" y="8039"/>
                        <a:pt x="12341" y="6429"/>
                        <a:pt x="12919" y="5456"/>
                      </a:cubicBezTo>
                      <a:cubicBezTo>
                        <a:pt x="12979" y="5334"/>
                        <a:pt x="13040" y="5213"/>
                        <a:pt x="13101" y="5152"/>
                      </a:cubicBezTo>
                      <a:cubicBezTo>
                        <a:pt x="13223" y="5000"/>
                        <a:pt x="13283" y="4848"/>
                        <a:pt x="13375" y="4757"/>
                      </a:cubicBezTo>
                      <a:cubicBezTo>
                        <a:pt x="13952" y="4027"/>
                        <a:pt x="13223" y="3663"/>
                        <a:pt x="13223" y="3663"/>
                      </a:cubicBezTo>
                      <a:cubicBezTo>
                        <a:pt x="13158" y="3669"/>
                        <a:pt x="13095" y="3672"/>
                        <a:pt x="13034" y="3672"/>
                      </a:cubicBezTo>
                      <a:cubicBezTo>
                        <a:pt x="11400" y="3672"/>
                        <a:pt x="11391" y="1382"/>
                        <a:pt x="10365" y="1352"/>
                      </a:cubicBezTo>
                      <a:cubicBezTo>
                        <a:pt x="10365" y="1352"/>
                        <a:pt x="10251" y="1345"/>
                        <a:pt x="9963" y="1345"/>
                      </a:cubicBezTo>
                      <a:cubicBezTo>
                        <a:pt x="9674" y="1345"/>
                        <a:pt x="9210" y="1352"/>
                        <a:pt x="8511" y="1383"/>
                      </a:cubicBezTo>
                      <a:cubicBezTo>
                        <a:pt x="8424" y="1389"/>
                        <a:pt x="8335" y="1391"/>
                        <a:pt x="8245" y="1391"/>
                      </a:cubicBezTo>
                      <a:cubicBezTo>
                        <a:pt x="6894" y="1391"/>
                        <a:pt x="5253" y="777"/>
                        <a:pt x="3800" y="349"/>
                      </a:cubicBezTo>
                      <a:cubicBezTo>
                        <a:pt x="2962" y="96"/>
                        <a:pt x="2305" y="1"/>
                        <a:pt x="17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2" name="Google Shape;1282;p37"/>
                <p:cNvSpPr/>
                <p:nvPr/>
              </p:nvSpPr>
              <p:spPr>
                <a:xfrm>
                  <a:off x="4373233" y="4304750"/>
                  <a:ext cx="182238" cy="149807"/>
                </a:xfrm>
                <a:custGeom>
                  <a:rect b="b" l="l" r="r" t="t"/>
                  <a:pathLst>
                    <a:path extrusionOk="0" h="8846" w="10761">
                      <a:moveTo>
                        <a:pt x="426" y="1"/>
                      </a:moveTo>
                      <a:cubicBezTo>
                        <a:pt x="31" y="274"/>
                        <a:pt x="1" y="609"/>
                        <a:pt x="1" y="609"/>
                      </a:cubicBezTo>
                      <a:lnTo>
                        <a:pt x="10153" y="8846"/>
                      </a:lnTo>
                      <a:cubicBezTo>
                        <a:pt x="10335" y="8785"/>
                        <a:pt x="10517" y="8633"/>
                        <a:pt x="10761" y="8390"/>
                      </a:cubicBezTo>
                      <a:lnTo>
                        <a:pt x="4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3" name="Google Shape;1283;p37"/>
                <p:cNvSpPr/>
                <p:nvPr/>
              </p:nvSpPr>
              <p:spPr>
                <a:xfrm>
                  <a:off x="4527154" y="4384488"/>
                  <a:ext cx="66944" cy="59781"/>
                </a:xfrm>
                <a:custGeom>
                  <a:rect b="b" l="l" r="r" t="t"/>
                  <a:pathLst>
                    <a:path extrusionOk="0" h="3530" w="3953">
                      <a:moveTo>
                        <a:pt x="3785" y="0"/>
                      </a:moveTo>
                      <a:cubicBezTo>
                        <a:pt x="3027" y="0"/>
                        <a:pt x="1780" y="207"/>
                        <a:pt x="822" y="1250"/>
                      </a:cubicBezTo>
                      <a:cubicBezTo>
                        <a:pt x="214" y="1919"/>
                        <a:pt x="31" y="2679"/>
                        <a:pt x="1" y="3317"/>
                      </a:cubicBezTo>
                      <a:lnTo>
                        <a:pt x="305" y="3530"/>
                      </a:lnTo>
                      <a:cubicBezTo>
                        <a:pt x="244" y="2952"/>
                        <a:pt x="396" y="2192"/>
                        <a:pt x="1065" y="1463"/>
                      </a:cubicBezTo>
                      <a:cubicBezTo>
                        <a:pt x="1916" y="521"/>
                        <a:pt x="3071" y="338"/>
                        <a:pt x="3739" y="308"/>
                      </a:cubicBezTo>
                      <a:cubicBezTo>
                        <a:pt x="3831" y="186"/>
                        <a:pt x="3861" y="65"/>
                        <a:pt x="3952" y="4"/>
                      </a:cubicBezTo>
                      <a:cubicBezTo>
                        <a:pt x="3900" y="2"/>
                        <a:pt x="3844" y="0"/>
                        <a:pt x="3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4" name="Google Shape;1284;p37"/>
                <p:cNvSpPr/>
                <p:nvPr/>
              </p:nvSpPr>
              <p:spPr>
                <a:xfrm>
                  <a:off x="4500394" y="4315403"/>
                  <a:ext cx="17003" cy="19357"/>
                </a:xfrm>
                <a:custGeom>
                  <a:rect b="b" l="l" r="r" t="t"/>
                  <a:pathLst>
                    <a:path extrusionOk="0" h="1143" w="1004">
                      <a:moveTo>
                        <a:pt x="269" y="0"/>
                      </a:moveTo>
                      <a:cubicBezTo>
                        <a:pt x="223" y="0"/>
                        <a:pt x="172" y="15"/>
                        <a:pt x="122" y="40"/>
                      </a:cubicBezTo>
                      <a:cubicBezTo>
                        <a:pt x="61" y="131"/>
                        <a:pt x="0" y="253"/>
                        <a:pt x="91" y="344"/>
                      </a:cubicBezTo>
                      <a:lnTo>
                        <a:pt x="608" y="1074"/>
                      </a:lnTo>
                      <a:cubicBezTo>
                        <a:pt x="654" y="1119"/>
                        <a:pt x="707" y="1142"/>
                        <a:pt x="756" y="1142"/>
                      </a:cubicBezTo>
                      <a:cubicBezTo>
                        <a:pt x="806" y="1142"/>
                        <a:pt x="851" y="1119"/>
                        <a:pt x="882" y="1074"/>
                      </a:cubicBezTo>
                      <a:cubicBezTo>
                        <a:pt x="943" y="983"/>
                        <a:pt x="1003" y="891"/>
                        <a:pt x="912" y="770"/>
                      </a:cubicBezTo>
                      <a:lnTo>
                        <a:pt x="426" y="101"/>
                      </a:lnTo>
                      <a:cubicBezTo>
                        <a:pt x="390" y="30"/>
                        <a:pt x="334" y="0"/>
                        <a:pt x="2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5" name="Google Shape;1285;p37"/>
                <p:cNvSpPr/>
                <p:nvPr/>
              </p:nvSpPr>
              <p:spPr>
                <a:xfrm>
                  <a:off x="4517381" y="4314997"/>
                  <a:ext cx="16478" cy="18849"/>
                </a:xfrm>
                <a:custGeom>
                  <a:rect b="b" l="l" r="r" t="t"/>
                  <a:pathLst>
                    <a:path extrusionOk="0" h="1113" w="973">
                      <a:moveTo>
                        <a:pt x="236" y="1"/>
                      </a:moveTo>
                      <a:cubicBezTo>
                        <a:pt x="196" y="1"/>
                        <a:pt x="157" y="11"/>
                        <a:pt x="122" y="34"/>
                      </a:cubicBezTo>
                      <a:cubicBezTo>
                        <a:pt x="31" y="125"/>
                        <a:pt x="0" y="216"/>
                        <a:pt x="61" y="338"/>
                      </a:cubicBezTo>
                      <a:lnTo>
                        <a:pt x="608" y="1067"/>
                      </a:lnTo>
                      <a:cubicBezTo>
                        <a:pt x="639" y="1098"/>
                        <a:pt x="684" y="1113"/>
                        <a:pt x="734" y="1113"/>
                      </a:cubicBezTo>
                      <a:cubicBezTo>
                        <a:pt x="783" y="1113"/>
                        <a:pt x="836" y="1098"/>
                        <a:pt x="882" y="1067"/>
                      </a:cubicBezTo>
                      <a:cubicBezTo>
                        <a:pt x="943" y="976"/>
                        <a:pt x="973" y="885"/>
                        <a:pt x="912" y="763"/>
                      </a:cubicBezTo>
                      <a:lnTo>
                        <a:pt x="426" y="64"/>
                      </a:lnTo>
                      <a:cubicBezTo>
                        <a:pt x="369" y="27"/>
                        <a:pt x="302" y="1"/>
                        <a:pt x="2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6" name="Google Shape;1286;p37"/>
                <p:cNvSpPr/>
                <p:nvPr/>
              </p:nvSpPr>
              <p:spPr>
                <a:xfrm>
                  <a:off x="4484947" y="4312829"/>
                  <a:ext cx="17003" cy="19357"/>
                </a:xfrm>
                <a:custGeom>
                  <a:rect b="b" l="l" r="r" t="t"/>
                  <a:pathLst>
                    <a:path extrusionOk="0" h="1143" w="1004">
                      <a:moveTo>
                        <a:pt x="595" y="1055"/>
                      </a:moveTo>
                      <a:cubicBezTo>
                        <a:pt x="596" y="1059"/>
                        <a:pt x="599" y="1065"/>
                        <a:pt x="608" y="1074"/>
                      </a:cubicBezTo>
                      <a:lnTo>
                        <a:pt x="595" y="1055"/>
                      </a:lnTo>
                      <a:close/>
                      <a:moveTo>
                        <a:pt x="269" y="0"/>
                      </a:moveTo>
                      <a:cubicBezTo>
                        <a:pt x="223" y="0"/>
                        <a:pt x="172" y="15"/>
                        <a:pt x="122" y="40"/>
                      </a:cubicBezTo>
                      <a:cubicBezTo>
                        <a:pt x="61" y="132"/>
                        <a:pt x="0" y="253"/>
                        <a:pt x="92" y="344"/>
                      </a:cubicBezTo>
                      <a:lnTo>
                        <a:pt x="595" y="1055"/>
                      </a:lnTo>
                      <a:cubicBezTo>
                        <a:pt x="594" y="1052"/>
                        <a:pt x="595" y="1051"/>
                        <a:pt x="597" y="1051"/>
                      </a:cubicBezTo>
                      <a:cubicBezTo>
                        <a:pt x="601" y="1051"/>
                        <a:pt x="608" y="1059"/>
                        <a:pt x="608" y="1074"/>
                      </a:cubicBezTo>
                      <a:cubicBezTo>
                        <a:pt x="654" y="1119"/>
                        <a:pt x="707" y="1142"/>
                        <a:pt x="756" y="1142"/>
                      </a:cubicBezTo>
                      <a:cubicBezTo>
                        <a:pt x="806" y="1142"/>
                        <a:pt x="851" y="1119"/>
                        <a:pt x="882" y="1074"/>
                      </a:cubicBezTo>
                      <a:cubicBezTo>
                        <a:pt x="973" y="1013"/>
                        <a:pt x="1003" y="891"/>
                        <a:pt x="912" y="770"/>
                      </a:cubicBezTo>
                      <a:lnTo>
                        <a:pt x="426" y="101"/>
                      </a:lnTo>
                      <a:cubicBezTo>
                        <a:pt x="390" y="30"/>
                        <a:pt x="334" y="0"/>
                        <a:pt x="2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7" name="Google Shape;1287;p37"/>
                <p:cNvSpPr/>
                <p:nvPr/>
              </p:nvSpPr>
              <p:spPr>
                <a:xfrm>
                  <a:off x="4469501" y="4309695"/>
                  <a:ext cx="17003" cy="19001"/>
                </a:xfrm>
                <a:custGeom>
                  <a:rect b="b" l="l" r="r" t="t"/>
                  <a:pathLst>
                    <a:path extrusionOk="0" h="1122" w="1004">
                      <a:moveTo>
                        <a:pt x="281" y="1"/>
                      </a:moveTo>
                      <a:cubicBezTo>
                        <a:pt x="231" y="1"/>
                        <a:pt x="177" y="16"/>
                        <a:pt x="122" y="43"/>
                      </a:cubicBezTo>
                      <a:cubicBezTo>
                        <a:pt x="61" y="134"/>
                        <a:pt x="1" y="225"/>
                        <a:pt x="92" y="347"/>
                      </a:cubicBezTo>
                      <a:lnTo>
                        <a:pt x="608" y="1076"/>
                      </a:lnTo>
                      <a:cubicBezTo>
                        <a:pt x="654" y="1107"/>
                        <a:pt x="707" y="1122"/>
                        <a:pt x="757" y="1122"/>
                      </a:cubicBezTo>
                      <a:cubicBezTo>
                        <a:pt x="806" y="1122"/>
                        <a:pt x="852" y="1107"/>
                        <a:pt x="882" y="1076"/>
                      </a:cubicBezTo>
                      <a:cubicBezTo>
                        <a:pt x="973" y="985"/>
                        <a:pt x="1004" y="894"/>
                        <a:pt x="912" y="772"/>
                      </a:cubicBezTo>
                      <a:lnTo>
                        <a:pt x="426" y="73"/>
                      </a:lnTo>
                      <a:cubicBezTo>
                        <a:pt x="393" y="23"/>
                        <a:pt x="341" y="1"/>
                        <a:pt x="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8" name="Google Shape;1288;p37"/>
                <p:cNvSpPr/>
                <p:nvPr/>
              </p:nvSpPr>
              <p:spPr>
                <a:xfrm>
                  <a:off x="4453547" y="4305885"/>
                  <a:ext cx="17003" cy="19086"/>
                </a:xfrm>
                <a:custGeom>
                  <a:rect b="b" l="l" r="r" t="t"/>
                  <a:pathLst>
                    <a:path extrusionOk="0" h="1127" w="1004">
                      <a:moveTo>
                        <a:pt x="261" y="0"/>
                      </a:moveTo>
                      <a:cubicBezTo>
                        <a:pt x="218" y="0"/>
                        <a:pt x="173" y="17"/>
                        <a:pt x="122" y="55"/>
                      </a:cubicBezTo>
                      <a:cubicBezTo>
                        <a:pt x="31" y="116"/>
                        <a:pt x="0" y="238"/>
                        <a:pt x="91" y="359"/>
                      </a:cubicBezTo>
                      <a:lnTo>
                        <a:pt x="608" y="1058"/>
                      </a:lnTo>
                      <a:cubicBezTo>
                        <a:pt x="654" y="1104"/>
                        <a:pt x="699" y="1127"/>
                        <a:pt x="745" y="1127"/>
                      </a:cubicBezTo>
                      <a:cubicBezTo>
                        <a:pt x="791" y="1127"/>
                        <a:pt x="836" y="1104"/>
                        <a:pt x="882" y="1058"/>
                      </a:cubicBezTo>
                      <a:cubicBezTo>
                        <a:pt x="943" y="997"/>
                        <a:pt x="1003" y="876"/>
                        <a:pt x="912" y="754"/>
                      </a:cubicBezTo>
                      <a:lnTo>
                        <a:pt x="426" y="86"/>
                      </a:lnTo>
                      <a:cubicBezTo>
                        <a:pt x="373" y="33"/>
                        <a:pt x="320" y="0"/>
                        <a:pt x="2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37"/>
                <p:cNvSpPr/>
                <p:nvPr/>
              </p:nvSpPr>
              <p:spPr>
                <a:xfrm>
                  <a:off x="4437067" y="4300567"/>
                  <a:ext cx="16495" cy="19255"/>
                </a:xfrm>
                <a:custGeom>
                  <a:rect b="b" l="l" r="r" t="t"/>
                  <a:pathLst>
                    <a:path extrusionOk="0" h="1137" w="974">
                      <a:moveTo>
                        <a:pt x="255" y="0"/>
                      </a:moveTo>
                      <a:cubicBezTo>
                        <a:pt x="205" y="0"/>
                        <a:pt x="148" y="23"/>
                        <a:pt x="92" y="65"/>
                      </a:cubicBezTo>
                      <a:cubicBezTo>
                        <a:pt x="31" y="126"/>
                        <a:pt x="1" y="248"/>
                        <a:pt x="61" y="369"/>
                      </a:cubicBezTo>
                      <a:lnTo>
                        <a:pt x="591" y="1047"/>
                      </a:lnTo>
                      <a:lnTo>
                        <a:pt x="591" y="1047"/>
                      </a:lnTo>
                      <a:cubicBezTo>
                        <a:pt x="589" y="1046"/>
                        <a:pt x="587" y="1045"/>
                        <a:pt x="586" y="1045"/>
                      </a:cubicBezTo>
                      <a:cubicBezTo>
                        <a:pt x="578" y="1045"/>
                        <a:pt x="578" y="1053"/>
                        <a:pt x="608" y="1068"/>
                      </a:cubicBezTo>
                      <a:lnTo>
                        <a:pt x="591" y="1047"/>
                      </a:lnTo>
                      <a:lnTo>
                        <a:pt x="591" y="1047"/>
                      </a:lnTo>
                      <a:cubicBezTo>
                        <a:pt x="599" y="1049"/>
                        <a:pt x="608" y="1056"/>
                        <a:pt x="608" y="1068"/>
                      </a:cubicBezTo>
                      <a:cubicBezTo>
                        <a:pt x="639" y="1114"/>
                        <a:pt x="684" y="1137"/>
                        <a:pt x="730" y="1137"/>
                      </a:cubicBezTo>
                      <a:cubicBezTo>
                        <a:pt x="776" y="1137"/>
                        <a:pt x="821" y="1114"/>
                        <a:pt x="852" y="1068"/>
                      </a:cubicBezTo>
                      <a:cubicBezTo>
                        <a:pt x="943" y="1007"/>
                        <a:pt x="973" y="886"/>
                        <a:pt x="912" y="764"/>
                      </a:cubicBezTo>
                      <a:lnTo>
                        <a:pt x="396" y="96"/>
                      </a:lnTo>
                      <a:cubicBezTo>
                        <a:pt x="363" y="30"/>
                        <a:pt x="313" y="0"/>
                        <a:pt x="2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0" name="Google Shape;1290;p37"/>
                <p:cNvSpPr/>
                <p:nvPr/>
              </p:nvSpPr>
              <p:spPr>
                <a:xfrm>
                  <a:off x="4556505" y="3921219"/>
                  <a:ext cx="695961" cy="419548"/>
                </a:xfrm>
                <a:custGeom>
                  <a:rect b="b" l="l" r="r" t="t"/>
                  <a:pathLst>
                    <a:path extrusionOk="0" h="24774" w="41096">
                      <a:moveTo>
                        <a:pt x="0" y="22311"/>
                      </a:moveTo>
                      <a:lnTo>
                        <a:pt x="3891" y="24773"/>
                      </a:lnTo>
                      <a:cubicBezTo>
                        <a:pt x="3891" y="24773"/>
                        <a:pt x="6931" y="21946"/>
                        <a:pt x="10669" y="18603"/>
                      </a:cubicBezTo>
                      <a:cubicBezTo>
                        <a:pt x="14438" y="15259"/>
                        <a:pt x="17934" y="11369"/>
                        <a:pt x="19423" y="8390"/>
                      </a:cubicBezTo>
                      <a:cubicBezTo>
                        <a:pt x="19423" y="8390"/>
                        <a:pt x="30518" y="13162"/>
                        <a:pt x="36506" y="12007"/>
                      </a:cubicBezTo>
                      <a:cubicBezTo>
                        <a:pt x="39028" y="11521"/>
                        <a:pt x="40153" y="9788"/>
                        <a:pt x="40609" y="7965"/>
                      </a:cubicBezTo>
                      <a:cubicBezTo>
                        <a:pt x="40700" y="7721"/>
                        <a:pt x="40731" y="7448"/>
                        <a:pt x="40761" y="7144"/>
                      </a:cubicBezTo>
                      <a:cubicBezTo>
                        <a:pt x="41095" y="4834"/>
                        <a:pt x="40579" y="2585"/>
                        <a:pt x="40579" y="2585"/>
                      </a:cubicBezTo>
                      <a:cubicBezTo>
                        <a:pt x="40579" y="2585"/>
                        <a:pt x="26475" y="1"/>
                        <a:pt x="19180" y="214"/>
                      </a:cubicBezTo>
                      <a:cubicBezTo>
                        <a:pt x="18694" y="214"/>
                        <a:pt x="18207" y="244"/>
                        <a:pt x="17782" y="335"/>
                      </a:cubicBezTo>
                      <a:cubicBezTo>
                        <a:pt x="17083" y="396"/>
                        <a:pt x="16505" y="518"/>
                        <a:pt x="16019" y="670"/>
                      </a:cubicBezTo>
                      <a:cubicBezTo>
                        <a:pt x="15107" y="1034"/>
                        <a:pt x="13952" y="1977"/>
                        <a:pt x="12675" y="3344"/>
                      </a:cubicBezTo>
                      <a:cubicBezTo>
                        <a:pt x="12645" y="3375"/>
                        <a:pt x="12615" y="3436"/>
                        <a:pt x="12523" y="3496"/>
                      </a:cubicBezTo>
                      <a:cubicBezTo>
                        <a:pt x="7235" y="9424"/>
                        <a:pt x="0" y="22311"/>
                        <a:pt x="0" y="2231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1" name="Google Shape;1291;p37"/>
                <p:cNvSpPr/>
                <p:nvPr/>
              </p:nvSpPr>
              <p:spPr>
                <a:xfrm>
                  <a:off x="4806185" y="4060218"/>
                  <a:ext cx="187894" cy="110179"/>
                </a:xfrm>
                <a:custGeom>
                  <a:rect b="b" l="l" r="r" t="t"/>
                  <a:pathLst>
                    <a:path extrusionOk="0" h="6506" w="11095">
                      <a:moveTo>
                        <a:pt x="4712" y="1"/>
                      </a:moveTo>
                      <a:cubicBezTo>
                        <a:pt x="4681" y="1"/>
                        <a:pt x="4651" y="31"/>
                        <a:pt x="4590" y="122"/>
                      </a:cubicBezTo>
                      <a:cubicBezTo>
                        <a:pt x="4590" y="153"/>
                        <a:pt x="3161" y="3770"/>
                        <a:pt x="91" y="6141"/>
                      </a:cubicBezTo>
                      <a:cubicBezTo>
                        <a:pt x="0" y="6232"/>
                        <a:pt x="0" y="6293"/>
                        <a:pt x="31" y="6384"/>
                      </a:cubicBezTo>
                      <a:cubicBezTo>
                        <a:pt x="91" y="6445"/>
                        <a:pt x="122" y="6505"/>
                        <a:pt x="183" y="6505"/>
                      </a:cubicBezTo>
                      <a:cubicBezTo>
                        <a:pt x="243" y="6505"/>
                        <a:pt x="274" y="6505"/>
                        <a:pt x="274" y="6445"/>
                      </a:cubicBezTo>
                      <a:cubicBezTo>
                        <a:pt x="3009" y="4317"/>
                        <a:pt x="4499" y="1247"/>
                        <a:pt x="4833" y="457"/>
                      </a:cubicBezTo>
                      <a:cubicBezTo>
                        <a:pt x="6262" y="1277"/>
                        <a:pt x="10639" y="2584"/>
                        <a:pt x="10821" y="2615"/>
                      </a:cubicBezTo>
                      <a:cubicBezTo>
                        <a:pt x="10837" y="2620"/>
                        <a:pt x="10854" y="2623"/>
                        <a:pt x="10872" y="2623"/>
                      </a:cubicBezTo>
                      <a:cubicBezTo>
                        <a:pt x="10953" y="2623"/>
                        <a:pt x="11039" y="2568"/>
                        <a:pt x="11064" y="2493"/>
                      </a:cubicBezTo>
                      <a:cubicBezTo>
                        <a:pt x="11095" y="2432"/>
                        <a:pt x="11034" y="2311"/>
                        <a:pt x="10943" y="2280"/>
                      </a:cubicBezTo>
                      <a:cubicBezTo>
                        <a:pt x="10912" y="2280"/>
                        <a:pt x="6019" y="821"/>
                        <a:pt x="4864" y="31"/>
                      </a:cubicBezTo>
                      <a:cubicBezTo>
                        <a:pt x="4833" y="1"/>
                        <a:pt x="4742" y="1"/>
                        <a:pt x="47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2" name="Google Shape;1292;p37"/>
                <p:cNvSpPr/>
                <p:nvPr/>
              </p:nvSpPr>
              <p:spPr>
                <a:xfrm>
                  <a:off x="4566277" y="4277160"/>
                  <a:ext cx="72600" cy="49230"/>
                </a:xfrm>
                <a:custGeom>
                  <a:rect b="b" l="l" r="r" t="t"/>
                  <a:pathLst>
                    <a:path extrusionOk="0" h="2907" w="4287">
                      <a:moveTo>
                        <a:pt x="168" y="0"/>
                      </a:moveTo>
                      <a:cubicBezTo>
                        <a:pt x="106" y="0"/>
                        <a:pt x="51" y="22"/>
                        <a:pt x="31" y="79"/>
                      </a:cubicBezTo>
                      <a:cubicBezTo>
                        <a:pt x="1" y="140"/>
                        <a:pt x="1" y="262"/>
                        <a:pt x="62" y="292"/>
                      </a:cubicBezTo>
                      <a:lnTo>
                        <a:pt x="4013" y="2876"/>
                      </a:lnTo>
                      <a:cubicBezTo>
                        <a:pt x="4074" y="2906"/>
                        <a:pt x="4104" y="2906"/>
                        <a:pt x="4135" y="2906"/>
                      </a:cubicBezTo>
                      <a:cubicBezTo>
                        <a:pt x="4165" y="2906"/>
                        <a:pt x="4256" y="2876"/>
                        <a:pt x="4256" y="2845"/>
                      </a:cubicBezTo>
                      <a:cubicBezTo>
                        <a:pt x="4287" y="2754"/>
                        <a:pt x="4287" y="2663"/>
                        <a:pt x="4226" y="2602"/>
                      </a:cubicBezTo>
                      <a:lnTo>
                        <a:pt x="274" y="19"/>
                      </a:lnTo>
                      <a:cubicBezTo>
                        <a:pt x="241" y="7"/>
                        <a:pt x="204" y="0"/>
                        <a:pt x="1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3" name="Google Shape;1293;p37"/>
                <p:cNvSpPr/>
                <p:nvPr/>
              </p:nvSpPr>
              <p:spPr>
                <a:xfrm>
                  <a:off x="4618798" y="4030884"/>
                  <a:ext cx="629559" cy="285185"/>
                </a:xfrm>
                <a:custGeom>
                  <a:rect b="b" l="l" r="r" t="t"/>
                  <a:pathLst>
                    <a:path extrusionOk="0" h="16840" w="37175">
                      <a:moveTo>
                        <a:pt x="14742" y="0"/>
                      </a:moveTo>
                      <a:cubicBezTo>
                        <a:pt x="14712" y="0"/>
                        <a:pt x="14681" y="61"/>
                        <a:pt x="14681" y="122"/>
                      </a:cubicBezTo>
                      <a:cubicBezTo>
                        <a:pt x="14681" y="152"/>
                        <a:pt x="12918" y="4620"/>
                        <a:pt x="9848" y="7356"/>
                      </a:cubicBezTo>
                      <a:cubicBezTo>
                        <a:pt x="6718" y="10122"/>
                        <a:pt x="274" y="16505"/>
                        <a:pt x="183" y="16566"/>
                      </a:cubicBezTo>
                      <a:cubicBezTo>
                        <a:pt x="0" y="16657"/>
                        <a:pt x="0" y="16718"/>
                        <a:pt x="91" y="16809"/>
                      </a:cubicBezTo>
                      <a:cubicBezTo>
                        <a:pt x="122" y="16839"/>
                        <a:pt x="152" y="16839"/>
                        <a:pt x="243" y="16839"/>
                      </a:cubicBezTo>
                      <a:cubicBezTo>
                        <a:pt x="274" y="16839"/>
                        <a:pt x="304" y="16839"/>
                        <a:pt x="365" y="16809"/>
                      </a:cubicBezTo>
                      <a:cubicBezTo>
                        <a:pt x="426" y="16718"/>
                        <a:pt x="6870" y="10365"/>
                        <a:pt x="10000" y="7599"/>
                      </a:cubicBezTo>
                      <a:cubicBezTo>
                        <a:pt x="12797" y="5137"/>
                        <a:pt x="14529" y="1277"/>
                        <a:pt x="14864" y="426"/>
                      </a:cubicBezTo>
                      <a:cubicBezTo>
                        <a:pt x="15988" y="882"/>
                        <a:pt x="23223" y="3617"/>
                        <a:pt x="29910" y="4012"/>
                      </a:cubicBezTo>
                      <a:cubicBezTo>
                        <a:pt x="30143" y="4024"/>
                        <a:pt x="30370" y="4030"/>
                        <a:pt x="30590" y="4030"/>
                      </a:cubicBezTo>
                      <a:cubicBezTo>
                        <a:pt x="33238" y="4030"/>
                        <a:pt x="34946" y="3224"/>
                        <a:pt x="35928" y="2523"/>
                      </a:cubicBezTo>
                      <a:cubicBezTo>
                        <a:pt x="36414" y="2189"/>
                        <a:pt x="36749" y="1793"/>
                        <a:pt x="37022" y="1490"/>
                      </a:cubicBezTo>
                      <a:cubicBezTo>
                        <a:pt x="37083" y="1216"/>
                        <a:pt x="37144" y="973"/>
                        <a:pt x="37174" y="669"/>
                      </a:cubicBezTo>
                      <a:lnTo>
                        <a:pt x="37174" y="669"/>
                      </a:lnTo>
                      <a:cubicBezTo>
                        <a:pt x="37113" y="730"/>
                        <a:pt x="37022" y="912"/>
                        <a:pt x="36870" y="1125"/>
                      </a:cubicBezTo>
                      <a:cubicBezTo>
                        <a:pt x="36627" y="1429"/>
                        <a:pt x="36262" y="1824"/>
                        <a:pt x="35685" y="2219"/>
                      </a:cubicBezTo>
                      <a:cubicBezTo>
                        <a:pt x="34736" y="2889"/>
                        <a:pt x="33121" y="3636"/>
                        <a:pt x="30627" y="3636"/>
                      </a:cubicBezTo>
                      <a:cubicBezTo>
                        <a:pt x="30405" y="3636"/>
                        <a:pt x="30176" y="3630"/>
                        <a:pt x="29940" y="3617"/>
                      </a:cubicBezTo>
                      <a:cubicBezTo>
                        <a:pt x="22767" y="3252"/>
                        <a:pt x="14925" y="61"/>
                        <a:pt x="148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4" name="Google Shape;1294;p37"/>
                <p:cNvSpPr/>
                <p:nvPr/>
              </p:nvSpPr>
              <p:spPr>
                <a:xfrm>
                  <a:off x="5129472" y="3125196"/>
                  <a:ext cx="196649" cy="198495"/>
                </a:xfrm>
                <a:custGeom>
                  <a:rect b="b" l="l" r="r" t="t"/>
                  <a:pathLst>
                    <a:path extrusionOk="0" h="11721" w="11612">
                      <a:moveTo>
                        <a:pt x="7341" y="0"/>
                      </a:moveTo>
                      <a:cubicBezTo>
                        <a:pt x="6057" y="0"/>
                        <a:pt x="5107" y="1620"/>
                        <a:pt x="5107" y="1620"/>
                      </a:cubicBezTo>
                      <a:cubicBezTo>
                        <a:pt x="5107" y="1620"/>
                        <a:pt x="4705" y="1389"/>
                        <a:pt x="4124" y="1389"/>
                      </a:cubicBezTo>
                      <a:cubicBezTo>
                        <a:pt x="3788" y="1389"/>
                        <a:pt x="3392" y="1466"/>
                        <a:pt x="2980" y="1711"/>
                      </a:cubicBezTo>
                      <a:cubicBezTo>
                        <a:pt x="1885" y="2350"/>
                        <a:pt x="2524" y="4477"/>
                        <a:pt x="2524" y="4477"/>
                      </a:cubicBezTo>
                      <a:cubicBezTo>
                        <a:pt x="2524" y="4477"/>
                        <a:pt x="2183" y="4302"/>
                        <a:pt x="1744" y="4302"/>
                      </a:cubicBezTo>
                      <a:cubicBezTo>
                        <a:pt x="1386" y="4302"/>
                        <a:pt x="964" y="4419"/>
                        <a:pt x="609" y="4842"/>
                      </a:cubicBezTo>
                      <a:cubicBezTo>
                        <a:pt x="1" y="5420"/>
                        <a:pt x="670" y="6453"/>
                        <a:pt x="1247" y="7152"/>
                      </a:cubicBezTo>
                      <a:cubicBezTo>
                        <a:pt x="1581" y="7517"/>
                        <a:pt x="2463" y="8399"/>
                        <a:pt x="2463" y="8399"/>
                      </a:cubicBezTo>
                      <a:lnTo>
                        <a:pt x="3739" y="9341"/>
                      </a:lnTo>
                      <a:lnTo>
                        <a:pt x="4834" y="10283"/>
                      </a:lnTo>
                      <a:cubicBezTo>
                        <a:pt x="4834" y="10283"/>
                        <a:pt x="7360" y="11720"/>
                        <a:pt x="8486" y="11720"/>
                      </a:cubicBezTo>
                      <a:cubicBezTo>
                        <a:pt x="8650" y="11720"/>
                        <a:pt x="8784" y="11690"/>
                        <a:pt x="8876" y="11620"/>
                      </a:cubicBezTo>
                      <a:cubicBezTo>
                        <a:pt x="9302" y="11286"/>
                        <a:pt x="9271" y="10709"/>
                        <a:pt x="9180" y="10344"/>
                      </a:cubicBezTo>
                      <a:cubicBezTo>
                        <a:pt x="9120" y="10101"/>
                        <a:pt x="9028" y="9918"/>
                        <a:pt x="9028" y="9918"/>
                      </a:cubicBezTo>
                      <a:lnTo>
                        <a:pt x="9028" y="9918"/>
                      </a:lnTo>
                      <a:cubicBezTo>
                        <a:pt x="9028" y="9918"/>
                        <a:pt x="9120" y="9949"/>
                        <a:pt x="9271" y="9979"/>
                      </a:cubicBezTo>
                      <a:cubicBezTo>
                        <a:pt x="9370" y="10006"/>
                        <a:pt x="9492" y="10028"/>
                        <a:pt x="9623" y="10028"/>
                      </a:cubicBezTo>
                      <a:cubicBezTo>
                        <a:pt x="9938" y="10028"/>
                        <a:pt x="10303" y="9904"/>
                        <a:pt x="10518" y="9432"/>
                      </a:cubicBezTo>
                      <a:cubicBezTo>
                        <a:pt x="10943" y="8429"/>
                        <a:pt x="9667" y="7243"/>
                        <a:pt x="9667" y="7243"/>
                      </a:cubicBezTo>
                      <a:cubicBezTo>
                        <a:pt x="9667" y="7243"/>
                        <a:pt x="10700" y="7243"/>
                        <a:pt x="11156" y="6423"/>
                      </a:cubicBezTo>
                      <a:cubicBezTo>
                        <a:pt x="11612" y="5572"/>
                        <a:pt x="9879" y="4022"/>
                        <a:pt x="9879" y="4022"/>
                      </a:cubicBezTo>
                      <a:cubicBezTo>
                        <a:pt x="9879" y="4022"/>
                        <a:pt x="10487" y="3900"/>
                        <a:pt x="10183" y="2836"/>
                      </a:cubicBezTo>
                      <a:cubicBezTo>
                        <a:pt x="10003" y="2134"/>
                        <a:pt x="9424" y="2014"/>
                        <a:pt x="9052" y="2014"/>
                      </a:cubicBezTo>
                      <a:cubicBezTo>
                        <a:pt x="8861" y="2014"/>
                        <a:pt x="8724" y="2046"/>
                        <a:pt x="8724" y="2046"/>
                      </a:cubicBezTo>
                      <a:cubicBezTo>
                        <a:pt x="8724" y="2046"/>
                        <a:pt x="8907" y="161"/>
                        <a:pt x="7509" y="9"/>
                      </a:cubicBezTo>
                      <a:cubicBezTo>
                        <a:pt x="7452" y="3"/>
                        <a:pt x="7396" y="0"/>
                        <a:pt x="7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5" name="Google Shape;1295;p37"/>
                <p:cNvSpPr/>
                <p:nvPr/>
              </p:nvSpPr>
              <p:spPr>
                <a:xfrm>
                  <a:off x="5166022" y="3267430"/>
                  <a:ext cx="44810" cy="39137"/>
                </a:xfrm>
                <a:custGeom>
                  <a:rect b="b" l="l" r="r" t="t"/>
                  <a:pathLst>
                    <a:path extrusionOk="0" h="2311" w="2646">
                      <a:moveTo>
                        <a:pt x="305" y="1"/>
                      </a:moveTo>
                      <a:cubicBezTo>
                        <a:pt x="305" y="1"/>
                        <a:pt x="2037" y="426"/>
                        <a:pt x="2645" y="1885"/>
                      </a:cubicBezTo>
                      <a:cubicBezTo>
                        <a:pt x="2645" y="1885"/>
                        <a:pt x="2433" y="2250"/>
                        <a:pt x="1825" y="2311"/>
                      </a:cubicBezTo>
                      <a:cubicBezTo>
                        <a:pt x="1825" y="2311"/>
                        <a:pt x="1521" y="1338"/>
                        <a:pt x="183" y="760"/>
                      </a:cubicBezTo>
                      <a:cubicBezTo>
                        <a:pt x="183" y="730"/>
                        <a:pt x="1" y="274"/>
                        <a:pt x="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6" name="Google Shape;1296;p37"/>
                <p:cNvSpPr/>
                <p:nvPr/>
              </p:nvSpPr>
              <p:spPr>
                <a:xfrm>
                  <a:off x="5016217" y="3268023"/>
                  <a:ext cx="206438" cy="177530"/>
                </a:xfrm>
                <a:custGeom>
                  <a:rect b="b" l="l" r="r" t="t"/>
                  <a:pathLst>
                    <a:path extrusionOk="0" h="10483" w="12190">
                      <a:moveTo>
                        <a:pt x="6953" y="0"/>
                      </a:moveTo>
                      <a:cubicBezTo>
                        <a:pt x="6488" y="0"/>
                        <a:pt x="5968" y="28"/>
                        <a:pt x="5381" y="87"/>
                      </a:cubicBezTo>
                      <a:cubicBezTo>
                        <a:pt x="1916" y="452"/>
                        <a:pt x="1" y="2975"/>
                        <a:pt x="457" y="5741"/>
                      </a:cubicBezTo>
                      <a:cubicBezTo>
                        <a:pt x="761" y="7443"/>
                        <a:pt x="1916" y="7747"/>
                        <a:pt x="1916" y="7747"/>
                      </a:cubicBezTo>
                      <a:lnTo>
                        <a:pt x="8238" y="10482"/>
                      </a:lnTo>
                      <a:cubicBezTo>
                        <a:pt x="8238" y="10482"/>
                        <a:pt x="10031" y="9966"/>
                        <a:pt x="10943" y="8598"/>
                      </a:cubicBezTo>
                      <a:cubicBezTo>
                        <a:pt x="11885" y="7169"/>
                        <a:pt x="12189" y="4586"/>
                        <a:pt x="11338" y="2823"/>
                      </a:cubicBezTo>
                      <a:cubicBezTo>
                        <a:pt x="10624" y="1262"/>
                        <a:pt x="10071" y="0"/>
                        <a:pt x="69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37"/>
                <p:cNvSpPr/>
                <p:nvPr/>
              </p:nvSpPr>
              <p:spPr>
                <a:xfrm>
                  <a:off x="5035372" y="3388409"/>
                  <a:ext cx="30805" cy="43574"/>
                </a:xfrm>
                <a:custGeom>
                  <a:rect b="b" l="l" r="r" t="t"/>
                  <a:pathLst>
                    <a:path extrusionOk="0" h="2573" w="1819">
                      <a:moveTo>
                        <a:pt x="724" y="0"/>
                      </a:moveTo>
                      <a:cubicBezTo>
                        <a:pt x="724" y="0"/>
                        <a:pt x="146" y="61"/>
                        <a:pt x="86" y="791"/>
                      </a:cubicBezTo>
                      <a:cubicBezTo>
                        <a:pt x="1" y="1470"/>
                        <a:pt x="338" y="2572"/>
                        <a:pt x="950" y="2572"/>
                      </a:cubicBezTo>
                      <a:cubicBezTo>
                        <a:pt x="994" y="2572"/>
                        <a:pt x="1041" y="2566"/>
                        <a:pt x="1089" y="2554"/>
                      </a:cubicBezTo>
                      <a:cubicBezTo>
                        <a:pt x="1818" y="2341"/>
                        <a:pt x="724" y="0"/>
                        <a:pt x="724"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8" name="Google Shape;1298;p37"/>
                <p:cNvSpPr/>
                <p:nvPr/>
              </p:nvSpPr>
              <p:spPr>
                <a:xfrm>
                  <a:off x="5037845" y="3424399"/>
                  <a:ext cx="23184" cy="21846"/>
                </a:xfrm>
                <a:custGeom>
                  <a:rect b="b" l="l" r="r" t="t"/>
                  <a:pathLst>
                    <a:path extrusionOk="0" h="1290" w="1369">
                      <a:moveTo>
                        <a:pt x="674" y="1"/>
                      </a:moveTo>
                      <a:cubicBezTo>
                        <a:pt x="653" y="1"/>
                        <a:pt x="631" y="1"/>
                        <a:pt x="608" y="3"/>
                      </a:cubicBezTo>
                      <a:cubicBezTo>
                        <a:pt x="244" y="34"/>
                        <a:pt x="0" y="368"/>
                        <a:pt x="31" y="733"/>
                      </a:cubicBezTo>
                      <a:cubicBezTo>
                        <a:pt x="85" y="1060"/>
                        <a:pt x="360" y="1289"/>
                        <a:pt x="657" y="1289"/>
                      </a:cubicBezTo>
                      <a:cubicBezTo>
                        <a:pt x="691" y="1289"/>
                        <a:pt x="726" y="1286"/>
                        <a:pt x="760" y="1280"/>
                      </a:cubicBezTo>
                      <a:cubicBezTo>
                        <a:pt x="1155" y="1249"/>
                        <a:pt x="1368" y="915"/>
                        <a:pt x="1338" y="581"/>
                      </a:cubicBezTo>
                      <a:cubicBezTo>
                        <a:pt x="1309" y="237"/>
                        <a:pt x="1037" y="1"/>
                        <a:pt x="6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7"/>
                <p:cNvSpPr/>
                <p:nvPr/>
              </p:nvSpPr>
              <p:spPr>
                <a:xfrm>
                  <a:off x="5083659" y="3430107"/>
                  <a:ext cx="102457" cy="122830"/>
                </a:xfrm>
                <a:custGeom>
                  <a:rect b="b" l="l" r="r" t="t"/>
                  <a:pathLst>
                    <a:path extrusionOk="0" h="7253" w="6050">
                      <a:moveTo>
                        <a:pt x="4833" y="1"/>
                      </a:moveTo>
                      <a:lnTo>
                        <a:pt x="4621" y="122"/>
                      </a:lnTo>
                      <a:lnTo>
                        <a:pt x="4378" y="304"/>
                      </a:lnTo>
                      <a:cubicBezTo>
                        <a:pt x="3375" y="1703"/>
                        <a:pt x="1885" y="2584"/>
                        <a:pt x="31" y="3070"/>
                      </a:cubicBezTo>
                      <a:cubicBezTo>
                        <a:pt x="31" y="3192"/>
                        <a:pt x="61" y="3344"/>
                        <a:pt x="61" y="3466"/>
                      </a:cubicBezTo>
                      <a:cubicBezTo>
                        <a:pt x="153" y="4043"/>
                        <a:pt x="183" y="4499"/>
                        <a:pt x="183" y="4894"/>
                      </a:cubicBezTo>
                      <a:lnTo>
                        <a:pt x="183" y="5350"/>
                      </a:lnTo>
                      <a:cubicBezTo>
                        <a:pt x="153" y="5745"/>
                        <a:pt x="122" y="6080"/>
                        <a:pt x="1" y="6475"/>
                      </a:cubicBezTo>
                      <a:cubicBezTo>
                        <a:pt x="1" y="6475"/>
                        <a:pt x="232" y="7252"/>
                        <a:pt x="1847" y="7252"/>
                      </a:cubicBezTo>
                      <a:cubicBezTo>
                        <a:pt x="2175" y="7252"/>
                        <a:pt x="2559" y="7220"/>
                        <a:pt x="3010" y="7143"/>
                      </a:cubicBezTo>
                      <a:cubicBezTo>
                        <a:pt x="5077" y="6809"/>
                        <a:pt x="6049" y="4894"/>
                        <a:pt x="6049" y="4894"/>
                      </a:cubicBezTo>
                      <a:cubicBezTo>
                        <a:pt x="5137" y="3435"/>
                        <a:pt x="4712" y="2098"/>
                        <a:pt x="4833" y="456"/>
                      </a:cubicBezTo>
                      <a:lnTo>
                        <a:pt x="4864" y="122"/>
                      </a:lnTo>
                      <a:lnTo>
                        <a:pt x="4833" y="1"/>
                      </a:ln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0" name="Google Shape;1300;p37"/>
                <p:cNvSpPr/>
                <p:nvPr/>
              </p:nvSpPr>
              <p:spPr>
                <a:xfrm>
                  <a:off x="5084167" y="3460474"/>
                  <a:ext cx="52007" cy="52532"/>
                </a:xfrm>
                <a:custGeom>
                  <a:rect b="b" l="l" r="r" t="t"/>
                  <a:pathLst>
                    <a:path extrusionOk="0" h="3102" w="3071">
                      <a:moveTo>
                        <a:pt x="3071" y="1"/>
                      </a:moveTo>
                      <a:lnTo>
                        <a:pt x="3071" y="1"/>
                      </a:lnTo>
                      <a:cubicBezTo>
                        <a:pt x="2279" y="736"/>
                        <a:pt x="1251" y="1287"/>
                        <a:pt x="328" y="1287"/>
                      </a:cubicBezTo>
                      <a:cubicBezTo>
                        <a:pt x="259" y="1287"/>
                        <a:pt x="190" y="1284"/>
                        <a:pt x="123" y="1277"/>
                      </a:cubicBezTo>
                      <a:lnTo>
                        <a:pt x="1" y="1277"/>
                      </a:lnTo>
                      <a:cubicBezTo>
                        <a:pt x="1" y="1399"/>
                        <a:pt x="31" y="1551"/>
                        <a:pt x="31" y="1673"/>
                      </a:cubicBezTo>
                      <a:cubicBezTo>
                        <a:pt x="123" y="2250"/>
                        <a:pt x="153" y="2706"/>
                        <a:pt x="153" y="3101"/>
                      </a:cubicBezTo>
                      <a:cubicBezTo>
                        <a:pt x="1855" y="2493"/>
                        <a:pt x="2706" y="913"/>
                        <a:pt x="3071"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1" name="Google Shape;1301;p37"/>
                <p:cNvSpPr/>
                <p:nvPr/>
              </p:nvSpPr>
              <p:spPr>
                <a:xfrm>
                  <a:off x="5029089" y="3291599"/>
                  <a:ext cx="174007" cy="192703"/>
                </a:xfrm>
                <a:custGeom>
                  <a:rect b="b" l="l" r="r" t="t"/>
                  <a:pathLst>
                    <a:path extrusionOk="0" h="11379" w="10275">
                      <a:moveTo>
                        <a:pt x="5796" y="1"/>
                      </a:moveTo>
                      <a:cubicBezTo>
                        <a:pt x="5403" y="1"/>
                        <a:pt x="4972" y="39"/>
                        <a:pt x="4499" y="124"/>
                      </a:cubicBezTo>
                      <a:cubicBezTo>
                        <a:pt x="821" y="853"/>
                        <a:pt x="1" y="2677"/>
                        <a:pt x="365" y="4349"/>
                      </a:cubicBezTo>
                      <a:cubicBezTo>
                        <a:pt x="548" y="5200"/>
                        <a:pt x="1216" y="7175"/>
                        <a:pt x="1216" y="7175"/>
                      </a:cubicBezTo>
                      <a:lnTo>
                        <a:pt x="1216" y="7236"/>
                      </a:lnTo>
                      <a:cubicBezTo>
                        <a:pt x="1156" y="7419"/>
                        <a:pt x="1125" y="7601"/>
                        <a:pt x="1125" y="7844"/>
                      </a:cubicBezTo>
                      <a:cubicBezTo>
                        <a:pt x="1064" y="9273"/>
                        <a:pt x="1460" y="11157"/>
                        <a:pt x="2919" y="11340"/>
                      </a:cubicBezTo>
                      <a:cubicBezTo>
                        <a:pt x="2992" y="11340"/>
                        <a:pt x="3240" y="11379"/>
                        <a:pt x="3569" y="11379"/>
                      </a:cubicBezTo>
                      <a:cubicBezTo>
                        <a:pt x="3652" y="11379"/>
                        <a:pt x="3739" y="11376"/>
                        <a:pt x="3830" y="11370"/>
                      </a:cubicBezTo>
                      <a:cubicBezTo>
                        <a:pt x="5138" y="11188"/>
                        <a:pt x="7508" y="9972"/>
                        <a:pt x="8147" y="8179"/>
                      </a:cubicBezTo>
                      <a:cubicBezTo>
                        <a:pt x="8177" y="8148"/>
                        <a:pt x="8177" y="8148"/>
                        <a:pt x="8177" y="8118"/>
                      </a:cubicBezTo>
                      <a:cubicBezTo>
                        <a:pt x="8177" y="8027"/>
                        <a:pt x="8238" y="7996"/>
                        <a:pt x="8238" y="7905"/>
                      </a:cubicBezTo>
                      <a:lnTo>
                        <a:pt x="8268" y="7905"/>
                      </a:lnTo>
                      <a:cubicBezTo>
                        <a:pt x="9575" y="7753"/>
                        <a:pt x="10274" y="6446"/>
                        <a:pt x="10214" y="5443"/>
                      </a:cubicBezTo>
                      <a:cubicBezTo>
                        <a:pt x="10183" y="5109"/>
                        <a:pt x="10062" y="4683"/>
                        <a:pt x="9666" y="4531"/>
                      </a:cubicBezTo>
                      <a:cubicBezTo>
                        <a:pt x="9849" y="4349"/>
                        <a:pt x="9788" y="3072"/>
                        <a:pt x="9697" y="2890"/>
                      </a:cubicBezTo>
                      <a:cubicBezTo>
                        <a:pt x="9378" y="1828"/>
                        <a:pt x="8503" y="1"/>
                        <a:pt x="5796"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7"/>
                <p:cNvSpPr/>
                <p:nvPr/>
              </p:nvSpPr>
              <p:spPr>
                <a:xfrm>
                  <a:off x="5028055" y="3286789"/>
                  <a:ext cx="175040" cy="117072"/>
                </a:xfrm>
                <a:custGeom>
                  <a:rect b="b" l="l" r="r" t="t"/>
                  <a:pathLst>
                    <a:path extrusionOk="0" h="6913" w="10336">
                      <a:moveTo>
                        <a:pt x="5691" y="0"/>
                      </a:moveTo>
                      <a:cubicBezTo>
                        <a:pt x="5510" y="0"/>
                        <a:pt x="5325" y="14"/>
                        <a:pt x="5138" y="43"/>
                      </a:cubicBezTo>
                      <a:cubicBezTo>
                        <a:pt x="2372" y="438"/>
                        <a:pt x="1" y="2049"/>
                        <a:pt x="92" y="4025"/>
                      </a:cubicBezTo>
                      <a:cubicBezTo>
                        <a:pt x="135" y="5406"/>
                        <a:pt x="340" y="5614"/>
                        <a:pt x="460" y="5614"/>
                      </a:cubicBezTo>
                      <a:cubicBezTo>
                        <a:pt x="512" y="5614"/>
                        <a:pt x="548" y="5575"/>
                        <a:pt x="548" y="5575"/>
                      </a:cubicBezTo>
                      <a:cubicBezTo>
                        <a:pt x="548" y="5575"/>
                        <a:pt x="487" y="5453"/>
                        <a:pt x="609" y="3873"/>
                      </a:cubicBezTo>
                      <a:cubicBezTo>
                        <a:pt x="710" y="2937"/>
                        <a:pt x="2759" y="2369"/>
                        <a:pt x="4031" y="2369"/>
                      </a:cubicBezTo>
                      <a:cubicBezTo>
                        <a:pt x="4658" y="2369"/>
                        <a:pt x="5097" y="2507"/>
                        <a:pt x="5016" y="2809"/>
                      </a:cubicBezTo>
                      <a:cubicBezTo>
                        <a:pt x="5016" y="2809"/>
                        <a:pt x="4986" y="3873"/>
                        <a:pt x="5928" y="4390"/>
                      </a:cubicBezTo>
                      <a:cubicBezTo>
                        <a:pt x="6475" y="4693"/>
                        <a:pt x="6931" y="4997"/>
                        <a:pt x="6749" y="5605"/>
                      </a:cubicBezTo>
                      <a:cubicBezTo>
                        <a:pt x="6506" y="6426"/>
                        <a:pt x="6749" y="6912"/>
                        <a:pt x="7205" y="6912"/>
                      </a:cubicBezTo>
                      <a:cubicBezTo>
                        <a:pt x="8025" y="6912"/>
                        <a:pt x="8025" y="5089"/>
                        <a:pt x="9727" y="4815"/>
                      </a:cubicBezTo>
                      <a:cubicBezTo>
                        <a:pt x="9727" y="4815"/>
                        <a:pt x="10335" y="4633"/>
                        <a:pt x="10183" y="3569"/>
                      </a:cubicBezTo>
                      <a:cubicBezTo>
                        <a:pt x="10042" y="2577"/>
                        <a:pt x="8183" y="0"/>
                        <a:pt x="56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7"/>
                <p:cNvSpPr/>
                <p:nvPr/>
              </p:nvSpPr>
              <p:spPr>
                <a:xfrm>
                  <a:off x="5168596" y="3414627"/>
                  <a:ext cx="23184" cy="22236"/>
                </a:xfrm>
                <a:custGeom>
                  <a:rect b="b" l="l" r="r" t="t"/>
                  <a:pathLst>
                    <a:path extrusionOk="0" h="1313" w="1369">
                      <a:moveTo>
                        <a:pt x="660" y="0"/>
                      </a:moveTo>
                      <a:cubicBezTo>
                        <a:pt x="643" y="0"/>
                        <a:pt x="626" y="1"/>
                        <a:pt x="609" y="3"/>
                      </a:cubicBezTo>
                      <a:cubicBezTo>
                        <a:pt x="214" y="33"/>
                        <a:pt x="1" y="398"/>
                        <a:pt x="31" y="732"/>
                      </a:cubicBezTo>
                      <a:cubicBezTo>
                        <a:pt x="60" y="1076"/>
                        <a:pt x="386" y="1312"/>
                        <a:pt x="704" y="1312"/>
                      </a:cubicBezTo>
                      <a:cubicBezTo>
                        <a:pt x="723" y="1312"/>
                        <a:pt x="742" y="1311"/>
                        <a:pt x="761" y="1310"/>
                      </a:cubicBezTo>
                      <a:cubicBezTo>
                        <a:pt x="1126" y="1249"/>
                        <a:pt x="1369" y="915"/>
                        <a:pt x="1338" y="580"/>
                      </a:cubicBezTo>
                      <a:cubicBezTo>
                        <a:pt x="1281" y="263"/>
                        <a:pt x="977" y="0"/>
                        <a:pt x="6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7"/>
                <p:cNvSpPr/>
                <p:nvPr/>
              </p:nvSpPr>
              <p:spPr>
                <a:xfrm>
                  <a:off x="5068212" y="3429920"/>
                  <a:ext cx="28840" cy="13565"/>
                </a:xfrm>
                <a:custGeom>
                  <a:rect b="b" l="l" r="r" t="t"/>
                  <a:pathLst>
                    <a:path extrusionOk="0" h="801" w="1703">
                      <a:moveTo>
                        <a:pt x="1532" y="0"/>
                      </a:moveTo>
                      <a:cubicBezTo>
                        <a:pt x="1481" y="0"/>
                        <a:pt x="1429" y="34"/>
                        <a:pt x="1429" y="103"/>
                      </a:cubicBezTo>
                      <a:cubicBezTo>
                        <a:pt x="1429" y="103"/>
                        <a:pt x="1338" y="437"/>
                        <a:pt x="882" y="559"/>
                      </a:cubicBezTo>
                      <a:cubicBezTo>
                        <a:pt x="821" y="567"/>
                        <a:pt x="764" y="571"/>
                        <a:pt x="711" y="571"/>
                      </a:cubicBezTo>
                      <a:cubicBezTo>
                        <a:pt x="392" y="571"/>
                        <a:pt x="213" y="437"/>
                        <a:pt x="213" y="437"/>
                      </a:cubicBezTo>
                      <a:cubicBezTo>
                        <a:pt x="198" y="422"/>
                        <a:pt x="175" y="414"/>
                        <a:pt x="145" y="414"/>
                      </a:cubicBezTo>
                      <a:cubicBezTo>
                        <a:pt x="115" y="414"/>
                        <a:pt x="77" y="422"/>
                        <a:pt x="31" y="437"/>
                      </a:cubicBezTo>
                      <a:cubicBezTo>
                        <a:pt x="1" y="467"/>
                        <a:pt x="1" y="559"/>
                        <a:pt x="31" y="619"/>
                      </a:cubicBezTo>
                      <a:cubicBezTo>
                        <a:pt x="31" y="618"/>
                        <a:pt x="32" y="617"/>
                        <a:pt x="33" y="617"/>
                      </a:cubicBezTo>
                      <a:cubicBezTo>
                        <a:pt x="56" y="617"/>
                        <a:pt x="265" y="800"/>
                        <a:pt x="645" y="800"/>
                      </a:cubicBezTo>
                      <a:cubicBezTo>
                        <a:pt x="726" y="800"/>
                        <a:pt x="816" y="792"/>
                        <a:pt x="913" y="771"/>
                      </a:cubicBezTo>
                      <a:cubicBezTo>
                        <a:pt x="1490" y="650"/>
                        <a:pt x="1672" y="194"/>
                        <a:pt x="1672" y="163"/>
                      </a:cubicBezTo>
                      <a:cubicBezTo>
                        <a:pt x="1703" y="103"/>
                        <a:pt x="1672" y="12"/>
                        <a:pt x="1581" y="12"/>
                      </a:cubicBezTo>
                      <a:cubicBezTo>
                        <a:pt x="1566" y="4"/>
                        <a:pt x="1549" y="0"/>
                        <a:pt x="1532"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37"/>
                <p:cNvSpPr/>
                <p:nvPr/>
              </p:nvSpPr>
              <p:spPr>
                <a:xfrm>
                  <a:off x="5065130" y="3394591"/>
                  <a:ext cx="15462" cy="30381"/>
                </a:xfrm>
                <a:custGeom>
                  <a:rect b="b" l="l" r="r" t="t"/>
                  <a:pathLst>
                    <a:path extrusionOk="0" h="1794" w="913">
                      <a:moveTo>
                        <a:pt x="791" y="0"/>
                      </a:moveTo>
                      <a:cubicBezTo>
                        <a:pt x="760" y="0"/>
                        <a:pt x="669" y="31"/>
                        <a:pt x="669" y="122"/>
                      </a:cubicBezTo>
                      <a:cubicBezTo>
                        <a:pt x="639" y="669"/>
                        <a:pt x="395" y="1064"/>
                        <a:pt x="31" y="1338"/>
                      </a:cubicBezTo>
                      <a:cubicBezTo>
                        <a:pt x="0" y="1368"/>
                        <a:pt x="0" y="1398"/>
                        <a:pt x="0" y="1459"/>
                      </a:cubicBezTo>
                      <a:cubicBezTo>
                        <a:pt x="0" y="1490"/>
                        <a:pt x="31" y="1520"/>
                        <a:pt x="61" y="1520"/>
                      </a:cubicBezTo>
                      <a:lnTo>
                        <a:pt x="608" y="1794"/>
                      </a:lnTo>
                      <a:lnTo>
                        <a:pt x="669" y="1794"/>
                      </a:lnTo>
                      <a:cubicBezTo>
                        <a:pt x="699" y="1794"/>
                        <a:pt x="760" y="1763"/>
                        <a:pt x="699" y="1702"/>
                      </a:cubicBezTo>
                      <a:cubicBezTo>
                        <a:pt x="760" y="1642"/>
                        <a:pt x="760" y="1611"/>
                        <a:pt x="669" y="1550"/>
                      </a:cubicBezTo>
                      <a:lnTo>
                        <a:pt x="304" y="1368"/>
                      </a:lnTo>
                      <a:cubicBezTo>
                        <a:pt x="639" y="1064"/>
                        <a:pt x="821" y="699"/>
                        <a:pt x="912" y="122"/>
                      </a:cubicBezTo>
                      <a:cubicBezTo>
                        <a:pt x="912" y="91"/>
                        <a:pt x="851" y="0"/>
                        <a:pt x="791"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6" name="Google Shape;1306;p37"/>
                <p:cNvSpPr/>
                <p:nvPr/>
              </p:nvSpPr>
              <p:spPr>
                <a:xfrm>
                  <a:off x="5082473" y="3357008"/>
                  <a:ext cx="38781" cy="15970"/>
                </a:xfrm>
                <a:custGeom>
                  <a:rect b="b" l="l" r="r" t="t"/>
                  <a:pathLst>
                    <a:path extrusionOk="0" h="943" w="2290">
                      <a:moveTo>
                        <a:pt x="770" y="0"/>
                      </a:moveTo>
                      <a:cubicBezTo>
                        <a:pt x="557" y="0"/>
                        <a:pt x="375" y="61"/>
                        <a:pt x="253" y="152"/>
                      </a:cubicBezTo>
                      <a:cubicBezTo>
                        <a:pt x="0" y="321"/>
                        <a:pt x="163" y="645"/>
                        <a:pt x="429" y="645"/>
                      </a:cubicBezTo>
                      <a:cubicBezTo>
                        <a:pt x="451" y="645"/>
                        <a:pt x="473" y="643"/>
                        <a:pt x="496" y="639"/>
                      </a:cubicBezTo>
                      <a:cubicBezTo>
                        <a:pt x="557" y="639"/>
                        <a:pt x="648" y="608"/>
                        <a:pt x="770" y="608"/>
                      </a:cubicBezTo>
                      <a:cubicBezTo>
                        <a:pt x="809" y="604"/>
                        <a:pt x="850" y="602"/>
                        <a:pt x="893" y="602"/>
                      </a:cubicBezTo>
                      <a:cubicBezTo>
                        <a:pt x="1451" y="602"/>
                        <a:pt x="2289" y="943"/>
                        <a:pt x="2289" y="943"/>
                      </a:cubicBezTo>
                      <a:cubicBezTo>
                        <a:pt x="2289" y="943"/>
                        <a:pt x="1864" y="61"/>
                        <a:pt x="7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7"/>
                <p:cNvSpPr/>
                <p:nvPr/>
              </p:nvSpPr>
              <p:spPr>
                <a:xfrm>
                  <a:off x="5038353" y="3362580"/>
                  <a:ext cx="30906" cy="19153"/>
                </a:xfrm>
                <a:custGeom>
                  <a:rect b="b" l="l" r="r" t="t"/>
                  <a:pathLst>
                    <a:path extrusionOk="0" h="1131" w="1825">
                      <a:moveTo>
                        <a:pt x="1269" y="1"/>
                      </a:moveTo>
                      <a:cubicBezTo>
                        <a:pt x="1184" y="1"/>
                        <a:pt x="1094" y="10"/>
                        <a:pt x="1004" y="36"/>
                      </a:cubicBezTo>
                      <a:cubicBezTo>
                        <a:pt x="1" y="370"/>
                        <a:pt x="62" y="1130"/>
                        <a:pt x="62" y="1130"/>
                      </a:cubicBezTo>
                      <a:cubicBezTo>
                        <a:pt x="62" y="1130"/>
                        <a:pt x="669" y="735"/>
                        <a:pt x="1156" y="614"/>
                      </a:cubicBezTo>
                      <a:cubicBezTo>
                        <a:pt x="1277" y="583"/>
                        <a:pt x="1369" y="583"/>
                        <a:pt x="1460" y="583"/>
                      </a:cubicBezTo>
                      <a:cubicBezTo>
                        <a:pt x="1764" y="583"/>
                        <a:pt x="1824" y="158"/>
                        <a:pt x="1581" y="36"/>
                      </a:cubicBezTo>
                      <a:cubicBezTo>
                        <a:pt x="1494" y="19"/>
                        <a:pt x="1386" y="1"/>
                        <a:pt x="1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7"/>
                <p:cNvSpPr/>
                <p:nvPr/>
              </p:nvSpPr>
              <p:spPr>
                <a:xfrm>
                  <a:off x="5152642" y="3419471"/>
                  <a:ext cx="16495" cy="10652"/>
                </a:xfrm>
                <a:custGeom>
                  <a:rect b="b" l="l" r="r" t="t"/>
                  <a:pathLst>
                    <a:path extrusionOk="0" h="629" w="974">
                      <a:moveTo>
                        <a:pt x="159" y="1"/>
                      </a:moveTo>
                      <a:cubicBezTo>
                        <a:pt x="132" y="1"/>
                        <a:pt x="99" y="8"/>
                        <a:pt x="61" y="21"/>
                      </a:cubicBezTo>
                      <a:cubicBezTo>
                        <a:pt x="1" y="51"/>
                        <a:pt x="1" y="142"/>
                        <a:pt x="31" y="203"/>
                      </a:cubicBezTo>
                      <a:cubicBezTo>
                        <a:pt x="153" y="325"/>
                        <a:pt x="213" y="416"/>
                        <a:pt x="335" y="477"/>
                      </a:cubicBezTo>
                      <a:cubicBezTo>
                        <a:pt x="517" y="598"/>
                        <a:pt x="700" y="629"/>
                        <a:pt x="852" y="629"/>
                      </a:cubicBezTo>
                      <a:cubicBezTo>
                        <a:pt x="912" y="598"/>
                        <a:pt x="912" y="598"/>
                        <a:pt x="912" y="568"/>
                      </a:cubicBezTo>
                      <a:cubicBezTo>
                        <a:pt x="912" y="477"/>
                        <a:pt x="943" y="446"/>
                        <a:pt x="973" y="355"/>
                      </a:cubicBezTo>
                      <a:lnTo>
                        <a:pt x="821" y="355"/>
                      </a:lnTo>
                      <a:cubicBezTo>
                        <a:pt x="760" y="355"/>
                        <a:pt x="669" y="355"/>
                        <a:pt x="609" y="325"/>
                      </a:cubicBezTo>
                      <a:cubicBezTo>
                        <a:pt x="487" y="264"/>
                        <a:pt x="365" y="173"/>
                        <a:pt x="244" y="51"/>
                      </a:cubicBezTo>
                      <a:cubicBezTo>
                        <a:pt x="226" y="15"/>
                        <a:pt x="198" y="1"/>
                        <a:pt x="159"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7"/>
                <p:cNvSpPr/>
                <p:nvPr/>
              </p:nvSpPr>
              <p:spPr>
                <a:xfrm>
                  <a:off x="5162939" y="3381007"/>
                  <a:ext cx="26791" cy="31618"/>
                </a:xfrm>
                <a:custGeom>
                  <a:rect b="b" l="l" r="r" t="t"/>
                  <a:pathLst>
                    <a:path extrusionOk="0" h="1867" w="1582">
                      <a:moveTo>
                        <a:pt x="1418" y="1"/>
                      </a:moveTo>
                      <a:cubicBezTo>
                        <a:pt x="1401" y="1"/>
                        <a:pt x="1384" y="4"/>
                        <a:pt x="1368" y="12"/>
                      </a:cubicBezTo>
                      <a:cubicBezTo>
                        <a:pt x="1308" y="42"/>
                        <a:pt x="92" y="589"/>
                        <a:pt x="1" y="1714"/>
                      </a:cubicBezTo>
                      <a:cubicBezTo>
                        <a:pt x="1" y="1805"/>
                        <a:pt x="31" y="1866"/>
                        <a:pt x="92" y="1866"/>
                      </a:cubicBezTo>
                      <a:lnTo>
                        <a:pt x="183" y="1866"/>
                      </a:lnTo>
                      <a:cubicBezTo>
                        <a:pt x="213" y="1866"/>
                        <a:pt x="304" y="1805"/>
                        <a:pt x="304" y="1775"/>
                      </a:cubicBezTo>
                      <a:cubicBezTo>
                        <a:pt x="365" y="802"/>
                        <a:pt x="1460" y="285"/>
                        <a:pt x="1460" y="285"/>
                      </a:cubicBezTo>
                      <a:cubicBezTo>
                        <a:pt x="1551" y="255"/>
                        <a:pt x="1581" y="164"/>
                        <a:pt x="1551" y="103"/>
                      </a:cubicBezTo>
                      <a:cubicBezTo>
                        <a:pt x="1528" y="35"/>
                        <a:pt x="1471" y="1"/>
                        <a:pt x="1418"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7"/>
                <p:cNvSpPr/>
                <p:nvPr/>
              </p:nvSpPr>
              <p:spPr>
                <a:xfrm>
                  <a:off x="5169121" y="3391915"/>
                  <a:ext cx="17511" cy="9890"/>
                </a:xfrm>
                <a:custGeom>
                  <a:rect b="b" l="l" r="r" t="t"/>
                  <a:pathLst>
                    <a:path extrusionOk="0" h="584" w="1034">
                      <a:moveTo>
                        <a:pt x="234" y="0"/>
                      </a:moveTo>
                      <a:cubicBezTo>
                        <a:pt x="198" y="0"/>
                        <a:pt x="160" y="2"/>
                        <a:pt x="122" y="6"/>
                      </a:cubicBezTo>
                      <a:cubicBezTo>
                        <a:pt x="31" y="6"/>
                        <a:pt x="0" y="97"/>
                        <a:pt x="0" y="158"/>
                      </a:cubicBezTo>
                      <a:cubicBezTo>
                        <a:pt x="0" y="249"/>
                        <a:pt x="91" y="280"/>
                        <a:pt x="152" y="280"/>
                      </a:cubicBezTo>
                      <a:cubicBezTo>
                        <a:pt x="175" y="278"/>
                        <a:pt x="198" y="277"/>
                        <a:pt x="220" y="277"/>
                      </a:cubicBezTo>
                      <a:cubicBezTo>
                        <a:pt x="572" y="277"/>
                        <a:pt x="760" y="493"/>
                        <a:pt x="760" y="493"/>
                      </a:cubicBezTo>
                      <a:cubicBezTo>
                        <a:pt x="791" y="584"/>
                        <a:pt x="882" y="584"/>
                        <a:pt x="912" y="584"/>
                      </a:cubicBezTo>
                      <a:cubicBezTo>
                        <a:pt x="912" y="584"/>
                        <a:pt x="943" y="584"/>
                        <a:pt x="943" y="553"/>
                      </a:cubicBezTo>
                      <a:cubicBezTo>
                        <a:pt x="1034" y="493"/>
                        <a:pt x="1034" y="432"/>
                        <a:pt x="1003" y="371"/>
                      </a:cubicBezTo>
                      <a:cubicBezTo>
                        <a:pt x="1003" y="371"/>
                        <a:pt x="739" y="0"/>
                        <a:pt x="234"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7"/>
                <p:cNvSpPr/>
                <p:nvPr/>
              </p:nvSpPr>
              <p:spPr>
                <a:xfrm>
                  <a:off x="5094989" y="3386800"/>
                  <a:ext cx="9280" cy="15699"/>
                </a:xfrm>
                <a:custGeom>
                  <a:rect b="b" l="l" r="r" t="t"/>
                  <a:pathLst>
                    <a:path extrusionOk="0" h="927" w="548">
                      <a:moveTo>
                        <a:pt x="245" y="1"/>
                      </a:moveTo>
                      <a:cubicBezTo>
                        <a:pt x="235" y="1"/>
                        <a:pt x="224" y="2"/>
                        <a:pt x="213" y="4"/>
                      </a:cubicBezTo>
                      <a:cubicBezTo>
                        <a:pt x="91" y="65"/>
                        <a:pt x="0" y="278"/>
                        <a:pt x="0" y="521"/>
                      </a:cubicBezTo>
                      <a:cubicBezTo>
                        <a:pt x="54" y="736"/>
                        <a:pt x="131" y="927"/>
                        <a:pt x="253" y="927"/>
                      </a:cubicBezTo>
                      <a:cubicBezTo>
                        <a:pt x="269" y="927"/>
                        <a:pt x="286" y="923"/>
                        <a:pt x="304" y="916"/>
                      </a:cubicBezTo>
                      <a:cubicBezTo>
                        <a:pt x="456" y="886"/>
                        <a:pt x="547" y="703"/>
                        <a:pt x="517" y="430"/>
                      </a:cubicBezTo>
                      <a:cubicBezTo>
                        <a:pt x="461" y="176"/>
                        <a:pt x="378" y="1"/>
                        <a:pt x="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7"/>
                <p:cNvSpPr/>
                <p:nvPr/>
              </p:nvSpPr>
              <p:spPr>
                <a:xfrm>
                  <a:off x="5089840" y="3382786"/>
                  <a:ext cx="21609" cy="7434"/>
                </a:xfrm>
                <a:custGeom>
                  <a:rect b="b" l="l" r="r" t="t"/>
                  <a:pathLst>
                    <a:path extrusionOk="0" h="439" w="1276">
                      <a:moveTo>
                        <a:pt x="1239" y="188"/>
                      </a:moveTo>
                      <a:cubicBezTo>
                        <a:pt x="1238" y="188"/>
                        <a:pt x="1237" y="188"/>
                        <a:pt x="1236" y="188"/>
                      </a:cubicBezTo>
                      <a:lnTo>
                        <a:pt x="1236" y="188"/>
                      </a:lnTo>
                      <a:cubicBezTo>
                        <a:pt x="1230" y="196"/>
                        <a:pt x="1224" y="203"/>
                        <a:pt x="1216" y="211"/>
                      </a:cubicBezTo>
                      <a:cubicBezTo>
                        <a:pt x="1247" y="196"/>
                        <a:pt x="1247" y="188"/>
                        <a:pt x="1239" y="188"/>
                      </a:cubicBezTo>
                      <a:close/>
                      <a:moveTo>
                        <a:pt x="742" y="0"/>
                      </a:moveTo>
                      <a:cubicBezTo>
                        <a:pt x="525" y="0"/>
                        <a:pt x="271" y="65"/>
                        <a:pt x="61" y="302"/>
                      </a:cubicBezTo>
                      <a:cubicBezTo>
                        <a:pt x="0" y="332"/>
                        <a:pt x="0" y="363"/>
                        <a:pt x="61" y="393"/>
                      </a:cubicBezTo>
                      <a:cubicBezTo>
                        <a:pt x="76" y="424"/>
                        <a:pt x="92" y="439"/>
                        <a:pt x="107" y="439"/>
                      </a:cubicBezTo>
                      <a:cubicBezTo>
                        <a:pt x="122" y="439"/>
                        <a:pt x="137" y="424"/>
                        <a:pt x="152" y="393"/>
                      </a:cubicBezTo>
                      <a:cubicBezTo>
                        <a:pt x="343" y="203"/>
                        <a:pt x="589" y="154"/>
                        <a:pt x="794" y="154"/>
                      </a:cubicBezTo>
                      <a:cubicBezTo>
                        <a:pt x="1014" y="154"/>
                        <a:pt x="1186" y="211"/>
                        <a:pt x="1186" y="211"/>
                      </a:cubicBezTo>
                      <a:lnTo>
                        <a:pt x="1216" y="211"/>
                      </a:lnTo>
                      <a:cubicBezTo>
                        <a:pt x="1216" y="198"/>
                        <a:pt x="1228" y="190"/>
                        <a:pt x="1236" y="188"/>
                      </a:cubicBezTo>
                      <a:lnTo>
                        <a:pt x="1236" y="188"/>
                      </a:lnTo>
                      <a:cubicBezTo>
                        <a:pt x="1276" y="136"/>
                        <a:pt x="1269" y="89"/>
                        <a:pt x="1216" y="89"/>
                      </a:cubicBezTo>
                      <a:cubicBezTo>
                        <a:pt x="1200" y="89"/>
                        <a:pt x="997" y="0"/>
                        <a:pt x="7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7"/>
                <p:cNvSpPr/>
                <p:nvPr/>
              </p:nvSpPr>
              <p:spPr>
                <a:xfrm>
                  <a:off x="5055340" y="3391948"/>
                  <a:ext cx="9805" cy="15699"/>
                </a:xfrm>
                <a:custGeom>
                  <a:rect b="b" l="l" r="r" t="t"/>
                  <a:pathLst>
                    <a:path extrusionOk="0" h="927" w="579">
                      <a:moveTo>
                        <a:pt x="246" y="1"/>
                      </a:moveTo>
                      <a:cubicBezTo>
                        <a:pt x="236" y="1"/>
                        <a:pt x="225" y="2"/>
                        <a:pt x="214" y="4"/>
                      </a:cubicBezTo>
                      <a:cubicBezTo>
                        <a:pt x="62" y="4"/>
                        <a:pt x="1" y="247"/>
                        <a:pt x="31" y="521"/>
                      </a:cubicBezTo>
                      <a:cubicBezTo>
                        <a:pt x="58" y="736"/>
                        <a:pt x="156" y="927"/>
                        <a:pt x="283" y="927"/>
                      </a:cubicBezTo>
                      <a:cubicBezTo>
                        <a:pt x="300" y="927"/>
                        <a:pt x="317" y="923"/>
                        <a:pt x="335" y="916"/>
                      </a:cubicBezTo>
                      <a:cubicBezTo>
                        <a:pt x="457" y="916"/>
                        <a:pt x="578" y="703"/>
                        <a:pt x="518" y="430"/>
                      </a:cubicBezTo>
                      <a:cubicBezTo>
                        <a:pt x="489" y="176"/>
                        <a:pt x="383"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7"/>
                <p:cNvSpPr/>
                <p:nvPr/>
              </p:nvSpPr>
              <p:spPr>
                <a:xfrm>
                  <a:off x="5050192" y="3387765"/>
                  <a:ext cx="20610" cy="8247"/>
                </a:xfrm>
                <a:custGeom>
                  <a:rect b="b" l="l" r="r" t="t"/>
                  <a:pathLst>
                    <a:path extrusionOk="0" h="487" w="1217">
                      <a:moveTo>
                        <a:pt x="746" y="0"/>
                      </a:moveTo>
                      <a:cubicBezTo>
                        <a:pt x="518" y="0"/>
                        <a:pt x="244" y="69"/>
                        <a:pt x="31" y="342"/>
                      </a:cubicBezTo>
                      <a:cubicBezTo>
                        <a:pt x="1" y="373"/>
                        <a:pt x="1" y="403"/>
                        <a:pt x="31" y="464"/>
                      </a:cubicBezTo>
                      <a:cubicBezTo>
                        <a:pt x="46" y="479"/>
                        <a:pt x="69" y="487"/>
                        <a:pt x="92" y="487"/>
                      </a:cubicBezTo>
                      <a:cubicBezTo>
                        <a:pt x="115" y="487"/>
                        <a:pt x="138" y="479"/>
                        <a:pt x="153" y="464"/>
                      </a:cubicBezTo>
                      <a:cubicBezTo>
                        <a:pt x="342" y="228"/>
                        <a:pt x="595" y="171"/>
                        <a:pt x="805" y="171"/>
                      </a:cubicBezTo>
                      <a:cubicBezTo>
                        <a:pt x="1000" y="171"/>
                        <a:pt x="1157" y="221"/>
                        <a:pt x="1186" y="221"/>
                      </a:cubicBezTo>
                      <a:cubicBezTo>
                        <a:pt x="1125" y="190"/>
                        <a:pt x="1125" y="190"/>
                        <a:pt x="1186" y="190"/>
                      </a:cubicBezTo>
                      <a:cubicBezTo>
                        <a:pt x="1217" y="99"/>
                        <a:pt x="1217" y="69"/>
                        <a:pt x="1186" y="69"/>
                      </a:cubicBezTo>
                      <a:cubicBezTo>
                        <a:pt x="1156" y="69"/>
                        <a:pt x="974" y="0"/>
                        <a:pt x="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7"/>
                <p:cNvSpPr/>
                <p:nvPr/>
              </p:nvSpPr>
              <p:spPr>
                <a:xfrm>
                  <a:off x="4782508" y="3882621"/>
                  <a:ext cx="303712" cy="49941"/>
                </a:xfrm>
                <a:custGeom>
                  <a:rect b="b" l="l" r="r" t="t"/>
                  <a:pathLst>
                    <a:path extrusionOk="0" h="2949" w="17934">
                      <a:moveTo>
                        <a:pt x="17782" y="2949"/>
                      </a:moveTo>
                      <a:lnTo>
                        <a:pt x="61" y="2341"/>
                      </a:lnTo>
                      <a:cubicBezTo>
                        <a:pt x="30" y="2341"/>
                        <a:pt x="0" y="2310"/>
                        <a:pt x="0" y="2280"/>
                      </a:cubicBezTo>
                      <a:lnTo>
                        <a:pt x="61" y="61"/>
                      </a:lnTo>
                      <a:cubicBezTo>
                        <a:pt x="61" y="31"/>
                        <a:pt x="122" y="0"/>
                        <a:pt x="152" y="0"/>
                      </a:cubicBezTo>
                      <a:lnTo>
                        <a:pt x="17842" y="608"/>
                      </a:lnTo>
                      <a:cubicBezTo>
                        <a:pt x="17903" y="608"/>
                        <a:pt x="17934" y="639"/>
                        <a:pt x="17934" y="669"/>
                      </a:cubicBezTo>
                      <a:lnTo>
                        <a:pt x="17842" y="2888"/>
                      </a:lnTo>
                      <a:cubicBezTo>
                        <a:pt x="17842" y="2949"/>
                        <a:pt x="17812" y="2949"/>
                        <a:pt x="17782" y="294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7"/>
                <p:cNvSpPr/>
                <p:nvPr/>
              </p:nvSpPr>
              <p:spPr>
                <a:xfrm>
                  <a:off x="4675417" y="3663833"/>
                  <a:ext cx="237835" cy="263051"/>
                </a:xfrm>
                <a:custGeom>
                  <a:rect b="b" l="l" r="r" t="t"/>
                  <a:pathLst>
                    <a:path extrusionOk="0" h="15533" w="14044">
                      <a:moveTo>
                        <a:pt x="4499" y="15198"/>
                      </a:moveTo>
                      <a:cubicBezTo>
                        <a:pt x="3800" y="15167"/>
                        <a:pt x="3253" y="14712"/>
                        <a:pt x="3101" y="14043"/>
                      </a:cubicBezTo>
                      <a:lnTo>
                        <a:pt x="214" y="1489"/>
                      </a:lnTo>
                      <a:cubicBezTo>
                        <a:pt x="1" y="730"/>
                        <a:pt x="609" y="0"/>
                        <a:pt x="1429" y="0"/>
                      </a:cubicBezTo>
                      <a:lnTo>
                        <a:pt x="9393" y="274"/>
                      </a:lnTo>
                      <a:cubicBezTo>
                        <a:pt x="9940" y="274"/>
                        <a:pt x="10396" y="638"/>
                        <a:pt x="10548" y="1186"/>
                      </a:cubicBezTo>
                      <a:lnTo>
                        <a:pt x="14044" y="1553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7"/>
                <p:cNvSpPr/>
                <p:nvPr/>
              </p:nvSpPr>
              <p:spPr>
                <a:xfrm>
                  <a:off x="4833978" y="3668456"/>
                  <a:ext cx="93193" cy="256362"/>
                </a:xfrm>
                <a:custGeom>
                  <a:rect b="b" l="l" r="r" t="t"/>
                  <a:pathLst>
                    <a:path extrusionOk="0" h="15138" w="5503">
                      <a:moveTo>
                        <a:pt x="1125" y="913"/>
                      </a:moveTo>
                      <a:lnTo>
                        <a:pt x="4590" y="15107"/>
                      </a:lnTo>
                      <a:lnTo>
                        <a:pt x="5502" y="15138"/>
                      </a:lnTo>
                      <a:lnTo>
                        <a:pt x="2037" y="943"/>
                      </a:lnTo>
                      <a:cubicBezTo>
                        <a:pt x="1946" y="396"/>
                        <a:pt x="1490" y="31"/>
                        <a:pt x="913" y="31"/>
                      </a:cubicBezTo>
                      <a:lnTo>
                        <a:pt x="1" y="1"/>
                      </a:lnTo>
                      <a:cubicBezTo>
                        <a:pt x="578" y="31"/>
                        <a:pt x="1034" y="396"/>
                        <a:pt x="1125" y="9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7"/>
                <p:cNvSpPr/>
                <p:nvPr/>
              </p:nvSpPr>
              <p:spPr>
                <a:xfrm>
                  <a:off x="4849933" y="3678754"/>
                  <a:ext cx="63845" cy="245033"/>
                </a:xfrm>
                <a:custGeom>
                  <a:rect b="b" l="l" r="r" t="t"/>
                  <a:pathLst>
                    <a:path extrusionOk="0" h="14469" w="3770">
                      <a:moveTo>
                        <a:pt x="123" y="1"/>
                      </a:moveTo>
                      <a:cubicBezTo>
                        <a:pt x="31" y="1"/>
                        <a:pt x="1" y="61"/>
                        <a:pt x="1" y="153"/>
                      </a:cubicBezTo>
                      <a:lnTo>
                        <a:pt x="3466" y="14347"/>
                      </a:lnTo>
                      <a:cubicBezTo>
                        <a:pt x="3466" y="14438"/>
                        <a:pt x="3527" y="14469"/>
                        <a:pt x="3618" y="14469"/>
                      </a:cubicBezTo>
                      <a:cubicBezTo>
                        <a:pt x="3740" y="14438"/>
                        <a:pt x="3770" y="14378"/>
                        <a:pt x="3740" y="14317"/>
                      </a:cubicBezTo>
                      <a:lnTo>
                        <a:pt x="274" y="92"/>
                      </a:lnTo>
                      <a:cubicBezTo>
                        <a:pt x="274" y="31"/>
                        <a:pt x="183"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7"/>
                <p:cNvSpPr/>
                <p:nvPr/>
              </p:nvSpPr>
              <p:spPr>
                <a:xfrm>
                  <a:off x="4760490" y="3773921"/>
                  <a:ext cx="53311" cy="48028"/>
                </a:xfrm>
                <a:custGeom>
                  <a:rect b="b" l="l" r="r" t="t"/>
                  <a:pathLst>
                    <a:path extrusionOk="0" h="2836" w="3148">
                      <a:moveTo>
                        <a:pt x="1192" y="1"/>
                      </a:moveTo>
                      <a:cubicBezTo>
                        <a:pt x="464" y="1"/>
                        <a:pt x="0" y="590"/>
                        <a:pt x="145" y="1373"/>
                      </a:cubicBezTo>
                      <a:cubicBezTo>
                        <a:pt x="297" y="2163"/>
                        <a:pt x="1057" y="2801"/>
                        <a:pt x="1878" y="2832"/>
                      </a:cubicBezTo>
                      <a:cubicBezTo>
                        <a:pt x="1914" y="2834"/>
                        <a:pt x="1950" y="2836"/>
                        <a:pt x="1985" y="2836"/>
                      </a:cubicBezTo>
                      <a:cubicBezTo>
                        <a:pt x="2711" y="2836"/>
                        <a:pt x="3147" y="2247"/>
                        <a:pt x="3002" y="1464"/>
                      </a:cubicBezTo>
                      <a:cubicBezTo>
                        <a:pt x="2850" y="673"/>
                        <a:pt x="2090" y="35"/>
                        <a:pt x="1300" y="5"/>
                      </a:cubicBezTo>
                      <a:cubicBezTo>
                        <a:pt x="1264" y="2"/>
                        <a:pt x="1228" y="1"/>
                        <a:pt x="1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7"/>
                <p:cNvSpPr/>
                <p:nvPr/>
              </p:nvSpPr>
              <p:spPr>
                <a:xfrm>
                  <a:off x="4909143" y="3532404"/>
                  <a:ext cx="402037" cy="358937"/>
                </a:xfrm>
                <a:custGeom>
                  <a:rect b="b" l="l" r="r" t="t"/>
                  <a:pathLst>
                    <a:path extrusionOk="0" h="21195" w="23740">
                      <a:moveTo>
                        <a:pt x="20948" y="0"/>
                      </a:moveTo>
                      <a:cubicBezTo>
                        <a:pt x="19723" y="0"/>
                        <a:pt x="18634" y="866"/>
                        <a:pt x="18390" y="2167"/>
                      </a:cubicBezTo>
                      <a:lnTo>
                        <a:pt x="18390" y="2289"/>
                      </a:lnTo>
                      <a:lnTo>
                        <a:pt x="18390" y="2319"/>
                      </a:lnTo>
                      <a:lnTo>
                        <a:pt x="18359" y="2775"/>
                      </a:lnTo>
                      <a:lnTo>
                        <a:pt x="18268" y="3231"/>
                      </a:lnTo>
                      <a:lnTo>
                        <a:pt x="18177" y="4173"/>
                      </a:lnTo>
                      <a:cubicBezTo>
                        <a:pt x="18086" y="4781"/>
                        <a:pt x="17964" y="5420"/>
                        <a:pt x="17904" y="6028"/>
                      </a:cubicBezTo>
                      <a:cubicBezTo>
                        <a:pt x="17721" y="7304"/>
                        <a:pt x="17478" y="8520"/>
                        <a:pt x="17204" y="9736"/>
                      </a:cubicBezTo>
                      <a:cubicBezTo>
                        <a:pt x="17113" y="10344"/>
                        <a:pt x="16961" y="10952"/>
                        <a:pt x="16809" y="11529"/>
                      </a:cubicBezTo>
                      <a:cubicBezTo>
                        <a:pt x="16657" y="12076"/>
                        <a:pt x="16505" y="12684"/>
                        <a:pt x="16293" y="13231"/>
                      </a:cubicBezTo>
                      <a:cubicBezTo>
                        <a:pt x="16232" y="13505"/>
                        <a:pt x="16110" y="13748"/>
                        <a:pt x="16049" y="13991"/>
                      </a:cubicBezTo>
                      <a:cubicBezTo>
                        <a:pt x="15958" y="14204"/>
                        <a:pt x="15837" y="14447"/>
                        <a:pt x="15776" y="14629"/>
                      </a:cubicBezTo>
                      <a:cubicBezTo>
                        <a:pt x="15745" y="14721"/>
                        <a:pt x="15685" y="14781"/>
                        <a:pt x="15654" y="14781"/>
                      </a:cubicBezTo>
                      <a:cubicBezTo>
                        <a:pt x="15593" y="14873"/>
                        <a:pt x="15472" y="14933"/>
                        <a:pt x="15350" y="15025"/>
                      </a:cubicBezTo>
                      <a:cubicBezTo>
                        <a:pt x="15046" y="15207"/>
                        <a:pt x="14621" y="15359"/>
                        <a:pt x="14134" y="15511"/>
                      </a:cubicBezTo>
                      <a:cubicBezTo>
                        <a:pt x="13648" y="15663"/>
                        <a:pt x="13071" y="15785"/>
                        <a:pt x="12493" y="15845"/>
                      </a:cubicBezTo>
                      <a:cubicBezTo>
                        <a:pt x="11338" y="16028"/>
                        <a:pt x="10061" y="16180"/>
                        <a:pt x="8785" y="16332"/>
                      </a:cubicBezTo>
                      <a:cubicBezTo>
                        <a:pt x="7478" y="16484"/>
                        <a:pt x="6110" y="16666"/>
                        <a:pt x="4742" y="17000"/>
                      </a:cubicBezTo>
                      <a:cubicBezTo>
                        <a:pt x="4073" y="17152"/>
                        <a:pt x="3344" y="17335"/>
                        <a:pt x="2614" y="17608"/>
                      </a:cubicBezTo>
                      <a:cubicBezTo>
                        <a:pt x="1885" y="17851"/>
                        <a:pt x="1186" y="18155"/>
                        <a:pt x="456" y="18551"/>
                      </a:cubicBezTo>
                      <a:cubicBezTo>
                        <a:pt x="274" y="18733"/>
                        <a:pt x="92" y="18733"/>
                        <a:pt x="0" y="18763"/>
                      </a:cubicBezTo>
                      <a:lnTo>
                        <a:pt x="31" y="18854"/>
                      </a:lnTo>
                      <a:lnTo>
                        <a:pt x="548" y="20861"/>
                      </a:lnTo>
                      <a:lnTo>
                        <a:pt x="578" y="20982"/>
                      </a:lnTo>
                      <a:cubicBezTo>
                        <a:pt x="578" y="20982"/>
                        <a:pt x="6931" y="21195"/>
                        <a:pt x="8815" y="21195"/>
                      </a:cubicBezTo>
                      <a:cubicBezTo>
                        <a:pt x="8967" y="21165"/>
                        <a:pt x="9150" y="21165"/>
                        <a:pt x="9302" y="21134"/>
                      </a:cubicBezTo>
                      <a:lnTo>
                        <a:pt x="11216" y="20891"/>
                      </a:lnTo>
                      <a:cubicBezTo>
                        <a:pt x="11855" y="20830"/>
                        <a:pt x="12554" y="20739"/>
                        <a:pt x="13223" y="20617"/>
                      </a:cubicBezTo>
                      <a:cubicBezTo>
                        <a:pt x="13922" y="20526"/>
                        <a:pt x="14621" y="20374"/>
                        <a:pt x="15350" y="20161"/>
                      </a:cubicBezTo>
                      <a:cubicBezTo>
                        <a:pt x="15745" y="20070"/>
                        <a:pt x="16110" y="19949"/>
                        <a:pt x="16505" y="19797"/>
                      </a:cubicBezTo>
                      <a:cubicBezTo>
                        <a:pt x="16870" y="19645"/>
                        <a:pt x="17296" y="19462"/>
                        <a:pt x="17721" y="19219"/>
                      </a:cubicBezTo>
                      <a:cubicBezTo>
                        <a:pt x="18116" y="19006"/>
                        <a:pt x="18542" y="18703"/>
                        <a:pt x="18937" y="18307"/>
                      </a:cubicBezTo>
                      <a:lnTo>
                        <a:pt x="19089" y="18155"/>
                      </a:lnTo>
                      <a:lnTo>
                        <a:pt x="19119" y="18125"/>
                      </a:lnTo>
                      <a:lnTo>
                        <a:pt x="19150" y="18095"/>
                      </a:lnTo>
                      <a:lnTo>
                        <a:pt x="19241" y="17973"/>
                      </a:lnTo>
                      <a:cubicBezTo>
                        <a:pt x="19271" y="17943"/>
                        <a:pt x="19302" y="17882"/>
                        <a:pt x="19302" y="17851"/>
                      </a:cubicBezTo>
                      <a:lnTo>
                        <a:pt x="19393" y="17760"/>
                      </a:lnTo>
                      <a:lnTo>
                        <a:pt x="19454" y="17639"/>
                      </a:lnTo>
                      <a:cubicBezTo>
                        <a:pt x="19484" y="17608"/>
                        <a:pt x="19484" y="17547"/>
                        <a:pt x="19545" y="17547"/>
                      </a:cubicBezTo>
                      <a:cubicBezTo>
                        <a:pt x="19727" y="17335"/>
                        <a:pt x="19849" y="17092"/>
                        <a:pt x="19940" y="16909"/>
                      </a:cubicBezTo>
                      <a:cubicBezTo>
                        <a:pt x="20183" y="16484"/>
                        <a:pt x="20335" y="16149"/>
                        <a:pt x="20487" y="15754"/>
                      </a:cubicBezTo>
                      <a:cubicBezTo>
                        <a:pt x="20639" y="15420"/>
                        <a:pt x="20761" y="15085"/>
                        <a:pt x="20852" y="14751"/>
                      </a:cubicBezTo>
                      <a:cubicBezTo>
                        <a:pt x="21095" y="14052"/>
                        <a:pt x="21277" y="13414"/>
                        <a:pt x="21460" y="12775"/>
                      </a:cubicBezTo>
                      <a:cubicBezTo>
                        <a:pt x="21673" y="12107"/>
                        <a:pt x="21825" y="11468"/>
                        <a:pt x="21977" y="10830"/>
                      </a:cubicBezTo>
                      <a:cubicBezTo>
                        <a:pt x="22280" y="9523"/>
                        <a:pt x="22524" y="8246"/>
                        <a:pt x="22797" y="6939"/>
                      </a:cubicBezTo>
                      <a:cubicBezTo>
                        <a:pt x="22919" y="6301"/>
                        <a:pt x="23071" y="5663"/>
                        <a:pt x="23192" y="5024"/>
                      </a:cubicBezTo>
                      <a:lnTo>
                        <a:pt x="23375" y="4021"/>
                      </a:lnTo>
                      <a:lnTo>
                        <a:pt x="23436" y="3535"/>
                      </a:lnTo>
                      <a:lnTo>
                        <a:pt x="23527" y="3049"/>
                      </a:lnTo>
                      <a:cubicBezTo>
                        <a:pt x="23739" y="1620"/>
                        <a:pt x="22828" y="313"/>
                        <a:pt x="21399" y="40"/>
                      </a:cubicBezTo>
                      <a:cubicBezTo>
                        <a:pt x="21248" y="13"/>
                        <a:pt x="21097" y="0"/>
                        <a:pt x="20948" y="0"/>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7"/>
                <p:cNvSpPr/>
                <p:nvPr/>
              </p:nvSpPr>
              <p:spPr>
                <a:xfrm>
                  <a:off x="5169629" y="3783253"/>
                  <a:ext cx="28078" cy="14683"/>
                </a:xfrm>
                <a:custGeom>
                  <a:rect b="b" l="l" r="r" t="t"/>
                  <a:pathLst>
                    <a:path extrusionOk="0" h="867" w="1658">
                      <a:moveTo>
                        <a:pt x="244" y="1"/>
                      </a:moveTo>
                      <a:cubicBezTo>
                        <a:pt x="92" y="1"/>
                        <a:pt x="1" y="214"/>
                        <a:pt x="153" y="244"/>
                      </a:cubicBezTo>
                      <a:cubicBezTo>
                        <a:pt x="609" y="366"/>
                        <a:pt x="1034" y="548"/>
                        <a:pt x="1429" y="852"/>
                      </a:cubicBezTo>
                      <a:cubicBezTo>
                        <a:pt x="1444" y="862"/>
                        <a:pt x="1460" y="866"/>
                        <a:pt x="1477" y="866"/>
                      </a:cubicBezTo>
                      <a:cubicBezTo>
                        <a:pt x="1563" y="866"/>
                        <a:pt x="1658" y="751"/>
                        <a:pt x="1581" y="700"/>
                      </a:cubicBezTo>
                      <a:cubicBezTo>
                        <a:pt x="1186" y="366"/>
                        <a:pt x="730" y="122"/>
                        <a:pt x="244"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7"/>
                <p:cNvSpPr/>
                <p:nvPr/>
              </p:nvSpPr>
              <p:spPr>
                <a:xfrm>
                  <a:off x="5174270" y="3783202"/>
                  <a:ext cx="22591" cy="4708"/>
                </a:xfrm>
                <a:custGeom>
                  <a:rect b="b" l="l" r="r" t="t"/>
                  <a:pathLst>
                    <a:path extrusionOk="0" h="278" w="1334">
                      <a:moveTo>
                        <a:pt x="1214" y="1"/>
                      </a:moveTo>
                      <a:cubicBezTo>
                        <a:pt x="1205" y="1"/>
                        <a:pt x="1196" y="2"/>
                        <a:pt x="1186" y="4"/>
                      </a:cubicBezTo>
                      <a:cubicBezTo>
                        <a:pt x="851" y="65"/>
                        <a:pt x="487" y="65"/>
                        <a:pt x="152" y="95"/>
                      </a:cubicBezTo>
                      <a:cubicBezTo>
                        <a:pt x="142" y="93"/>
                        <a:pt x="133" y="92"/>
                        <a:pt x="124" y="92"/>
                      </a:cubicBezTo>
                      <a:cubicBezTo>
                        <a:pt x="1" y="92"/>
                        <a:pt x="10" y="277"/>
                        <a:pt x="152" y="277"/>
                      </a:cubicBezTo>
                      <a:cubicBezTo>
                        <a:pt x="487" y="247"/>
                        <a:pt x="851" y="247"/>
                        <a:pt x="1186" y="186"/>
                      </a:cubicBezTo>
                      <a:cubicBezTo>
                        <a:pt x="1299" y="186"/>
                        <a:pt x="1333" y="1"/>
                        <a:pt x="1214"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7"/>
                <p:cNvSpPr/>
                <p:nvPr/>
              </p:nvSpPr>
              <p:spPr>
                <a:xfrm>
                  <a:off x="5084302" y="3876777"/>
                  <a:ext cx="80898" cy="17341"/>
                </a:xfrm>
                <a:custGeom>
                  <a:rect b="b" l="l" r="r" t="t"/>
                  <a:pathLst>
                    <a:path extrusionOk="0" h="1024" w="4777">
                      <a:moveTo>
                        <a:pt x="4635" y="0"/>
                      </a:moveTo>
                      <a:cubicBezTo>
                        <a:pt x="4619" y="0"/>
                        <a:pt x="4602" y="3"/>
                        <a:pt x="4583" y="11"/>
                      </a:cubicBezTo>
                      <a:cubicBezTo>
                        <a:pt x="3124" y="315"/>
                        <a:pt x="1665" y="710"/>
                        <a:pt x="145" y="832"/>
                      </a:cubicBezTo>
                      <a:cubicBezTo>
                        <a:pt x="37" y="832"/>
                        <a:pt x="1" y="1024"/>
                        <a:pt x="101" y="1024"/>
                      </a:cubicBezTo>
                      <a:cubicBezTo>
                        <a:pt x="113" y="1024"/>
                        <a:pt x="128" y="1021"/>
                        <a:pt x="145" y="1014"/>
                      </a:cubicBezTo>
                      <a:cubicBezTo>
                        <a:pt x="1695" y="923"/>
                        <a:pt x="3154" y="467"/>
                        <a:pt x="4644" y="193"/>
                      </a:cubicBezTo>
                      <a:cubicBezTo>
                        <a:pt x="4777" y="167"/>
                        <a:pt x="4747" y="0"/>
                        <a:pt x="4635"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7"/>
                <p:cNvSpPr/>
                <p:nvPr/>
              </p:nvSpPr>
              <p:spPr>
                <a:xfrm>
                  <a:off x="5173745" y="3783253"/>
                  <a:ext cx="17" cy="1050"/>
                </a:xfrm>
                <a:custGeom>
                  <a:rect b="b" l="l" r="r" t="t"/>
                  <a:pathLst>
                    <a:path extrusionOk="0" h="62" w="1">
                      <a:moveTo>
                        <a:pt x="1" y="1"/>
                      </a:moveTo>
                      <a:cubicBezTo>
                        <a:pt x="1" y="62"/>
                        <a:pt x="1" y="62"/>
                        <a:pt x="1" y="1"/>
                      </a:cubicBezTo>
                      <a:cubicBezTo>
                        <a:pt x="1" y="62"/>
                        <a:pt x="1" y="62"/>
                        <a:pt x="1" y="1"/>
                      </a:cubicBezTo>
                      <a:cubicBezTo>
                        <a:pt x="1" y="62"/>
                        <a:pt x="1" y="62"/>
                        <a:pt x="1"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7"/>
                <p:cNvSpPr/>
                <p:nvPr/>
              </p:nvSpPr>
              <p:spPr>
                <a:xfrm>
                  <a:off x="5173237" y="3784286"/>
                  <a:ext cx="17" cy="17"/>
                </a:xfrm>
                <a:custGeom>
                  <a:rect b="b" l="l" r="r" t="t"/>
                  <a:pathLst>
                    <a:path extrusionOk="0" h="1" w="1">
                      <a:moveTo>
                        <a:pt x="0" y="1"/>
                      </a:move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326" name="Google Shape;1326;p37"/>
            <p:cNvGrpSpPr/>
            <p:nvPr/>
          </p:nvGrpSpPr>
          <p:grpSpPr>
            <a:xfrm>
              <a:off x="8362385" y="1743651"/>
              <a:ext cx="433808" cy="433676"/>
              <a:chOff x="4044425" y="756463"/>
              <a:chExt cx="662100" cy="662100"/>
            </a:xfrm>
          </p:grpSpPr>
          <p:sp>
            <p:nvSpPr>
              <p:cNvPr id="1327" name="Google Shape;1327;p37"/>
              <p:cNvSpPr/>
              <p:nvPr/>
            </p:nvSpPr>
            <p:spPr>
              <a:xfrm>
                <a:off x="4044425" y="756463"/>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328" name="Google Shape;1328;p37"/>
              <p:cNvSpPr/>
              <p:nvPr/>
            </p:nvSpPr>
            <p:spPr>
              <a:xfrm>
                <a:off x="4219992" y="922524"/>
                <a:ext cx="310971" cy="329996"/>
              </a:xfrm>
              <a:custGeom>
                <a:rect b="b" l="l" r="r" t="t"/>
                <a:pathLst>
                  <a:path extrusionOk="0" h="6840" w="6445">
                    <a:moveTo>
                      <a:pt x="1" y="1"/>
                    </a:moveTo>
                    <a:lnTo>
                      <a:pt x="1551" y="2828"/>
                    </a:lnTo>
                    <a:lnTo>
                      <a:pt x="852" y="2828"/>
                    </a:lnTo>
                    <a:lnTo>
                      <a:pt x="852" y="3831"/>
                    </a:lnTo>
                    <a:lnTo>
                      <a:pt x="2037" y="3831"/>
                    </a:lnTo>
                    <a:lnTo>
                      <a:pt x="2371" y="4500"/>
                    </a:lnTo>
                    <a:lnTo>
                      <a:pt x="2371" y="4803"/>
                    </a:lnTo>
                    <a:lnTo>
                      <a:pt x="821" y="4803"/>
                    </a:lnTo>
                    <a:lnTo>
                      <a:pt x="821" y="5807"/>
                    </a:lnTo>
                    <a:lnTo>
                      <a:pt x="2371" y="5807"/>
                    </a:lnTo>
                    <a:lnTo>
                      <a:pt x="2371" y="6840"/>
                    </a:lnTo>
                    <a:lnTo>
                      <a:pt x="3952" y="6840"/>
                    </a:lnTo>
                    <a:lnTo>
                      <a:pt x="3952" y="5807"/>
                    </a:lnTo>
                    <a:lnTo>
                      <a:pt x="5502" y="5807"/>
                    </a:lnTo>
                    <a:lnTo>
                      <a:pt x="5502" y="4803"/>
                    </a:lnTo>
                    <a:lnTo>
                      <a:pt x="3952" y="4803"/>
                    </a:lnTo>
                    <a:lnTo>
                      <a:pt x="3952" y="4500"/>
                    </a:lnTo>
                    <a:lnTo>
                      <a:pt x="4317" y="3831"/>
                    </a:lnTo>
                    <a:lnTo>
                      <a:pt x="5502" y="3831"/>
                    </a:lnTo>
                    <a:lnTo>
                      <a:pt x="5502" y="2828"/>
                    </a:lnTo>
                    <a:lnTo>
                      <a:pt x="4803" y="2828"/>
                    </a:lnTo>
                    <a:lnTo>
                      <a:pt x="6444" y="1"/>
                    </a:lnTo>
                    <a:lnTo>
                      <a:pt x="4712" y="1"/>
                    </a:lnTo>
                    <a:lnTo>
                      <a:pt x="3192" y="3132"/>
                    </a:lnTo>
                    <a:lnTo>
                      <a:pt x="17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29" name="Google Shape;1329;p37"/>
            <p:cNvSpPr/>
            <p:nvPr/>
          </p:nvSpPr>
          <p:spPr>
            <a:xfrm>
              <a:off x="5034130" y="712150"/>
              <a:ext cx="673500" cy="248100"/>
            </a:xfrm>
            <a:prstGeom prst="roundRect">
              <a:avLst>
                <a:gd fmla="val 50000" name="adj"/>
              </a:avLst>
            </a:prstGeom>
            <a:solidFill>
              <a:srgbClr val="5FD3F6">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330" name="Google Shape;1330;p37"/>
            <p:cNvSpPr/>
            <p:nvPr/>
          </p:nvSpPr>
          <p:spPr>
            <a:xfrm>
              <a:off x="5642798" y="3771611"/>
              <a:ext cx="357900" cy="567900"/>
            </a:xfrm>
            <a:prstGeom prst="upArrow">
              <a:avLst>
                <a:gd fmla="val 50000" name="adj1"/>
                <a:gd fmla="val 80688"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331" name="Google Shape;1331;p37"/>
            <p:cNvSpPr/>
            <p:nvPr/>
          </p:nvSpPr>
          <p:spPr>
            <a:xfrm>
              <a:off x="8139733" y="3705055"/>
              <a:ext cx="119778" cy="433721"/>
            </a:xfrm>
            <a:custGeom>
              <a:rect b="b" l="l" r="r" t="t"/>
              <a:pathLst>
                <a:path extrusionOk="0" h="14530" w="4013">
                  <a:moveTo>
                    <a:pt x="153" y="0"/>
                  </a:moveTo>
                  <a:lnTo>
                    <a:pt x="578" y="9453"/>
                  </a:lnTo>
                  <a:lnTo>
                    <a:pt x="3405" y="9453"/>
                  </a:lnTo>
                  <a:lnTo>
                    <a:pt x="3800" y="0"/>
                  </a:lnTo>
                  <a:close/>
                  <a:moveTo>
                    <a:pt x="2007" y="10821"/>
                  </a:moveTo>
                  <a:cubicBezTo>
                    <a:pt x="791" y="10821"/>
                    <a:pt x="1" y="11642"/>
                    <a:pt x="1" y="12706"/>
                  </a:cubicBezTo>
                  <a:cubicBezTo>
                    <a:pt x="1" y="13709"/>
                    <a:pt x="791" y="14529"/>
                    <a:pt x="2007" y="14529"/>
                  </a:cubicBezTo>
                  <a:cubicBezTo>
                    <a:pt x="3223" y="14529"/>
                    <a:pt x="4013" y="13709"/>
                    <a:pt x="3982" y="12706"/>
                  </a:cubicBezTo>
                  <a:cubicBezTo>
                    <a:pt x="3982" y="11642"/>
                    <a:pt x="3192" y="10821"/>
                    <a:pt x="2007" y="108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32" name="Google Shape;1332;p37"/>
            <p:cNvGrpSpPr/>
            <p:nvPr/>
          </p:nvGrpSpPr>
          <p:grpSpPr>
            <a:xfrm>
              <a:off x="8259535" y="3137554"/>
              <a:ext cx="488828" cy="488828"/>
              <a:chOff x="3711125" y="728900"/>
              <a:chExt cx="662100" cy="662100"/>
            </a:xfrm>
          </p:grpSpPr>
          <p:sp>
            <p:nvSpPr>
              <p:cNvPr id="1333" name="Google Shape;1333;p37"/>
              <p:cNvSpPr/>
              <p:nvPr/>
            </p:nvSpPr>
            <p:spPr>
              <a:xfrm>
                <a:off x="3711125" y="728900"/>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334" name="Google Shape;1334;p37"/>
              <p:cNvSpPr/>
              <p:nvPr/>
            </p:nvSpPr>
            <p:spPr>
              <a:xfrm>
                <a:off x="3943089" y="889943"/>
                <a:ext cx="221609" cy="340014"/>
              </a:xfrm>
              <a:custGeom>
                <a:rect b="b" l="l" r="r" t="t"/>
                <a:pathLst>
                  <a:path extrusionOk="0" h="11521" w="7509">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5" name="Google Shape;1335;p37"/>
            <p:cNvGrpSpPr/>
            <p:nvPr/>
          </p:nvGrpSpPr>
          <p:grpSpPr>
            <a:xfrm>
              <a:off x="5826261" y="2626623"/>
              <a:ext cx="673488" cy="673488"/>
              <a:chOff x="3993675" y="-205462"/>
              <a:chExt cx="662100" cy="662100"/>
            </a:xfrm>
          </p:grpSpPr>
          <p:sp>
            <p:nvSpPr>
              <p:cNvPr id="1336" name="Google Shape;1336;p37"/>
              <p:cNvSpPr/>
              <p:nvPr/>
            </p:nvSpPr>
            <p:spPr>
              <a:xfrm>
                <a:off x="3993675" y="-205462"/>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337" name="Google Shape;1337;p37"/>
              <p:cNvSpPr/>
              <p:nvPr/>
            </p:nvSpPr>
            <p:spPr>
              <a:xfrm>
                <a:off x="4209889" y="-64140"/>
                <a:ext cx="229666" cy="379472"/>
              </a:xfrm>
              <a:custGeom>
                <a:rect b="b" l="l" r="r" t="t"/>
                <a:pathLst>
                  <a:path extrusionOk="0" h="12858" w="7782">
                    <a:moveTo>
                      <a:pt x="3556" y="3283"/>
                    </a:moveTo>
                    <a:lnTo>
                      <a:pt x="3556" y="4985"/>
                    </a:lnTo>
                    <a:cubicBezTo>
                      <a:pt x="3252" y="4924"/>
                      <a:pt x="3009" y="4803"/>
                      <a:pt x="2857" y="4651"/>
                    </a:cubicBezTo>
                    <a:cubicBezTo>
                      <a:pt x="2705" y="4529"/>
                      <a:pt x="2614" y="4347"/>
                      <a:pt x="2614" y="4104"/>
                    </a:cubicBezTo>
                    <a:cubicBezTo>
                      <a:pt x="2614" y="3648"/>
                      <a:pt x="2948" y="3405"/>
                      <a:pt x="3556" y="3283"/>
                    </a:cubicBezTo>
                    <a:close/>
                    <a:moveTo>
                      <a:pt x="4256" y="7538"/>
                    </a:moveTo>
                    <a:cubicBezTo>
                      <a:pt x="4559" y="7660"/>
                      <a:pt x="4833" y="7812"/>
                      <a:pt x="5015" y="7903"/>
                    </a:cubicBezTo>
                    <a:cubicBezTo>
                      <a:pt x="5198" y="8055"/>
                      <a:pt x="5319" y="8268"/>
                      <a:pt x="5319" y="8481"/>
                    </a:cubicBezTo>
                    <a:cubicBezTo>
                      <a:pt x="5319" y="8940"/>
                      <a:pt x="4967" y="9182"/>
                      <a:pt x="4365" y="9182"/>
                    </a:cubicBezTo>
                    <a:cubicBezTo>
                      <a:pt x="4329" y="9182"/>
                      <a:pt x="4293" y="9181"/>
                      <a:pt x="4256" y="9180"/>
                    </a:cubicBezTo>
                    <a:lnTo>
                      <a:pt x="4256" y="7538"/>
                    </a:lnTo>
                    <a:close/>
                    <a:moveTo>
                      <a:pt x="3526" y="0"/>
                    </a:moveTo>
                    <a:lnTo>
                      <a:pt x="3526" y="1399"/>
                    </a:lnTo>
                    <a:cubicBezTo>
                      <a:pt x="3100" y="1459"/>
                      <a:pt x="2705" y="1550"/>
                      <a:pt x="2310" y="1702"/>
                    </a:cubicBezTo>
                    <a:cubicBezTo>
                      <a:pt x="1945" y="1854"/>
                      <a:pt x="1581" y="2067"/>
                      <a:pt x="1338" y="2310"/>
                    </a:cubicBezTo>
                    <a:cubicBezTo>
                      <a:pt x="1034" y="2584"/>
                      <a:pt x="790" y="2888"/>
                      <a:pt x="638" y="3283"/>
                    </a:cubicBezTo>
                    <a:cubicBezTo>
                      <a:pt x="456" y="3617"/>
                      <a:pt x="365" y="4043"/>
                      <a:pt x="365" y="4529"/>
                    </a:cubicBezTo>
                    <a:cubicBezTo>
                      <a:pt x="365" y="4864"/>
                      <a:pt x="426" y="5198"/>
                      <a:pt x="517" y="5472"/>
                    </a:cubicBezTo>
                    <a:cubicBezTo>
                      <a:pt x="638" y="5745"/>
                      <a:pt x="790" y="5958"/>
                      <a:pt x="1034" y="6201"/>
                    </a:cubicBezTo>
                    <a:cubicBezTo>
                      <a:pt x="1246" y="6414"/>
                      <a:pt x="1520" y="6627"/>
                      <a:pt x="1854" y="6779"/>
                    </a:cubicBezTo>
                    <a:cubicBezTo>
                      <a:pt x="2189" y="6931"/>
                      <a:pt x="2584" y="7082"/>
                      <a:pt x="3040" y="7234"/>
                    </a:cubicBezTo>
                    <a:lnTo>
                      <a:pt x="3678" y="7417"/>
                    </a:lnTo>
                    <a:lnTo>
                      <a:pt x="3678" y="9241"/>
                    </a:lnTo>
                    <a:cubicBezTo>
                      <a:pt x="3374" y="9210"/>
                      <a:pt x="3040" y="9119"/>
                      <a:pt x="2736" y="8997"/>
                    </a:cubicBezTo>
                    <a:cubicBezTo>
                      <a:pt x="2432" y="8906"/>
                      <a:pt x="2158" y="8785"/>
                      <a:pt x="1885" y="8663"/>
                    </a:cubicBezTo>
                    <a:cubicBezTo>
                      <a:pt x="1672" y="8541"/>
                      <a:pt x="1429" y="8450"/>
                      <a:pt x="1277" y="8329"/>
                    </a:cubicBezTo>
                    <a:cubicBezTo>
                      <a:pt x="1125" y="8207"/>
                      <a:pt x="1034" y="8146"/>
                      <a:pt x="973" y="8086"/>
                    </a:cubicBezTo>
                    <a:lnTo>
                      <a:pt x="0" y="10061"/>
                    </a:lnTo>
                    <a:cubicBezTo>
                      <a:pt x="486" y="10426"/>
                      <a:pt x="1064" y="10669"/>
                      <a:pt x="1672" y="10882"/>
                    </a:cubicBezTo>
                    <a:cubicBezTo>
                      <a:pt x="2280" y="11064"/>
                      <a:pt x="2888" y="11216"/>
                      <a:pt x="3526" y="11247"/>
                    </a:cubicBezTo>
                    <a:lnTo>
                      <a:pt x="3526" y="12858"/>
                    </a:lnTo>
                    <a:lnTo>
                      <a:pt x="4468" y="12858"/>
                    </a:lnTo>
                    <a:lnTo>
                      <a:pt x="4468" y="11247"/>
                    </a:lnTo>
                    <a:cubicBezTo>
                      <a:pt x="4894" y="11247"/>
                      <a:pt x="5350" y="11186"/>
                      <a:pt x="5745" y="11064"/>
                    </a:cubicBezTo>
                    <a:cubicBezTo>
                      <a:pt x="6140" y="10943"/>
                      <a:pt x="6505" y="10760"/>
                      <a:pt x="6809" y="10517"/>
                    </a:cubicBezTo>
                    <a:cubicBezTo>
                      <a:pt x="7113" y="10304"/>
                      <a:pt x="7325" y="10000"/>
                      <a:pt x="7508" y="9636"/>
                    </a:cubicBezTo>
                    <a:cubicBezTo>
                      <a:pt x="7721" y="9241"/>
                      <a:pt x="7781" y="8815"/>
                      <a:pt x="7781" y="8298"/>
                    </a:cubicBezTo>
                    <a:cubicBezTo>
                      <a:pt x="7781" y="7873"/>
                      <a:pt x="7721" y="7447"/>
                      <a:pt x="7569" y="7143"/>
                    </a:cubicBezTo>
                    <a:cubicBezTo>
                      <a:pt x="7417" y="6809"/>
                      <a:pt x="7204" y="6535"/>
                      <a:pt x="6961" y="6323"/>
                    </a:cubicBezTo>
                    <a:cubicBezTo>
                      <a:pt x="6687" y="6079"/>
                      <a:pt x="6383" y="5897"/>
                      <a:pt x="5988" y="5745"/>
                    </a:cubicBezTo>
                    <a:cubicBezTo>
                      <a:pt x="5623" y="5593"/>
                      <a:pt x="5198" y="5441"/>
                      <a:pt x="4742" y="5320"/>
                    </a:cubicBezTo>
                    <a:lnTo>
                      <a:pt x="4286" y="5198"/>
                    </a:lnTo>
                    <a:lnTo>
                      <a:pt x="4286" y="3344"/>
                    </a:lnTo>
                    <a:cubicBezTo>
                      <a:pt x="4559" y="3405"/>
                      <a:pt x="4772" y="3465"/>
                      <a:pt x="5046" y="3557"/>
                    </a:cubicBezTo>
                    <a:cubicBezTo>
                      <a:pt x="5319" y="3617"/>
                      <a:pt x="5532" y="3709"/>
                      <a:pt x="5745" y="3800"/>
                    </a:cubicBezTo>
                    <a:cubicBezTo>
                      <a:pt x="5927" y="3891"/>
                      <a:pt x="6110" y="4013"/>
                      <a:pt x="6231" y="4073"/>
                    </a:cubicBezTo>
                    <a:cubicBezTo>
                      <a:pt x="6353" y="4165"/>
                      <a:pt x="6414" y="4225"/>
                      <a:pt x="6444" y="4256"/>
                    </a:cubicBezTo>
                    <a:lnTo>
                      <a:pt x="7508" y="2432"/>
                    </a:lnTo>
                    <a:cubicBezTo>
                      <a:pt x="7143" y="2219"/>
                      <a:pt x="6687" y="2037"/>
                      <a:pt x="6140" y="1794"/>
                    </a:cubicBezTo>
                    <a:cubicBezTo>
                      <a:pt x="5623" y="1611"/>
                      <a:pt x="5076" y="1459"/>
                      <a:pt x="4468" y="1399"/>
                    </a:cubicBezTo>
                    <a:lnTo>
                      <a:pt x="44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38" name="Google Shape;1338;p37"/>
            <p:cNvGrpSpPr/>
            <p:nvPr/>
          </p:nvGrpSpPr>
          <p:grpSpPr>
            <a:xfrm>
              <a:off x="4932196" y="3271370"/>
              <a:ext cx="877343" cy="221201"/>
              <a:chOff x="3538650" y="686217"/>
              <a:chExt cx="1411200" cy="355800"/>
            </a:xfrm>
          </p:grpSpPr>
          <p:sp>
            <p:nvSpPr>
              <p:cNvPr id="1339" name="Google Shape;1339;p37"/>
              <p:cNvSpPr/>
              <p:nvPr/>
            </p:nvSpPr>
            <p:spPr>
              <a:xfrm>
                <a:off x="3538650" y="686217"/>
                <a:ext cx="1411200" cy="355800"/>
              </a:xfrm>
              <a:prstGeom prst="roundRect">
                <a:avLst>
                  <a:gd fmla="val 13465"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340" name="Google Shape;1340;p37"/>
              <p:cNvSpPr/>
              <p:nvPr/>
            </p:nvSpPr>
            <p:spPr>
              <a:xfrm>
                <a:off x="3670718" y="821827"/>
                <a:ext cx="898800" cy="8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341" name="Google Shape;1341;p37"/>
              <p:cNvSpPr/>
              <p:nvPr/>
            </p:nvSpPr>
            <p:spPr>
              <a:xfrm>
                <a:off x="4669243" y="774478"/>
                <a:ext cx="148500" cy="1284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5" name="Shape 1345"/>
        <p:cNvGrpSpPr/>
        <p:nvPr/>
      </p:nvGrpSpPr>
      <p:grpSpPr>
        <a:xfrm>
          <a:off x="0" y="0"/>
          <a:ext cx="0" cy="0"/>
          <a:chOff x="0" y="0"/>
          <a:chExt cx="0" cy="0"/>
        </a:xfrm>
      </p:grpSpPr>
      <p:grpSp>
        <p:nvGrpSpPr>
          <p:cNvPr id="1346" name="Google Shape;1346;p38"/>
          <p:cNvGrpSpPr/>
          <p:nvPr/>
        </p:nvGrpSpPr>
        <p:grpSpPr>
          <a:xfrm>
            <a:off x="8050585" y="733629"/>
            <a:ext cx="488828" cy="488828"/>
            <a:chOff x="3711125" y="728900"/>
            <a:chExt cx="662100" cy="662100"/>
          </a:xfrm>
        </p:grpSpPr>
        <p:sp>
          <p:nvSpPr>
            <p:cNvPr id="1347" name="Google Shape;1347;p38"/>
            <p:cNvSpPr/>
            <p:nvPr/>
          </p:nvSpPr>
          <p:spPr>
            <a:xfrm>
              <a:off x="3711125" y="728900"/>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348" name="Google Shape;1348;p38"/>
            <p:cNvSpPr/>
            <p:nvPr/>
          </p:nvSpPr>
          <p:spPr>
            <a:xfrm>
              <a:off x="3943089" y="889943"/>
              <a:ext cx="221609" cy="340014"/>
            </a:xfrm>
            <a:custGeom>
              <a:rect b="b" l="l" r="r" t="t"/>
              <a:pathLst>
                <a:path extrusionOk="0" h="11521" w="7509">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49" name="Google Shape;1349;p38"/>
          <p:cNvPicPr preferRelativeResize="0"/>
          <p:nvPr/>
        </p:nvPicPr>
        <p:blipFill>
          <a:blip r:embed="rId3">
            <a:alphaModFix/>
          </a:blip>
          <a:stretch>
            <a:fillRect/>
          </a:stretch>
        </p:blipFill>
        <p:spPr>
          <a:xfrm>
            <a:off x="1565048" y="2284375"/>
            <a:ext cx="5143276" cy="1292775"/>
          </a:xfrm>
          <a:prstGeom prst="rect">
            <a:avLst/>
          </a:prstGeom>
          <a:noFill/>
          <a:ln>
            <a:noFill/>
          </a:ln>
        </p:spPr>
      </p:pic>
      <p:pic>
        <p:nvPicPr>
          <p:cNvPr id="1350" name="Google Shape;1350;p38"/>
          <p:cNvPicPr preferRelativeResize="0"/>
          <p:nvPr/>
        </p:nvPicPr>
        <p:blipFill>
          <a:blip r:embed="rId4">
            <a:alphaModFix/>
          </a:blip>
          <a:stretch>
            <a:fillRect/>
          </a:stretch>
        </p:blipFill>
        <p:spPr>
          <a:xfrm>
            <a:off x="1565037" y="3646650"/>
            <a:ext cx="5143275" cy="1292775"/>
          </a:xfrm>
          <a:prstGeom prst="rect">
            <a:avLst/>
          </a:prstGeom>
          <a:noFill/>
          <a:ln>
            <a:noFill/>
          </a:ln>
        </p:spPr>
      </p:pic>
      <p:sp>
        <p:nvSpPr>
          <p:cNvPr id="1351" name="Google Shape;1351;p38"/>
          <p:cNvSpPr txBox="1"/>
          <p:nvPr/>
        </p:nvSpPr>
        <p:spPr>
          <a:xfrm>
            <a:off x="848550" y="1135525"/>
            <a:ext cx="7446900" cy="7374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2"/>
              </a:buClr>
              <a:buSzPts val="1200"/>
              <a:buFont typeface="Rubik"/>
              <a:buChar char="●"/>
            </a:pPr>
            <a:r>
              <a:rPr lang="en" sz="1200">
                <a:solidFill>
                  <a:schemeClr val="accent2"/>
                </a:solidFill>
                <a:latin typeface="Rubik"/>
                <a:ea typeface="Rubik"/>
                <a:cs typeface="Rubik"/>
                <a:sym typeface="Rubik"/>
              </a:rPr>
              <a:t>Some cryptocurrencies appear multiple times in the dataset under different categories.</a:t>
            </a:r>
            <a:endParaRPr sz="1200">
              <a:solidFill>
                <a:schemeClr val="accent2"/>
              </a:solidFill>
              <a:latin typeface="Rubik"/>
              <a:ea typeface="Rubik"/>
              <a:cs typeface="Rubik"/>
              <a:sym typeface="Rubik"/>
            </a:endParaRPr>
          </a:p>
          <a:p>
            <a:pPr indent="0" lvl="0" marL="457200" rtl="0" algn="l">
              <a:spcBef>
                <a:spcPts val="0"/>
              </a:spcBef>
              <a:spcAft>
                <a:spcPts val="0"/>
              </a:spcAft>
              <a:buNone/>
            </a:pPr>
            <a:r>
              <a:t/>
            </a:r>
            <a:endParaRPr sz="1200">
              <a:solidFill>
                <a:schemeClr val="accent2"/>
              </a:solidFill>
              <a:latin typeface="Rubik"/>
              <a:ea typeface="Rubik"/>
              <a:cs typeface="Rubik"/>
              <a:sym typeface="Rubik"/>
            </a:endParaRPr>
          </a:p>
          <a:p>
            <a:pPr indent="-304800" lvl="0" marL="457200" rtl="0" algn="l">
              <a:spcBef>
                <a:spcPts val="0"/>
              </a:spcBef>
              <a:spcAft>
                <a:spcPts val="0"/>
              </a:spcAft>
              <a:buClr>
                <a:schemeClr val="accent2"/>
              </a:buClr>
              <a:buSzPts val="1200"/>
              <a:buFont typeface="Rubik"/>
              <a:buChar char="●"/>
            </a:pPr>
            <a:r>
              <a:rPr lang="en" sz="1200">
                <a:solidFill>
                  <a:schemeClr val="accent2"/>
                </a:solidFill>
                <a:latin typeface="Rubik"/>
                <a:ea typeface="Rubik"/>
                <a:cs typeface="Rubik"/>
                <a:sym typeface="Rubik"/>
              </a:rPr>
              <a:t>Their price, market cap, volume, circulating supply, and even ranking vary significantly, indicating possible discrepancies in classification or trading conditions across different platforms.</a:t>
            </a:r>
            <a:endParaRPr sz="1200">
              <a:solidFill>
                <a:schemeClr val="accent2"/>
              </a:solidFill>
              <a:latin typeface="Rubik"/>
              <a:ea typeface="Rubik"/>
              <a:cs typeface="Rubik"/>
              <a:sym typeface="Rubik"/>
            </a:endParaRPr>
          </a:p>
        </p:txBody>
      </p:sp>
      <p:sp>
        <p:nvSpPr>
          <p:cNvPr id="1352" name="Google Shape;1352;p38"/>
          <p:cNvSpPr txBox="1"/>
          <p:nvPr>
            <p:ph type="title"/>
          </p:nvPr>
        </p:nvSpPr>
        <p:spPr>
          <a:xfrm>
            <a:off x="1119275" y="445025"/>
            <a:ext cx="603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rPr>
              <a:t>Key Findings:</a:t>
            </a:r>
            <a:endParaRPr>
              <a:solidFill>
                <a:schemeClr val="accent3"/>
              </a:solidFill>
            </a:endParaRPr>
          </a:p>
        </p:txBody>
      </p:sp>
      <p:grpSp>
        <p:nvGrpSpPr>
          <p:cNvPr id="1353" name="Google Shape;1353;p38"/>
          <p:cNvGrpSpPr/>
          <p:nvPr/>
        </p:nvGrpSpPr>
        <p:grpSpPr>
          <a:xfrm>
            <a:off x="715000" y="536657"/>
            <a:ext cx="404264" cy="389427"/>
            <a:chOff x="715001" y="536657"/>
            <a:chExt cx="404264" cy="389427"/>
          </a:xfrm>
        </p:grpSpPr>
        <p:sp>
          <p:nvSpPr>
            <p:cNvPr id="1354" name="Google Shape;1354;p38"/>
            <p:cNvSpPr/>
            <p:nvPr/>
          </p:nvSpPr>
          <p:spPr>
            <a:xfrm>
              <a:off x="782545" y="536657"/>
              <a:ext cx="264541" cy="389427"/>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5" name="Google Shape;1355;p38"/>
            <p:cNvSpPr/>
            <p:nvPr/>
          </p:nvSpPr>
          <p:spPr>
            <a:xfrm>
              <a:off x="1071295" y="651266"/>
              <a:ext cx="47969" cy="24076"/>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8"/>
            <p:cNvSpPr/>
            <p:nvPr/>
          </p:nvSpPr>
          <p:spPr>
            <a:xfrm>
              <a:off x="715001" y="651266"/>
              <a:ext cx="47969" cy="24076"/>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8"/>
            <p:cNvSpPr/>
            <p:nvPr/>
          </p:nvSpPr>
          <p:spPr>
            <a:xfrm>
              <a:off x="1047328" y="559473"/>
              <a:ext cx="49042" cy="35252"/>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8"/>
            <p:cNvSpPr/>
            <p:nvPr/>
          </p:nvSpPr>
          <p:spPr>
            <a:xfrm>
              <a:off x="737861" y="731288"/>
              <a:ext cx="49076" cy="34787"/>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8"/>
            <p:cNvSpPr/>
            <p:nvPr/>
          </p:nvSpPr>
          <p:spPr>
            <a:xfrm>
              <a:off x="1048400" y="731288"/>
              <a:ext cx="47969" cy="33859"/>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8"/>
            <p:cNvSpPr/>
            <p:nvPr/>
          </p:nvSpPr>
          <p:spPr>
            <a:xfrm>
              <a:off x="738968" y="560401"/>
              <a:ext cx="47969" cy="33859"/>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8"/>
            <p:cNvSpPr/>
            <p:nvPr/>
          </p:nvSpPr>
          <p:spPr>
            <a:xfrm>
              <a:off x="845732" y="584046"/>
              <a:ext cx="141695" cy="203087"/>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5" name="Shape 1365"/>
        <p:cNvGrpSpPr/>
        <p:nvPr/>
      </p:nvGrpSpPr>
      <p:grpSpPr>
        <a:xfrm>
          <a:off x="0" y="0"/>
          <a:ext cx="0" cy="0"/>
          <a:chOff x="0" y="0"/>
          <a:chExt cx="0" cy="0"/>
        </a:xfrm>
      </p:grpSpPr>
      <p:sp>
        <p:nvSpPr>
          <p:cNvPr id="1366" name="Google Shape;1366;p39"/>
          <p:cNvSpPr txBox="1"/>
          <p:nvPr>
            <p:ph idx="6" type="subTitle"/>
          </p:nvPr>
        </p:nvSpPr>
        <p:spPr>
          <a:xfrm>
            <a:off x="1146650" y="3000325"/>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1367" name="Google Shape;1367;p39"/>
          <p:cNvSpPr txBox="1"/>
          <p:nvPr>
            <p:ph idx="1" type="subTitle"/>
          </p:nvPr>
        </p:nvSpPr>
        <p:spPr>
          <a:xfrm>
            <a:off x="1147000" y="1816375"/>
            <a:ext cx="2811000" cy="1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explore the histogram of the numeric features to know and get a glimpse of the distribution of them to be able to do with them if the distribution is skewed.</a:t>
            </a:r>
            <a:endParaRPr/>
          </a:p>
        </p:txBody>
      </p:sp>
      <p:sp>
        <p:nvSpPr>
          <p:cNvPr id="1368" name="Google Shape;1368;p39"/>
          <p:cNvSpPr txBox="1"/>
          <p:nvPr>
            <p:ph idx="3" type="subTitle"/>
          </p:nvPr>
        </p:nvSpPr>
        <p:spPr>
          <a:xfrm>
            <a:off x="1146650" y="3565400"/>
            <a:ext cx="2811000" cy="1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24-Hour change is the only feature that is almost normal-like but other features are heavily skewed indicating that we need to log transform them for example</a:t>
            </a:r>
            <a:endParaRPr/>
          </a:p>
        </p:txBody>
      </p:sp>
      <p:sp>
        <p:nvSpPr>
          <p:cNvPr id="1369" name="Google Shape;1369;p39"/>
          <p:cNvSpPr txBox="1"/>
          <p:nvPr>
            <p:ph idx="5" type="subTitle"/>
          </p:nvPr>
        </p:nvSpPr>
        <p:spPr>
          <a:xfrm>
            <a:off x="1147000" y="1251275"/>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Motivation</a:t>
            </a:r>
            <a:endParaRPr/>
          </a:p>
        </p:txBody>
      </p:sp>
      <p:grpSp>
        <p:nvGrpSpPr>
          <p:cNvPr id="1370" name="Google Shape;1370;p39"/>
          <p:cNvGrpSpPr/>
          <p:nvPr/>
        </p:nvGrpSpPr>
        <p:grpSpPr>
          <a:xfrm>
            <a:off x="720008" y="1349561"/>
            <a:ext cx="335410" cy="335046"/>
            <a:chOff x="1784064" y="230842"/>
            <a:chExt cx="305363" cy="305031"/>
          </a:xfrm>
        </p:grpSpPr>
        <p:sp>
          <p:nvSpPr>
            <p:cNvPr id="1371" name="Google Shape;1371;p39"/>
            <p:cNvSpPr/>
            <p:nvPr/>
          </p:nvSpPr>
          <p:spPr>
            <a:xfrm>
              <a:off x="1784064" y="230842"/>
              <a:ext cx="305363" cy="305031"/>
            </a:xfrm>
            <a:custGeom>
              <a:rect b="b" l="l" r="r" t="t"/>
              <a:pathLst>
                <a:path extrusionOk="0" h="112247" w="112369">
                  <a:moveTo>
                    <a:pt x="106061" y="6775"/>
                  </a:moveTo>
                  <a:lnTo>
                    <a:pt x="106061" y="6775"/>
                  </a:lnTo>
                  <a:cubicBezTo>
                    <a:pt x="105360" y="10045"/>
                    <a:pt x="104425" y="15652"/>
                    <a:pt x="102790" y="22660"/>
                  </a:cubicBezTo>
                  <a:cubicBezTo>
                    <a:pt x="102089" y="25230"/>
                    <a:pt x="101155" y="27800"/>
                    <a:pt x="100220" y="30837"/>
                  </a:cubicBezTo>
                  <a:lnTo>
                    <a:pt x="81765" y="12381"/>
                  </a:lnTo>
                  <a:cubicBezTo>
                    <a:pt x="89241" y="9345"/>
                    <a:pt x="97417" y="7476"/>
                    <a:pt x="106061" y="6775"/>
                  </a:cubicBezTo>
                  <a:close/>
                  <a:moveTo>
                    <a:pt x="22428" y="40882"/>
                  </a:moveTo>
                  <a:lnTo>
                    <a:pt x="35977" y="41583"/>
                  </a:lnTo>
                  <a:cubicBezTo>
                    <a:pt x="32239" y="46489"/>
                    <a:pt x="29202" y="51628"/>
                    <a:pt x="26399" y="56768"/>
                  </a:cubicBezTo>
                  <a:lnTo>
                    <a:pt x="10046" y="53264"/>
                  </a:lnTo>
                  <a:lnTo>
                    <a:pt x="22428" y="40882"/>
                  </a:lnTo>
                  <a:close/>
                  <a:moveTo>
                    <a:pt x="28735" y="65879"/>
                  </a:moveTo>
                  <a:lnTo>
                    <a:pt x="35276" y="72186"/>
                  </a:lnTo>
                  <a:lnTo>
                    <a:pt x="30370" y="77559"/>
                  </a:lnTo>
                  <a:lnTo>
                    <a:pt x="25231" y="72420"/>
                  </a:lnTo>
                  <a:cubicBezTo>
                    <a:pt x="26165" y="71018"/>
                    <a:pt x="27333" y="68448"/>
                    <a:pt x="28735" y="65879"/>
                  </a:cubicBezTo>
                  <a:close/>
                  <a:moveTo>
                    <a:pt x="75224" y="15185"/>
                  </a:moveTo>
                  <a:lnTo>
                    <a:pt x="97417" y="37378"/>
                  </a:lnTo>
                  <a:cubicBezTo>
                    <a:pt x="93446" y="44854"/>
                    <a:pt x="88073" y="53030"/>
                    <a:pt x="80831" y="60506"/>
                  </a:cubicBezTo>
                  <a:cubicBezTo>
                    <a:pt x="75224" y="66112"/>
                    <a:pt x="62609" y="74055"/>
                    <a:pt x="52564" y="80129"/>
                  </a:cubicBezTo>
                  <a:lnTo>
                    <a:pt x="44854" y="72420"/>
                  </a:lnTo>
                  <a:lnTo>
                    <a:pt x="55600" y="61674"/>
                  </a:lnTo>
                  <a:cubicBezTo>
                    <a:pt x="56769" y="60506"/>
                    <a:pt x="56769" y="58169"/>
                    <a:pt x="55600" y="57001"/>
                  </a:cubicBezTo>
                  <a:cubicBezTo>
                    <a:pt x="55016" y="56417"/>
                    <a:pt x="54257" y="56125"/>
                    <a:pt x="53440" y="56125"/>
                  </a:cubicBezTo>
                  <a:cubicBezTo>
                    <a:pt x="52622" y="56125"/>
                    <a:pt x="51746" y="56417"/>
                    <a:pt x="50928" y="57001"/>
                  </a:cubicBezTo>
                  <a:lnTo>
                    <a:pt x="40182" y="67748"/>
                  </a:lnTo>
                  <a:lnTo>
                    <a:pt x="32239" y="59805"/>
                  </a:lnTo>
                  <a:cubicBezTo>
                    <a:pt x="32707" y="59337"/>
                    <a:pt x="32940" y="58637"/>
                    <a:pt x="33174" y="58403"/>
                  </a:cubicBezTo>
                  <a:cubicBezTo>
                    <a:pt x="39948" y="46489"/>
                    <a:pt x="46723" y="37378"/>
                    <a:pt x="52096" y="31771"/>
                  </a:cubicBezTo>
                  <a:cubicBezTo>
                    <a:pt x="58871" y="25230"/>
                    <a:pt x="66814" y="19623"/>
                    <a:pt x="75224" y="15185"/>
                  </a:cubicBezTo>
                  <a:close/>
                  <a:moveTo>
                    <a:pt x="39948" y="76858"/>
                  </a:moveTo>
                  <a:lnTo>
                    <a:pt x="46256" y="83400"/>
                  </a:lnTo>
                  <a:cubicBezTo>
                    <a:pt x="43686" y="85035"/>
                    <a:pt x="41350" y="86203"/>
                    <a:pt x="39715" y="87137"/>
                  </a:cubicBezTo>
                  <a:lnTo>
                    <a:pt x="34575" y="82231"/>
                  </a:lnTo>
                  <a:lnTo>
                    <a:pt x="39948" y="76858"/>
                  </a:lnTo>
                  <a:close/>
                  <a:moveTo>
                    <a:pt x="24238" y="82991"/>
                  </a:moveTo>
                  <a:cubicBezTo>
                    <a:pt x="25523" y="82991"/>
                    <a:pt x="26749" y="83516"/>
                    <a:pt x="27567" y="84568"/>
                  </a:cubicBezTo>
                  <a:cubicBezTo>
                    <a:pt x="29670" y="86436"/>
                    <a:pt x="29670" y="89473"/>
                    <a:pt x="28034" y="91576"/>
                  </a:cubicBezTo>
                  <a:lnTo>
                    <a:pt x="27100" y="92277"/>
                  </a:lnTo>
                  <a:cubicBezTo>
                    <a:pt x="26866" y="92277"/>
                    <a:pt x="26866" y="92744"/>
                    <a:pt x="26399" y="92744"/>
                  </a:cubicBezTo>
                  <a:lnTo>
                    <a:pt x="26165" y="92744"/>
                  </a:lnTo>
                  <a:lnTo>
                    <a:pt x="11915" y="100220"/>
                  </a:lnTo>
                  <a:lnTo>
                    <a:pt x="19391" y="86203"/>
                  </a:lnTo>
                  <a:lnTo>
                    <a:pt x="19391" y="85969"/>
                  </a:lnTo>
                  <a:cubicBezTo>
                    <a:pt x="19858" y="85268"/>
                    <a:pt x="20091" y="84801"/>
                    <a:pt x="20559" y="84568"/>
                  </a:cubicBezTo>
                  <a:cubicBezTo>
                    <a:pt x="21610" y="83516"/>
                    <a:pt x="22953" y="82991"/>
                    <a:pt x="24238" y="82991"/>
                  </a:cubicBezTo>
                  <a:close/>
                  <a:moveTo>
                    <a:pt x="70552" y="76391"/>
                  </a:moveTo>
                  <a:lnTo>
                    <a:pt x="71253" y="89707"/>
                  </a:lnTo>
                  <a:lnTo>
                    <a:pt x="58871" y="102088"/>
                  </a:lnTo>
                  <a:lnTo>
                    <a:pt x="55367" y="85736"/>
                  </a:lnTo>
                  <a:cubicBezTo>
                    <a:pt x="60039" y="82699"/>
                    <a:pt x="65646" y="79428"/>
                    <a:pt x="70552" y="76391"/>
                  </a:cubicBezTo>
                  <a:close/>
                  <a:moveTo>
                    <a:pt x="109098" y="0"/>
                  </a:moveTo>
                  <a:cubicBezTo>
                    <a:pt x="82232" y="1168"/>
                    <a:pt x="56535" y="14017"/>
                    <a:pt x="40182" y="35509"/>
                  </a:cubicBezTo>
                  <a:lnTo>
                    <a:pt x="21260" y="34575"/>
                  </a:lnTo>
                  <a:cubicBezTo>
                    <a:pt x="20325" y="34575"/>
                    <a:pt x="19391" y="34808"/>
                    <a:pt x="18923" y="35509"/>
                  </a:cubicBezTo>
                  <a:lnTo>
                    <a:pt x="1403" y="53030"/>
                  </a:lnTo>
                  <a:cubicBezTo>
                    <a:pt x="468" y="53731"/>
                    <a:pt x="234" y="54899"/>
                    <a:pt x="468" y="56067"/>
                  </a:cubicBezTo>
                  <a:cubicBezTo>
                    <a:pt x="935" y="57235"/>
                    <a:pt x="1636" y="58169"/>
                    <a:pt x="2804" y="58403"/>
                  </a:cubicBezTo>
                  <a:lnTo>
                    <a:pt x="23128" y="62842"/>
                  </a:lnTo>
                  <a:lnTo>
                    <a:pt x="18456" y="72186"/>
                  </a:lnTo>
                  <a:cubicBezTo>
                    <a:pt x="17755" y="73354"/>
                    <a:pt x="17989" y="74756"/>
                    <a:pt x="18923" y="75924"/>
                  </a:cubicBezTo>
                  <a:lnTo>
                    <a:pt x="20325" y="77559"/>
                  </a:lnTo>
                  <a:cubicBezTo>
                    <a:pt x="18923" y="78026"/>
                    <a:pt x="17288" y="78961"/>
                    <a:pt x="16120" y="80129"/>
                  </a:cubicBezTo>
                  <a:cubicBezTo>
                    <a:pt x="15186" y="81063"/>
                    <a:pt x="14251" y="82231"/>
                    <a:pt x="13784" y="83633"/>
                  </a:cubicBezTo>
                  <a:lnTo>
                    <a:pt x="468" y="107228"/>
                  </a:lnTo>
                  <a:cubicBezTo>
                    <a:pt x="1" y="108396"/>
                    <a:pt x="1" y="110265"/>
                    <a:pt x="1169" y="110966"/>
                  </a:cubicBezTo>
                  <a:cubicBezTo>
                    <a:pt x="1636" y="111667"/>
                    <a:pt x="2571" y="111900"/>
                    <a:pt x="3505" y="111900"/>
                  </a:cubicBezTo>
                  <a:cubicBezTo>
                    <a:pt x="3972" y="111900"/>
                    <a:pt x="4673" y="111900"/>
                    <a:pt x="4907" y="111667"/>
                  </a:cubicBezTo>
                  <a:lnTo>
                    <a:pt x="28969" y="98818"/>
                  </a:lnTo>
                  <a:cubicBezTo>
                    <a:pt x="29202" y="98584"/>
                    <a:pt x="29436" y="98584"/>
                    <a:pt x="30137" y="98117"/>
                  </a:cubicBezTo>
                  <a:cubicBezTo>
                    <a:pt x="30838" y="97650"/>
                    <a:pt x="31538" y="96949"/>
                    <a:pt x="32473" y="96482"/>
                  </a:cubicBezTo>
                  <a:cubicBezTo>
                    <a:pt x="33641" y="95314"/>
                    <a:pt x="34342" y="93912"/>
                    <a:pt x="35043" y="92043"/>
                  </a:cubicBezTo>
                  <a:lnTo>
                    <a:pt x="36678" y="93912"/>
                  </a:lnTo>
                  <a:cubicBezTo>
                    <a:pt x="37362" y="94459"/>
                    <a:pt x="38207" y="94686"/>
                    <a:pt x="39024" y="94686"/>
                  </a:cubicBezTo>
                  <a:cubicBezTo>
                    <a:pt x="39602" y="94686"/>
                    <a:pt x="40165" y="94573"/>
                    <a:pt x="40649" y="94379"/>
                  </a:cubicBezTo>
                  <a:cubicBezTo>
                    <a:pt x="40883" y="94146"/>
                    <a:pt x="44387" y="92277"/>
                    <a:pt x="49293" y="89473"/>
                  </a:cubicBezTo>
                  <a:lnTo>
                    <a:pt x="53732" y="109564"/>
                  </a:lnTo>
                  <a:cubicBezTo>
                    <a:pt x="54040" y="111262"/>
                    <a:pt x="55574" y="112247"/>
                    <a:pt x="57118" y="112247"/>
                  </a:cubicBezTo>
                  <a:cubicBezTo>
                    <a:pt x="57910" y="112247"/>
                    <a:pt x="58705" y="111987"/>
                    <a:pt x="59338" y="111433"/>
                  </a:cubicBezTo>
                  <a:lnTo>
                    <a:pt x="76859" y="93912"/>
                  </a:lnTo>
                  <a:cubicBezTo>
                    <a:pt x="77326" y="93211"/>
                    <a:pt x="77560" y="92277"/>
                    <a:pt x="77560" y="91576"/>
                  </a:cubicBezTo>
                  <a:lnTo>
                    <a:pt x="76859" y="72420"/>
                  </a:lnTo>
                  <a:cubicBezTo>
                    <a:pt x="80363" y="70084"/>
                    <a:pt x="83167" y="67514"/>
                    <a:pt x="85269" y="65411"/>
                  </a:cubicBezTo>
                  <a:cubicBezTo>
                    <a:pt x="98118" y="52096"/>
                    <a:pt x="104659" y="39013"/>
                    <a:pt x="109098" y="24062"/>
                  </a:cubicBezTo>
                  <a:cubicBezTo>
                    <a:pt x="112368" y="12148"/>
                    <a:pt x="112368" y="3504"/>
                    <a:pt x="112368" y="3271"/>
                  </a:cubicBezTo>
                  <a:cubicBezTo>
                    <a:pt x="112368" y="2336"/>
                    <a:pt x="112135" y="1635"/>
                    <a:pt x="111434" y="934"/>
                  </a:cubicBezTo>
                  <a:cubicBezTo>
                    <a:pt x="110967" y="467"/>
                    <a:pt x="110032" y="0"/>
                    <a:pt x="1090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2" name="Google Shape;1372;p39"/>
            <p:cNvSpPr/>
            <p:nvPr/>
          </p:nvSpPr>
          <p:spPr>
            <a:xfrm>
              <a:off x="1938331" y="306913"/>
              <a:ext cx="87609" cy="74389"/>
            </a:xfrm>
            <a:custGeom>
              <a:rect b="b" l="l" r="r" t="t"/>
              <a:pathLst>
                <a:path extrusionOk="0" h="27374" w="32239">
                  <a:moveTo>
                    <a:pt x="13930" y="6114"/>
                  </a:moveTo>
                  <a:cubicBezTo>
                    <a:pt x="15769" y="6114"/>
                    <a:pt x="17638" y="6815"/>
                    <a:pt x="19157" y="8217"/>
                  </a:cubicBezTo>
                  <a:cubicBezTo>
                    <a:pt x="21960" y="11254"/>
                    <a:pt x="21960" y="15926"/>
                    <a:pt x="19157" y="18496"/>
                  </a:cubicBezTo>
                  <a:cubicBezTo>
                    <a:pt x="17755" y="20014"/>
                    <a:pt x="15828" y="20774"/>
                    <a:pt x="13930" y="20774"/>
                  </a:cubicBezTo>
                  <a:cubicBezTo>
                    <a:pt x="12032" y="20774"/>
                    <a:pt x="10163" y="20014"/>
                    <a:pt x="8878" y="18496"/>
                  </a:cubicBezTo>
                  <a:cubicBezTo>
                    <a:pt x="5841" y="15926"/>
                    <a:pt x="5841" y="11020"/>
                    <a:pt x="8878" y="8217"/>
                  </a:cubicBezTo>
                  <a:cubicBezTo>
                    <a:pt x="10279" y="6815"/>
                    <a:pt x="12090" y="6114"/>
                    <a:pt x="13930" y="6114"/>
                  </a:cubicBezTo>
                  <a:close/>
                  <a:moveTo>
                    <a:pt x="14305" y="1"/>
                  </a:moveTo>
                  <a:cubicBezTo>
                    <a:pt x="7247" y="1"/>
                    <a:pt x="468" y="5504"/>
                    <a:pt x="468" y="13590"/>
                  </a:cubicBezTo>
                  <a:cubicBezTo>
                    <a:pt x="1" y="20832"/>
                    <a:pt x="6775" y="27373"/>
                    <a:pt x="14251" y="27373"/>
                  </a:cubicBezTo>
                  <a:cubicBezTo>
                    <a:pt x="26165" y="27373"/>
                    <a:pt x="32239" y="12422"/>
                    <a:pt x="23829" y="4012"/>
                  </a:cubicBezTo>
                  <a:cubicBezTo>
                    <a:pt x="21052" y="1234"/>
                    <a:pt x="17647" y="1"/>
                    <a:pt x="143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73" name="Google Shape;1373;p39"/>
          <p:cNvGrpSpPr/>
          <p:nvPr/>
        </p:nvGrpSpPr>
        <p:grpSpPr>
          <a:xfrm>
            <a:off x="720006" y="3088525"/>
            <a:ext cx="334712" cy="334014"/>
            <a:chOff x="1784700" y="976779"/>
            <a:chExt cx="304727" cy="304091"/>
          </a:xfrm>
        </p:grpSpPr>
        <p:sp>
          <p:nvSpPr>
            <p:cNvPr id="1374" name="Google Shape;1374;p39"/>
            <p:cNvSpPr/>
            <p:nvPr/>
          </p:nvSpPr>
          <p:spPr>
            <a:xfrm>
              <a:off x="1784700" y="976779"/>
              <a:ext cx="304727" cy="304091"/>
            </a:xfrm>
            <a:custGeom>
              <a:rect b="b" l="l" r="r" t="t"/>
              <a:pathLst>
                <a:path extrusionOk="0" h="111901" w="112135">
                  <a:moveTo>
                    <a:pt x="82699" y="6308"/>
                  </a:moveTo>
                  <a:lnTo>
                    <a:pt x="82699" y="13783"/>
                  </a:lnTo>
                  <a:lnTo>
                    <a:pt x="29436" y="13783"/>
                  </a:lnTo>
                  <a:lnTo>
                    <a:pt x="29436" y="6308"/>
                  </a:lnTo>
                  <a:close/>
                  <a:moveTo>
                    <a:pt x="22661" y="10980"/>
                  </a:moveTo>
                  <a:lnTo>
                    <a:pt x="22661" y="21726"/>
                  </a:lnTo>
                  <a:lnTo>
                    <a:pt x="11447" y="21726"/>
                  </a:lnTo>
                  <a:lnTo>
                    <a:pt x="22661" y="10980"/>
                  </a:lnTo>
                  <a:close/>
                  <a:moveTo>
                    <a:pt x="86149" y="32701"/>
                  </a:moveTo>
                  <a:cubicBezTo>
                    <a:pt x="96932" y="32701"/>
                    <a:pt x="105359" y="41718"/>
                    <a:pt x="105359" y="52329"/>
                  </a:cubicBezTo>
                  <a:cubicBezTo>
                    <a:pt x="105097" y="64951"/>
                    <a:pt x="95362" y="71949"/>
                    <a:pt x="85568" y="71949"/>
                  </a:cubicBezTo>
                  <a:cubicBezTo>
                    <a:pt x="77959" y="71949"/>
                    <a:pt x="70315" y="67727"/>
                    <a:pt x="67047" y="58637"/>
                  </a:cubicBezTo>
                  <a:cubicBezTo>
                    <a:pt x="67047" y="58403"/>
                    <a:pt x="67047" y="58170"/>
                    <a:pt x="66813" y="57936"/>
                  </a:cubicBezTo>
                  <a:cubicBezTo>
                    <a:pt x="63109" y="45664"/>
                    <a:pt x="72716" y="32703"/>
                    <a:pt x="85397" y="32703"/>
                  </a:cubicBezTo>
                  <a:cubicBezTo>
                    <a:pt x="85510" y="32703"/>
                    <a:pt x="85623" y="32704"/>
                    <a:pt x="85736" y="32706"/>
                  </a:cubicBezTo>
                  <a:cubicBezTo>
                    <a:pt x="85874" y="32703"/>
                    <a:pt x="86012" y="32701"/>
                    <a:pt x="86149" y="32701"/>
                  </a:cubicBezTo>
                  <a:close/>
                  <a:moveTo>
                    <a:pt x="82465" y="20324"/>
                  </a:moveTo>
                  <a:lnTo>
                    <a:pt x="82465" y="26165"/>
                  </a:lnTo>
                  <a:cubicBezTo>
                    <a:pt x="73588" y="27333"/>
                    <a:pt x="66346" y="32472"/>
                    <a:pt x="62608" y="39714"/>
                  </a:cubicBezTo>
                  <a:lnTo>
                    <a:pt x="35743" y="39714"/>
                  </a:lnTo>
                  <a:cubicBezTo>
                    <a:pt x="31304" y="40181"/>
                    <a:pt x="31304" y="46255"/>
                    <a:pt x="35743" y="46255"/>
                  </a:cubicBezTo>
                  <a:lnTo>
                    <a:pt x="60272" y="46255"/>
                  </a:lnTo>
                  <a:cubicBezTo>
                    <a:pt x="59572" y="49059"/>
                    <a:pt x="59338" y="52563"/>
                    <a:pt x="59805" y="55600"/>
                  </a:cubicBezTo>
                  <a:lnTo>
                    <a:pt x="35977" y="55600"/>
                  </a:lnTo>
                  <a:cubicBezTo>
                    <a:pt x="31538" y="55833"/>
                    <a:pt x="31538" y="61907"/>
                    <a:pt x="35977" y="61907"/>
                  </a:cubicBezTo>
                  <a:lnTo>
                    <a:pt x="61908" y="61907"/>
                  </a:lnTo>
                  <a:cubicBezTo>
                    <a:pt x="65412" y="70317"/>
                    <a:pt x="73355" y="76625"/>
                    <a:pt x="82933" y="77793"/>
                  </a:cubicBezTo>
                  <a:lnTo>
                    <a:pt x="82933" y="83867"/>
                  </a:lnTo>
                  <a:lnTo>
                    <a:pt x="79195" y="83867"/>
                  </a:lnTo>
                  <a:lnTo>
                    <a:pt x="79195" y="84568"/>
                  </a:lnTo>
                  <a:cubicBezTo>
                    <a:pt x="77326" y="84568"/>
                    <a:pt x="75924" y="85969"/>
                    <a:pt x="75924" y="87605"/>
                  </a:cubicBezTo>
                  <a:lnTo>
                    <a:pt x="75924" y="105126"/>
                  </a:lnTo>
                  <a:lnTo>
                    <a:pt x="6542" y="105126"/>
                  </a:lnTo>
                  <a:lnTo>
                    <a:pt x="6542" y="27800"/>
                  </a:lnTo>
                  <a:lnTo>
                    <a:pt x="25931" y="27800"/>
                  </a:lnTo>
                  <a:cubicBezTo>
                    <a:pt x="27800" y="27800"/>
                    <a:pt x="29202" y="26398"/>
                    <a:pt x="29202" y="24529"/>
                  </a:cubicBezTo>
                  <a:lnTo>
                    <a:pt x="29202" y="20324"/>
                  </a:lnTo>
                  <a:close/>
                  <a:moveTo>
                    <a:pt x="89007" y="91109"/>
                  </a:moveTo>
                  <a:lnTo>
                    <a:pt x="89007" y="105359"/>
                  </a:lnTo>
                  <a:lnTo>
                    <a:pt x="82465" y="105359"/>
                  </a:lnTo>
                  <a:lnTo>
                    <a:pt x="82465" y="91109"/>
                  </a:lnTo>
                  <a:close/>
                  <a:moveTo>
                    <a:pt x="25931" y="0"/>
                  </a:moveTo>
                  <a:cubicBezTo>
                    <a:pt x="25464" y="0"/>
                    <a:pt x="24530" y="234"/>
                    <a:pt x="23595" y="935"/>
                  </a:cubicBezTo>
                  <a:lnTo>
                    <a:pt x="935" y="22661"/>
                  </a:lnTo>
                  <a:cubicBezTo>
                    <a:pt x="234" y="23128"/>
                    <a:pt x="0" y="24062"/>
                    <a:pt x="0" y="24997"/>
                  </a:cubicBezTo>
                  <a:lnTo>
                    <a:pt x="0" y="108630"/>
                  </a:lnTo>
                  <a:cubicBezTo>
                    <a:pt x="0" y="110499"/>
                    <a:pt x="1402" y="111900"/>
                    <a:pt x="3271" y="111900"/>
                  </a:cubicBezTo>
                  <a:lnTo>
                    <a:pt x="92277" y="111900"/>
                  </a:lnTo>
                  <a:cubicBezTo>
                    <a:pt x="94146" y="111900"/>
                    <a:pt x="95548" y="110499"/>
                    <a:pt x="95548" y="108630"/>
                  </a:cubicBezTo>
                  <a:lnTo>
                    <a:pt x="95548" y="87838"/>
                  </a:lnTo>
                  <a:cubicBezTo>
                    <a:pt x="95548" y="86203"/>
                    <a:pt x="94146" y="84801"/>
                    <a:pt x="92277" y="84801"/>
                  </a:cubicBezTo>
                  <a:lnTo>
                    <a:pt x="89007" y="84801"/>
                  </a:lnTo>
                  <a:lnTo>
                    <a:pt x="89007" y="78727"/>
                  </a:lnTo>
                  <a:cubicBezTo>
                    <a:pt x="102089" y="76859"/>
                    <a:pt x="112134" y="65879"/>
                    <a:pt x="112134" y="52329"/>
                  </a:cubicBezTo>
                  <a:cubicBezTo>
                    <a:pt x="112134" y="39013"/>
                    <a:pt x="102089" y="27800"/>
                    <a:pt x="89007" y="26398"/>
                  </a:cubicBezTo>
                  <a:lnTo>
                    <a:pt x="89007" y="3271"/>
                  </a:lnTo>
                  <a:cubicBezTo>
                    <a:pt x="89007" y="2336"/>
                    <a:pt x="88773" y="1635"/>
                    <a:pt x="88306" y="935"/>
                  </a:cubicBezTo>
                  <a:cubicBezTo>
                    <a:pt x="87605" y="234"/>
                    <a:pt x="86671" y="0"/>
                    <a:pt x="859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5" name="Google Shape;1375;p39"/>
            <p:cNvSpPr/>
            <p:nvPr/>
          </p:nvSpPr>
          <p:spPr>
            <a:xfrm>
              <a:off x="1836756" y="1085971"/>
              <a:ext cx="18414" cy="17302"/>
            </a:xfrm>
            <a:custGeom>
              <a:rect b="b" l="l" r="r" t="t"/>
              <a:pathLst>
                <a:path extrusionOk="0" h="6367" w="6776">
                  <a:moveTo>
                    <a:pt x="3271" y="0"/>
                  </a:moveTo>
                  <a:cubicBezTo>
                    <a:pt x="1636" y="0"/>
                    <a:pt x="1" y="1402"/>
                    <a:pt x="1" y="3037"/>
                  </a:cubicBezTo>
                  <a:cubicBezTo>
                    <a:pt x="234" y="5257"/>
                    <a:pt x="1870" y="6366"/>
                    <a:pt x="3476" y="6366"/>
                  </a:cubicBezTo>
                  <a:cubicBezTo>
                    <a:pt x="5082" y="6366"/>
                    <a:pt x="6659" y="5257"/>
                    <a:pt x="6775" y="3037"/>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6" name="Google Shape;1376;p39"/>
            <p:cNvSpPr/>
            <p:nvPr/>
          </p:nvSpPr>
          <p:spPr>
            <a:xfrm>
              <a:off x="1836756" y="1128506"/>
              <a:ext cx="18414" cy="17460"/>
            </a:xfrm>
            <a:custGeom>
              <a:rect b="b" l="l" r="r" t="t"/>
              <a:pathLst>
                <a:path extrusionOk="0" h="6425" w="6776">
                  <a:moveTo>
                    <a:pt x="3271" y="0"/>
                  </a:moveTo>
                  <a:cubicBezTo>
                    <a:pt x="1636" y="0"/>
                    <a:pt x="1" y="1402"/>
                    <a:pt x="1" y="3271"/>
                  </a:cubicBezTo>
                  <a:cubicBezTo>
                    <a:pt x="234" y="5374"/>
                    <a:pt x="1870" y="6425"/>
                    <a:pt x="3476" y="6425"/>
                  </a:cubicBezTo>
                  <a:cubicBezTo>
                    <a:pt x="5082" y="6425"/>
                    <a:pt x="6659" y="5374"/>
                    <a:pt x="6775" y="3271"/>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39"/>
            <p:cNvSpPr/>
            <p:nvPr/>
          </p:nvSpPr>
          <p:spPr>
            <a:xfrm>
              <a:off x="1869768" y="1172309"/>
              <a:ext cx="76182" cy="17145"/>
            </a:xfrm>
            <a:custGeom>
              <a:rect b="b" l="l" r="r" t="t"/>
              <a:pathLst>
                <a:path extrusionOk="0" h="6309" w="28034">
                  <a:moveTo>
                    <a:pt x="4205" y="1"/>
                  </a:moveTo>
                  <a:cubicBezTo>
                    <a:pt x="0" y="234"/>
                    <a:pt x="0" y="6308"/>
                    <a:pt x="4205" y="6308"/>
                  </a:cubicBezTo>
                  <a:lnTo>
                    <a:pt x="23595" y="6308"/>
                  </a:lnTo>
                  <a:cubicBezTo>
                    <a:pt x="28034" y="6308"/>
                    <a:pt x="28034" y="1"/>
                    <a:pt x="23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8" name="Google Shape;1378;p39"/>
            <p:cNvSpPr/>
            <p:nvPr/>
          </p:nvSpPr>
          <p:spPr>
            <a:xfrm>
              <a:off x="1836756" y="1172309"/>
              <a:ext cx="18414" cy="17302"/>
            </a:xfrm>
            <a:custGeom>
              <a:rect b="b" l="l" r="r" t="t"/>
              <a:pathLst>
                <a:path extrusionOk="0" h="6367" w="6776">
                  <a:moveTo>
                    <a:pt x="3271" y="1"/>
                  </a:moveTo>
                  <a:cubicBezTo>
                    <a:pt x="1636" y="1"/>
                    <a:pt x="1" y="1402"/>
                    <a:pt x="1" y="3038"/>
                  </a:cubicBezTo>
                  <a:cubicBezTo>
                    <a:pt x="234" y="5257"/>
                    <a:pt x="1870" y="6367"/>
                    <a:pt x="3476" y="6367"/>
                  </a:cubicBezTo>
                  <a:cubicBezTo>
                    <a:pt x="5082" y="6367"/>
                    <a:pt x="6659" y="5257"/>
                    <a:pt x="6775" y="3038"/>
                  </a:cubicBezTo>
                  <a:cubicBezTo>
                    <a:pt x="6542" y="1402"/>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9" name="Google Shape;1379;p39"/>
            <p:cNvSpPr/>
            <p:nvPr/>
          </p:nvSpPr>
          <p:spPr>
            <a:xfrm>
              <a:off x="1869768" y="1214843"/>
              <a:ext cx="57138" cy="17778"/>
            </a:xfrm>
            <a:custGeom>
              <a:rect b="b" l="l" r="r" t="t"/>
              <a:pathLst>
                <a:path extrusionOk="0" h="6542" w="21026">
                  <a:moveTo>
                    <a:pt x="4205" y="1"/>
                  </a:moveTo>
                  <a:cubicBezTo>
                    <a:pt x="0" y="234"/>
                    <a:pt x="0" y="6542"/>
                    <a:pt x="4205" y="6542"/>
                  </a:cubicBezTo>
                  <a:lnTo>
                    <a:pt x="16587" y="6542"/>
                  </a:lnTo>
                  <a:cubicBezTo>
                    <a:pt x="21026" y="6542"/>
                    <a:pt x="21026" y="234"/>
                    <a:pt x="16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0" name="Google Shape;1380;p39"/>
            <p:cNvSpPr/>
            <p:nvPr/>
          </p:nvSpPr>
          <p:spPr>
            <a:xfrm>
              <a:off x="1836756" y="1214843"/>
              <a:ext cx="18414" cy="17938"/>
            </a:xfrm>
            <a:custGeom>
              <a:rect b="b" l="l" r="r" t="t"/>
              <a:pathLst>
                <a:path extrusionOk="0" h="6601" w="6776">
                  <a:moveTo>
                    <a:pt x="3271" y="1"/>
                  </a:moveTo>
                  <a:cubicBezTo>
                    <a:pt x="1636" y="1"/>
                    <a:pt x="1" y="1636"/>
                    <a:pt x="1" y="3271"/>
                  </a:cubicBezTo>
                  <a:cubicBezTo>
                    <a:pt x="234" y="5491"/>
                    <a:pt x="1870" y="6600"/>
                    <a:pt x="3476" y="6600"/>
                  </a:cubicBezTo>
                  <a:cubicBezTo>
                    <a:pt x="5082" y="6600"/>
                    <a:pt x="6659" y="5491"/>
                    <a:pt x="6775" y="3271"/>
                  </a:cubicBezTo>
                  <a:cubicBezTo>
                    <a:pt x="6542" y="1636"/>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1" name="Google Shape;1381;p39"/>
            <p:cNvSpPr/>
            <p:nvPr/>
          </p:nvSpPr>
          <p:spPr>
            <a:xfrm>
              <a:off x="1986539" y="1098192"/>
              <a:ext cx="58448" cy="41445"/>
            </a:xfrm>
            <a:custGeom>
              <a:rect b="b" l="l" r="r" t="t"/>
              <a:pathLst>
                <a:path extrusionOk="0" h="15251" w="21508">
                  <a:moveTo>
                    <a:pt x="18003" y="0"/>
                  </a:moveTo>
                  <a:cubicBezTo>
                    <a:pt x="17127" y="0"/>
                    <a:pt x="16251" y="293"/>
                    <a:pt x="15667" y="877"/>
                  </a:cubicBezTo>
                  <a:lnTo>
                    <a:pt x="9126" y="7418"/>
                  </a:lnTo>
                  <a:lnTo>
                    <a:pt x="6790" y="5082"/>
                  </a:lnTo>
                  <a:cubicBezTo>
                    <a:pt x="6055" y="4493"/>
                    <a:pt x="5299" y="4245"/>
                    <a:pt x="4593" y="4245"/>
                  </a:cubicBezTo>
                  <a:cubicBezTo>
                    <a:pt x="1938" y="4245"/>
                    <a:pt x="1" y="7772"/>
                    <a:pt x="2585" y="9987"/>
                  </a:cubicBezTo>
                  <a:lnTo>
                    <a:pt x="7491" y="14426"/>
                  </a:lnTo>
                  <a:cubicBezTo>
                    <a:pt x="8026" y="14961"/>
                    <a:pt x="8757" y="15251"/>
                    <a:pt x="9504" y="15251"/>
                  </a:cubicBezTo>
                  <a:cubicBezTo>
                    <a:pt x="10389" y="15251"/>
                    <a:pt x="11296" y="14845"/>
                    <a:pt x="11929" y="13959"/>
                  </a:cubicBezTo>
                  <a:lnTo>
                    <a:pt x="20339" y="5549"/>
                  </a:lnTo>
                  <a:cubicBezTo>
                    <a:pt x="21507" y="4381"/>
                    <a:pt x="21507" y="2045"/>
                    <a:pt x="20339" y="877"/>
                  </a:cubicBezTo>
                  <a:cubicBezTo>
                    <a:pt x="19755" y="293"/>
                    <a:pt x="18879" y="0"/>
                    <a:pt x="180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82" name="Google Shape;1382;p39"/>
          <p:cNvGrpSpPr/>
          <p:nvPr/>
        </p:nvGrpSpPr>
        <p:grpSpPr>
          <a:xfrm>
            <a:off x="7652160" y="486967"/>
            <a:ext cx="488828" cy="488828"/>
            <a:chOff x="3711125" y="728900"/>
            <a:chExt cx="662100" cy="662100"/>
          </a:xfrm>
        </p:grpSpPr>
        <p:sp>
          <p:nvSpPr>
            <p:cNvPr id="1383" name="Google Shape;1383;p39"/>
            <p:cNvSpPr/>
            <p:nvPr/>
          </p:nvSpPr>
          <p:spPr>
            <a:xfrm>
              <a:off x="3711125" y="728900"/>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384" name="Google Shape;1384;p39"/>
            <p:cNvSpPr/>
            <p:nvPr/>
          </p:nvSpPr>
          <p:spPr>
            <a:xfrm>
              <a:off x="3943089" y="889943"/>
              <a:ext cx="221609" cy="340014"/>
            </a:xfrm>
            <a:custGeom>
              <a:rect b="b" l="l" r="r" t="t"/>
              <a:pathLst>
                <a:path extrusionOk="0" h="11521" w="7509">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385" name="Google Shape;1385;p39"/>
          <p:cNvPicPr preferRelativeResize="0"/>
          <p:nvPr/>
        </p:nvPicPr>
        <p:blipFill>
          <a:blip r:embed="rId3">
            <a:alphaModFix/>
          </a:blip>
          <a:stretch>
            <a:fillRect/>
          </a:stretch>
        </p:blipFill>
        <p:spPr>
          <a:xfrm>
            <a:off x="4422250" y="1143000"/>
            <a:ext cx="4721749" cy="4000499"/>
          </a:xfrm>
          <a:prstGeom prst="rect">
            <a:avLst/>
          </a:prstGeom>
          <a:noFill/>
          <a:ln>
            <a:noFill/>
          </a:ln>
        </p:spPr>
      </p:pic>
      <p:sp>
        <p:nvSpPr>
          <p:cNvPr id="1386" name="Google Shape;1386;p39"/>
          <p:cNvSpPr txBox="1"/>
          <p:nvPr>
            <p:ph type="title"/>
          </p:nvPr>
        </p:nvSpPr>
        <p:spPr>
          <a:xfrm>
            <a:off x="931400" y="339338"/>
            <a:ext cx="386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a:t>
            </a:r>
            <a:endParaRPr>
              <a:solidFill>
                <a:schemeClr val="accent1"/>
              </a:solidFill>
            </a:endParaRPr>
          </a:p>
        </p:txBody>
      </p:sp>
      <p:grpSp>
        <p:nvGrpSpPr>
          <p:cNvPr id="1387" name="Google Shape;1387;p39"/>
          <p:cNvGrpSpPr/>
          <p:nvPr/>
        </p:nvGrpSpPr>
        <p:grpSpPr>
          <a:xfrm>
            <a:off x="565713" y="522881"/>
            <a:ext cx="290706" cy="335063"/>
            <a:chOff x="715001" y="536657"/>
            <a:chExt cx="404264" cy="389427"/>
          </a:xfrm>
        </p:grpSpPr>
        <p:sp>
          <p:nvSpPr>
            <p:cNvPr id="1388" name="Google Shape;1388;p39"/>
            <p:cNvSpPr/>
            <p:nvPr/>
          </p:nvSpPr>
          <p:spPr>
            <a:xfrm>
              <a:off x="782545" y="536657"/>
              <a:ext cx="264541" cy="389427"/>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9"/>
            <p:cNvSpPr/>
            <p:nvPr/>
          </p:nvSpPr>
          <p:spPr>
            <a:xfrm>
              <a:off x="1071295" y="651266"/>
              <a:ext cx="47969" cy="24076"/>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0" name="Google Shape;1390;p39"/>
            <p:cNvSpPr/>
            <p:nvPr/>
          </p:nvSpPr>
          <p:spPr>
            <a:xfrm>
              <a:off x="715001" y="651266"/>
              <a:ext cx="47969" cy="24076"/>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1" name="Google Shape;1391;p39"/>
            <p:cNvSpPr/>
            <p:nvPr/>
          </p:nvSpPr>
          <p:spPr>
            <a:xfrm>
              <a:off x="1047328" y="559473"/>
              <a:ext cx="49042" cy="35252"/>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9"/>
            <p:cNvSpPr/>
            <p:nvPr/>
          </p:nvSpPr>
          <p:spPr>
            <a:xfrm>
              <a:off x="737861" y="731288"/>
              <a:ext cx="49076" cy="34787"/>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9"/>
            <p:cNvSpPr/>
            <p:nvPr/>
          </p:nvSpPr>
          <p:spPr>
            <a:xfrm>
              <a:off x="1048400" y="731288"/>
              <a:ext cx="47969" cy="33859"/>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9"/>
            <p:cNvSpPr/>
            <p:nvPr/>
          </p:nvSpPr>
          <p:spPr>
            <a:xfrm>
              <a:off x="738968" y="560401"/>
              <a:ext cx="47969" cy="33859"/>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39"/>
            <p:cNvSpPr/>
            <p:nvPr/>
          </p:nvSpPr>
          <p:spPr>
            <a:xfrm>
              <a:off x="845732" y="584046"/>
              <a:ext cx="141695" cy="203087"/>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9" name="Shape 1399"/>
        <p:cNvGrpSpPr/>
        <p:nvPr/>
      </p:nvGrpSpPr>
      <p:grpSpPr>
        <a:xfrm>
          <a:off x="0" y="0"/>
          <a:ext cx="0" cy="0"/>
          <a:chOff x="0" y="0"/>
          <a:chExt cx="0" cy="0"/>
        </a:xfrm>
      </p:grpSpPr>
      <p:sp>
        <p:nvSpPr>
          <p:cNvPr id="1400" name="Google Shape;1400;p40"/>
          <p:cNvSpPr txBox="1"/>
          <p:nvPr>
            <p:ph idx="6" type="subTitle"/>
          </p:nvPr>
        </p:nvSpPr>
        <p:spPr>
          <a:xfrm>
            <a:off x="1146650" y="3000325"/>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1401" name="Google Shape;1401;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a:t>
            </a:r>
            <a:endParaRPr>
              <a:solidFill>
                <a:schemeClr val="accent1"/>
              </a:solidFill>
            </a:endParaRPr>
          </a:p>
        </p:txBody>
      </p:sp>
      <p:sp>
        <p:nvSpPr>
          <p:cNvPr id="1402" name="Google Shape;1402;p40"/>
          <p:cNvSpPr txBox="1"/>
          <p:nvPr>
            <p:ph idx="1" type="subTitle"/>
          </p:nvPr>
        </p:nvSpPr>
        <p:spPr>
          <a:xfrm>
            <a:off x="1147000" y="1816375"/>
            <a:ext cx="2811000" cy="1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a:t>
            </a:r>
            <a:r>
              <a:rPr lang="en"/>
              <a:t>Visualize and explore the top 10 cryptocurrencies based on their market capitalization.</a:t>
            </a:r>
            <a:endParaRPr/>
          </a:p>
        </p:txBody>
      </p:sp>
      <p:sp>
        <p:nvSpPr>
          <p:cNvPr id="1403" name="Google Shape;1403;p40"/>
          <p:cNvSpPr txBox="1"/>
          <p:nvPr>
            <p:ph idx="3" type="subTitle"/>
          </p:nvPr>
        </p:nvSpPr>
        <p:spPr>
          <a:xfrm>
            <a:off x="1054725" y="3573025"/>
            <a:ext cx="2811000" cy="14313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BTC and ETH lead in market cap, followed by stablecoins like USDT and XRP.</a:t>
            </a:r>
            <a:endParaRPr/>
          </a:p>
          <a:p>
            <a:pPr indent="-304800" lvl="0" marL="457200" rtl="0" algn="l">
              <a:spcBef>
                <a:spcPts val="0"/>
              </a:spcBef>
              <a:spcAft>
                <a:spcPts val="0"/>
              </a:spcAft>
              <a:buSzPts val="1200"/>
              <a:buChar char="●"/>
            </a:pPr>
            <a:r>
              <a:rPr lang="en"/>
              <a:t>This highlights the dominance of Layer 1 blockchains and stablecoins in the crypto market.</a:t>
            </a:r>
            <a:endParaRPr/>
          </a:p>
        </p:txBody>
      </p:sp>
      <p:sp>
        <p:nvSpPr>
          <p:cNvPr id="1404" name="Google Shape;1404;p40"/>
          <p:cNvSpPr txBox="1"/>
          <p:nvPr>
            <p:ph idx="5" type="subTitle"/>
          </p:nvPr>
        </p:nvSpPr>
        <p:spPr>
          <a:xfrm>
            <a:off x="1147000" y="1251275"/>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Motivation</a:t>
            </a:r>
            <a:endParaRPr/>
          </a:p>
        </p:txBody>
      </p:sp>
      <p:grpSp>
        <p:nvGrpSpPr>
          <p:cNvPr id="1405" name="Google Shape;1405;p40"/>
          <p:cNvGrpSpPr/>
          <p:nvPr/>
        </p:nvGrpSpPr>
        <p:grpSpPr>
          <a:xfrm>
            <a:off x="720008" y="1349561"/>
            <a:ext cx="335410" cy="335046"/>
            <a:chOff x="1784064" y="230842"/>
            <a:chExt cx="305363" cy="305031"/>
          </a:xfrm>
        </p:grpSpPr>
        <p:sp>
          <p:nvSpPr>
            <p:cNvPr id="1406" name="Google Shape;1406;p40"/>
            <p:cNvSpPr/>
            <p:nvPr/>
          </p:nvSpPr>
          <p:spPr>
            <a:xfrm>
              <a:off x="1784064" y="230842"/>
              <a:ext cx="305363" cy="305031"/>
            </a:xfrm>
            <a:custGeom>
              <a:rect b="b" l="l" r="r" t="t"/>
              <a:pathLst>
                <a:path extrusionOk="0" h="112247" w="112369">
                  <a:moveTo>
                    <a:pt x="106061" y="6775"/>
                  </a:moveTo>
                  <a:lnTo>
                    <a:pt x="106061" y="6775"/>
                  </a:lnTo>
                  <a:cubicBezTo>
                    <a:pt x="105360" y="10045"/>
                    <a:pt x="104425" y="15652"/>
                    <a:pt x="102790" y="22660"/>
                  </a:cubicBezTo>
                  <a:cubicBezTo>
                    <a:pt x="102089" y="25230"/>
                    <a:pt x="101155" y="27800"/>
                    <a:pt x="100220" y="30837"/>
                  </a:cubicBezTo>
                  <a:lnTo>
                    <a:pt x="81765" y="12381"/>
                  </a:lnTo>
                  <a:cubicBezTo>
                    <a:pt x="89241" y="9345"/>
                    <a:pt x="97417" y="7476"/>
                    <a:pt x="106061" y="6775"/>
                  </a:cubicBezTo>
                  <a:close/>
                  <a:moveTo>
                    <a:pt x="22428" y="40882"/>
                  </a:moveTo>
                  <a:lnTo>
                    <a:pt x="35977" y="41583"/>
                  </a:lnTo>
                  <a:cubicBezTo>
                    <a:pt x="32239" y="46489"/>
                    <a:pt x="29202" y="51628"/>
                    <a:pt x="26399" y="56768"/>
                  </a:cubicBezTo>
                  <a:lnTo>
                    <a:pt x="10046" y="53264"/>
                  </a:lnTo>
                  <a:lnTo>
                    <a:pt x="22428" y="40882"/>
                  </a:lnTo>
                  <a:close/>
                  <a:moveTo>
                    <a:pt x="28735" y="65879"/>
                  </a:moveTo>
                  <a:lnTo>
                    <a:pt x="35276" y="72186"/>
                  </a:lnTo>
                  <a:lnTo>
                    <a:pt x="30370" y="77559"/>
                  </a:lnTo>
                  <a:lnTo>
                    <a:pt x="25231" y="72420"/>
                  </a:lnTo>
                  <a:cubicBezTo>
                    <a:pt x="26165" y="71018"/>
                    <a:pt x="27333" y="68448"/>
                    <a:pt x="28735" y="65879"/>
                  </a:cubicBezTo>
                  <a:close/>
                  <a:moveTo>
                    <a:pt x="75224" y="15185"/>
                  </a:moveTo>
                  <a:lnTo>
                    <a:pt x="97417" y="37378"/>
                  </a:lnTo>
                  <a:cubicBezTo>
                    <a:pt x="93446" y="44854"/>
                    <a:pt x="88073" y="53030"/>
                    <a:pt x="80831" y="60506"/>
                  </a:cubicBezTo>
                  <a:cubicBezTo>
                    <a:pt x="75224" y="66112"/>
                    <a:pt x="62609" y="74055"/>
                    <a:pt x="52564" y="80129"/>
                  </a:cubicBezTo>
                  <a:lnTo>
                    <a:pt x="44854" y="72420"/>
                  </a:lnTo>
                  <a:lnTo>
                    <a:pt x="55600" y="61674"/>
                  </a:lnTo>
                  <a:cubicBezTo>
                    <a:pt x="56769" y="60506"/>
                    <a:pt x="56769" y="58169"/>
                    <a:pt x="55600" y="57001"/>
                  </a:cubicBezTo>
                  <a:cubicBezTo>
                    <a:pt x="55016" y="56417"/>
                    <a:pt x="54257" y="56125"/>
                    <a:pt x="53440" y="56125"/>
                  </a:cubicBezTo>
                  <a:cubicBezTo>
                    <a:pt x="52622" y="56125"/>
                    <a:pt x="51746" y="56417"/>
                    <a:pt x="50928" y="57001"/>
                  </a:cubicBezTo>
                  <a:lnTo>
                    <a:pt x="40182" y="67748"/>
                  </a:lnTo>
                  <a:lnTo>
                    <a:pt x="32239" y="59805"/>
                  </a:lnTo>
                  <a:cubicBezTo>
                    <a:pt x="32707" y="59337"/>
                    <a:pt x="32940" y="58637"/>
                    <a:pt x="33174" y="58403"/>
                  </a:cubicBezTo>
                  <a:cubicBezTo>
                    <a:pt x="39948" y="46489"/>
                    <a:pt x="46723" y="37378"/>
                    <a:pt x="52096" y="31771"/>
                  </a:cubicBezTo>
                  <a:cubicBezTo>
                    <a:pt x="58871" y="25230"/>
                    <a:pt x="66814" y="19623"/>
                    <a:pt x="75224" y="15185"/>
                  </a:cubicBezTo>
                  <a:close/>
                  <a:moveTo>
                    <a:pt x="39948" y="76858"/>
                  </a:moveTo>
                  <a:lnTo>
                    <a:pt x="46256" y="83400"/>
                  </a:lnTo>
                  <a:cubicBezTo>
                    <a:pt x="43686" y="85035"/>
                    <a:pt x="41350" y="86203"/>
                    <a:pt x="39715" y="87137"/>
                  </a:cubicBezTo>
                  <a:lnTo>
                    <a:pt x="34575" y="82231"/>
                  </a:lnTo>
                  <a:lnTo>
                    <a:pt x="39948" y="76858"/>
                  </a:lnTo>
                  <a:close/>
                  <a:moveTo>
                    <a:pt x="24238" y="82991"/>
                  </a:moveTo>
                  <a:cubicBezTo>
                    <a:pt x="25523" y="82991"/>
                    <a:pt x="26749" y="83516"/>
                    <a:pt x="27567" y="84568"/>
                  </a:cubicBezTo>
                  <a:cubicBezTo>
                    <a:pt x="29670" y="86436"/>
                    <a:pt x="29670" y="89473"/>
                    <a:pt x="28034" y="91576"/>
                  </a:cubicBezTo>
                  <a:lnTo>
                    <a:pt x="27100" y="92277"/>
                  </a:lnTo>
                  <a:cubicBezTo>
                    <a:pt x="26866" y="92277"/>
                    <a:pt x="26866" y="92744"/>
                    <a:pt x="26399" y="92744"/>
                  </a:cubicBezTo>
                  <a:lnTo>
                    <a:pt x="26165" y="92744"/>
                  </a:lnTo>
                  <a:lnTo>
                    <a:pt x="11915" y="100220"/>
                  </a:lnTo>
                  <a:lnTo>
                    <a:pt x="19391" y="86203"/>
                  </a:lnTo>
                  <a:lnTo>
                    <a:pt x="19391" y="85969"/>
                  </a:lnTo>
                  <a:cubicBezTo>
                    <a:pt x="19858" y="85268"/>
                    <a:pt x="20091" y="84801"/>
                    <a:pt x="20559" y="84568"/>
                  </a:cubicBezTo>
                  <a:cubicBezTo>
                    <a:pt x="21610" y="83516"/>
                    <a:pt x="22953" y="82991"/>
                    <a:pt x="24238" y="82991"/>
                  </a:cubicBezTo>
                  <a:close/>
                  <a:moveTo>
                    <a:pt x="70552" y="76391"/>
                  </a:moveTo>
                  <a:lnTo>
                    <a:pt x="71253" y="89707"/>
                  </a:lnTo>
                  <a:lnTo>
                    <a:pt x="58871" y="102088"/>
                  </a:lnTo>
                  <a:lnTo>
                    <a:pt x="55367" y="85736"/>
                  </a:lnTo>
                  <a:cubicBezTo>
                    <a:pt x="60039" y="82699"/>
                    <a:pt x="65646" y="79428"/>
                    <a:pt x="70552" y="76391"/>
                  </a:cubicBezTo>
                  <a:close/>
                  <a:moveTo>
                    <a:pt x="109098" y="0"/>
                  </a:moveTo>
                  <a:cubicBezTo>
                    <a:pt x="82232" y="1168"/>
                    <a:pt x="56535" y="14017"/>
                    <a:pt x="40182" y="35509"/>
                  </a:cubicBezTo>
                  <a:lnTo>
                    <a:pt x="21260" y="34575"/>
                  </a:lnTo>
                  <a:cubicBezTo>
                    <a:pt x="20325" y="34575"/>
                    <a:pt x="19391" y="34808"/>
                    <a:pt x="18923" y="35509"/>
                  </a:cubicBezTo>
                  <a:lnTo>
                    <a:pt x="1403" y="53030"/>
                  </a:lnTo>
                  <a:cubicBezTo>
                    <a:pt x="468" y="53731"/>
                    <a:pt x="234" y="54899"/>
                    <a:pt x="468" y="56067"/>
                  </a:cubicBezTo>
                  <a:cubicBezTo>
                    <a:pt x="935" y="57235"/>
                    <a:pt x="1636" y="58169"/>
                    <a:pt x="2804" y="58403"/>
                  </a:cubicBezTo>
                  <a:lnTo>
                    <a:pt x="23128" y="62842"/>
                  </a:lnTo>
                  <a:lnTo>
                    <a:pt x="18456" y="72186"/>
                  </a:lnTo>
                  <a:cubicBezTo>
                    <a:pt x="17755" y="73354"/>
                    <a:pt x="17989" y="74756"/>
                    <a:pt x="18923" y="75924"/>
                  </a:cubicBezTo>
                  <a:lnTo>
                    <a:pt x="20325" y="77559"/>
                  </a:lnTo>
                  <a:cubicBezTo>
                    <a:pt x="18923" y="78026"/>
                    <a:pt x="17288" y="78961"/>
                    <a:pt x="16120" y="80129"/>
                  </a:cubicBezTo>
                  <a:cubicBezTo>
                    <a:pt x="15186" y="81063"/>
                    <a:pt x="14251" y="82231"/>
                    <a:pt x="13784" y="83633"/>
                  </a:cubicBezTo>
                  <a:lnTo>
                    <a:pt x="468" y="107228"/>
                  </a:lnTo>
                  <a:cubicBezTo>
                    <a:pt x="1" y="108396"/>
                    <a:pt x="1" y="110265"/>
                    <a:pt x="1169" y="110966"/>
                  </a:cubicBezTo>
                  <a:cubicBezTo>
                    <a:pt x="1636" y="111667"/>
                    <a:pt x="2571" y="111900"/>
                    <a:pt x="3505" y="111900"/>
                  </a:cubicBezTo>
                  <a:cubicBezTo>
                    <a:pt x="3972" y="111900"/>
                    <a:pt x="4673" y="111900"/>
                    <a:pt x="4907" y="111667"/>
                  </a:cubicBezTo>
                  <a:lnTo>
                    <a:pt x="28969" y="98818"/>
                  </a:lnTo>
                  <a:cubicBezTo>
                    <a:pt x="29202" y="98584"/>
                    <a:pt x="29436" y="98584"/>
                    <a:pt x="30137" y="98117"/>
                  </a:cubicBezTo>
                  <a:cubicBezTo>
                    <a:pt x="30838" y="97650"/>
                    <a:pt x="31538" y="96949"/>
                    <a:pt x="32473" y="96482"/>
                  </a:cubicBezTo>
                  <a:cubicBezTo>
                    <a:pt x="33641" y="95314"/>
                    <a:pt x="34342" y="93912"/>
                    <a:pt x="35043" y="92043"/>
                  </a:cubicBezTo>
                  <a:lnTo>
                    <a:pt x="36678" y="93912"/>
                  </a:lnTo>
                  <a:cubicBezTo>
                    <a:pt x="37362" y="94459"/>
                    <a:pt x="38207" y="94686"/>
                    <a:pt x="39024" y="94686"/>
                  </a:cubicBezTo>
                  <a:cubicBezTo>
                    <a:pt x="39602" y="94686"/>
                    <a:pt x="40165" y="94573"/>
                    <a:pt x="40649" y="94379"/>
                  </a:cubicBezTo>
                  <a:cubicBezTo>
                    <a:pt x="40883" y="94146"/>
                    <a:pt x="44387" y="92277"/>
                    <a:pt x="49293" y="89473"/>
                  </a:cubicBezTo>
                  <a:lnTo>
                    <a:pt x="53732" y="109564"/>
                  </a:lnTo>
                  <a:cubicBezTo>
                    <a:pt x="54040" y="111262"/>
                    <a:pt x="55574" y="112247"/>
                    <a:pt x="57118" y="112247"/>
                  </a:cubicBezTo>
                  <a:cubicBezTo>
                    <a:pt x="57910" y="112247"/>
                    <a:pt x="58705" y="111987"/>
                    <a:pt x="59338" y="111433"/>
                  </a:cubicBezTo>
                  <a:lnTo>
                    <a:pt x="76859" y="93912"/>
                  </a:lnTo>
                  <a:cubicBezTo>
                    <a:pt x="77326" y="93211"/>
                    <a:pt x="77560" y="92277"/>
                    <a:pt x="77560" y="91576"/>
                  </a:cubicBezTo>
                  <a:lnTo>
                    <a:pt x="76859" y="72420"/>
                  </a:lnTo>
                  <a:cubicBezTo>
                    <a:pt x="80363" y="70084"/>
                    <a:pt x="83167" y="67514"/>
                    <a:pt x="85269" y="65411"/>
                  </a:cubicBezTo>
                  <a:cubicBezTo>
                    <a:pt x="98118" y="52096"/>
                    <a:pt x="104659" y="39013"/>
                    <a:pt x="109098" y="24062"/>
                  </a:cubicBezTo>
                  <a:cubicBezTo>
                    <a:pt x="112368" y="12148"/>
                    <a:pt x="112368" y="3504"/>
                    <a:pt x="112368" y="3271"/>
                  </a:cubicBezTo>
                  <a:cubicBezTo>
                    <a:pt x="112368" y="2336"/>
                    <a:pt x="112135" y="1635"/>
                    <a:pt x="111434" y="934"/>
                  </a:cubicBezTo>
                  <a:cubicBezTo>
                    <a:pt x="110967" y="467"/>
                    <a:pt x="110032" y="0"/>
                    <a:pt x="1090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40"/>
            <p:cNvSpPr/>
            <p:nvPr/>
          </p:nvSpPr>
          <p:spPr>
            <a:xfrm>
              <a:off x="1938331" y="306913"/>
              <a:ext cx="87609" cy="74389"/>
            </a:xfrm>
            <a:custGeom>
              <a:rect b="b" l="l" r="r" t="t"/>
              <a:pathLst>
                <a:path extrusionOk="0" h="27374" w="32239">
                  <a:moveTo>
                    <a:pt x="13930" y="6114"/>
                  </a:moveTo>
                  <a:cubicBezTo>
                    <a:pt x="15769" y="6114"/>
                    <a:pt x="17638" y="6815"/>
                    <a:pt x="19157" y="8217"/>
                  </a:cubicBezTo>
                  <a:cubicBezTo>
                    <a:pt x="21960" y="11254"/>
                    <a:pt x="21960" y="15926"/>
                    <a:pt x="19157" y="18496"/>
                  </a:cubicBezTo>
                  <a:cubicBezTo>
                    <a:pt x="17755" y="20014"/>
                    <a:pt x="15828" y="20774"/>
                    <a:pt x="13930" y="20774"/>
                  </a:cubicBezTo>
                  <a:cubicBezTo>
                    <a:pt x="12032" y="20774"/>
                    <a:pt x="10163" y="20014"/>
                    <a:pt x="8878" y="18496"/>
                  </a:cubicBezTo>
                  <a:cubicBezTo>
                    <a:pt x="5841" y="15926"/>
                    <a:pt x="5841" y="11020"/>
                    <a:pt x="8878" y="8217"/>
                  </a:cubicBezTo>
                  <a:cubicBezTo>
                    <a:pt x="10279" y="6815"/>
                    <a:pt x="12090" y="6114"/>
                    <a:pt x="13930" y="6114"/>
                  </a:cubicBezTo>
                  <a:close/>
                  <a:moveTo>
                    <a:pt x="14305" y="1"/>
                  </a:moveTo>
                  <a:cubicBezTo>
                    <a:pt x="7247" y="1"/>
                    <a:pt x="468" y="5504"/>
                    <a:pt x="468" y="13590"/>
                  </a:cubicBezTo>
                  <a:cubicBezTo>
                    <a:pt x="1" y="20832"/>
                    <a:pt x="6775" y="27373"/>
                    <a:pt x="14251" y="27373"/>
                  </a:cubicBezTo>
                  <a:cubicBezTo>
                    <a:pt x="26165" y="27373"/>
                    <a:pt x="32239" y="12422"/>
                    <a:pt x="23829" y="4012"/>
                  </a:cubicBezTo>
                  <a:cubicBezTo>
                    <a:pt x="21052" y="1234"/>
                    <a:pt x="17647" y="1"/>
                    <a:pt x="143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08" name="Google Shape;1408;p40"/>
          <p:cNvGrpSpPr/>
          <p:nvPr/>
        </p:nvGrpSpPr>
        <p:grpSpPr>
          <a:xfrm>
            <a:off x="720006" y="3088525"/>
            <a:ext cx="334712" cy="334014"/>
            <a:chOff x="1784700" y="976779"/>
            <a:chExt cx="304727" cy="304091"/>
          </a:xfrm>
        </p:grpSpPr>
        <p:sp>
          <p:nvSpPr>
            <p:cNvPr id="1409" name="Google Shape;1409;p40"/>
            <p:cNvSpPr/>
            <p:nvPr/>
          </p:nvSpPr>
          <p:spPr>
            <a:xfrm>
              <a:off x="1784700" y="976779"/>
              <a:ext cx="304727" cy="304091"/>
            </a:xfrm>
            <a:custGeom>
              <a:rect b="b" l="l" r="r" t="t"/>
              <a:pathLst>
                <a:path extrusionOk="0" h="111901" w="112135">
                  <a:moveTo>
                    <a:pt x="82699" y="6308"/>
                  </a:moveTo>
                  <a:lnTo>
                    <a:pt x="82699" y="13783"/>
                  </a:lnTo>
                  <a:lnTo>
                    <a:pt x="29436" y="13783"/>
                  </a:lnTo>
                  <a:lnTo>
                    <a:pt x="29436" y="6308"/>
                  </a:lnTo>
                  <a:close/>
                  <a:moveTo>
                    <a:pt x="22661" y="10980"/>
                  </a:moveTo>
                  <a:lnTo>
                    <a:pt x="22661" y="21726"/>
                  </a:lnTo>
                  <a:lnTo>
                    <a:pt x="11447" y="21726"/>
                  </a:lnTo>
                  <a:lnTo>
                    <a:pt x="22661" y="10980"/>
                  </a:lnTo>
                  <a:close/>
                  <a:moveTo>
                    <a:pt x="86149" y="32701"/>
                  </a:moveTo>
                  <a:cubicBezTo>
                    <a:pt x="96932" y="32701"/>
                    <a:pt x="105359" y="41718"/>
                    <a:pt x="105359" y="52329"/>
                  </a:cubicBezTo>
                  <a:cubicBezTo>
                    <a:pt x="105097" y="64951"/>
                    <a:pt x="95362" y="71949"/>
                    <a:pt x="85568" y="71949"/>
                  </a:cubicBezTo>
                  <a:cubicBezTo>
                    <a:pt x="77959" y="71949"/>
                    <a:pt x="70315" y="67727"/>
                    <a:pt x="67047" y="58637"/>
                  </a:cubicBezTo>
                  <a:cubicBezTo>
                    <a:pt x="67047" y="58403"/>
                    <a:pt x="67047" y="58170"/>
                    <a:pt x="66813" y="57936"/>
                  </a:cubicBezTo>
                  <a:cubicBezTo>
                    <a:pt x="63109" y="45664"/>
                    <a:pt x="72716" y="32703"/>
                    <a:pt x="85397" y="32703"/>
                  </a:cubicBezTo>
                  <a:cubicBezTo>
                    <a:pt x="85510" y="32703"/>
                    <a:pt x="85623" y="32704"/>
                    <a:pt x="85736" y="32706"/>
                  </a:cubicBezTo>
                  <a:cubicBezTo>
                    <a:pt x="85874" y="32703"/>
                    <a:pt x="86012" y="32701"/>
                    <a:pt x="86149" y="32701"/>
                  </a:cubicBezTo>
                  <a:close/>
                  <a:moveTo>
                    <a:pt x="82465" y="20324"/>
                  </a:moveTo>
                  <a:lnTo>
                    <a:pt x="82465" y="26165"/>
                  </a:lnTo>
                  <a:cubicBezTo>
                    <a:pt x="73588" y="27333"/>
                    <a:pt x="66346" y="32472"/>
                    <a:pt x="62608" y="39714"/>
                  </a:cubicBezTo>
                  <a:lnTo>
                    <a:pt x="35743" y="39714"/>
                  </a:lnTo>
                  <a:cubicBezTo>
                    <a:pt x="31304" y="40181"/>
                    <a:pt x="31304" y="46255"/>
                    <a:pt x="35743" y="46255"/>
                  </a:cubicBezTo>
                  <a:lnTo>
                    <a:pt x="60272" y="46255"/>
                  </a:lnTo>
                  <a:cubicBezTo>
                    <a:pt x="59572" y="49059"/>
                    <a:pt x="59338" y="52563"/>
                    <a:pt x="59805" y="55600"/>
                  </a:cubicBezTo>
                  <a:lnTo>
                    <a:pt x="35977" y="55600"/>
                  </a:lnTo>
                  <a:cubicBezTo>
                    <a:pt x="31538" y="55833"/>
                    <a:pt x="31538" y="61907"/>
                    <a:pt x="35977" y="61907"/>
                  </a:cubicBezTo>
                  <a:lnTo>
                    <a:pt x="61908" y="61907"/>
                  </a:lnTo>
                  <a:cubicBezTo>
                    <a:pt x="65412" y="70317"/>
                    <a:pt x="73355" y="76625"/>
                    <a:pt x="82933" y="77793"/>
                  </a:cubicBezTo>
                  <a:lnTo>
                    <a:pt x="82933" y="83867"/>
                  </a:lnTo>
                  <a:lnTo>
                    <a:pt x="79195" y="83867"/>
                  </a:lnTo>
                  <a:lnTo>
                    <a:pt x="79195" y="84568"/>
                  </a:lnTo>
                  <a:cubicBezTo>
                    <a:pt x="77326" y="84568"/>
                    <a:pt x="75924" y="85969"/>
                    <a:pt x="75924" y="87605"/>
                  </a:cubicBezTo>
                  <a:lnTo>
                    <a:pt x="75924" y="105126"/>
                  </a:lnTo>
                  <a:lnTo>
                    <a:pt x="6542" y="105126"/>
                  </a:lnTo>
                  <a:lnTo>
                    <a:pt x="6542" y="27800"/>
                  </a:lnTo>
                  <a:lnTo>
                    <a:pt x="25931" y="27800"/>
                  </a:lnTo>
                  <a:cubicBezTo>
                    <a:pt x="27800" y="27800"/>
                    <a:pt x="29202" y="26398"/>
                    <a:pt x="29202" y="24529"/>
                  </a:cubicBezTo>
                  <a:lnTo>
                    <a:pt x="29202" y="20324"/>
                  </a:lnTo>
                  <a:close/>
                  <a:moveTo>
                    <a:pt x="89007" y="91109"/>
                  </a:moveTo>
                  <a:lnTo>
                    <a:pt x="89007" y="105359"/>
                  </a:lnTo>
                  <a:lnTo>
                    <a:pt x="82465" y="105359"/>
                  </a:lnTo>
                  <a:lnTo>
                    <a:pt x="82465" y="91109"/>
                  </a:lnTo>
                  <a:close/>
                  <a:moveTo>
                    <a:pt x="25931" y="0"/>
                  </a:moveTo>
                  <a:cubicBezTo>
                    <a:pt x="25464" y="0"/>
                    <a:pt x="24530" y="234"/>
                    <a:pt x="23595" y="935"/>
                  </a:cubicBezTo>
                  <a:lnTo>
                    <a:pt x="935" y="22661"/>
                  </a:lnTo>
                  <a:cubicBezTo>
                    <a:pt x="234" y="23128"/>
                    <a:pt x="0" y="24062"/>
                    <a:pt x="0" y="24997"/>
                  </a:cubicBezTo>
                  <a:lnTo>
                    <a:pt x="0" y="108630"/>
                  </a:lnTo>
                  <a:cubicBezTo>
                    <a:pt x="0" y="110499"/>
                    <a:pt x="1402" y="111900"/>
                    <a:pt x="3271" y="111900"/>
                  </a:cubicBezTo>
                  <a:lnTo>
                    <a:pt x="92277" y="111900"/>
                  </a:lnTo>
                  <a:cubicBezTo>
                    <a:pt x="94146" y="111900"/>
                    <a:pt x="95548" y="110499"/>
                    <a:pt x="95548" y="108630"/>
                  </a:cubicBezTo>
                  <a:lnTo>
                    <a:pt x="95548" y="87838"/>
                  </a:lnTo>
                  <a:cubicBezTo>
                    <a:pt x="95548" y="86203"/>
                    <a:pt x="94146" y="84801"/>
                    <a:pt x="92277" y="84801"/>
                  </a:cubicBezTo>
                  <a:lnTo>
                    <a:pt x="89007" y="84801"/>
                  </a:lnTo>
                  <a:lnTo>
                    <a:pt x="89007" y="78727"/>
                  </a:lnTo>
                  <a:cubicBezTo>
                    <a:pt x="102089" y="76859"/>
                    <a:pt x="112134" y="65879"/>
                    <a:pt x="112134" y="52329"/>
                  </a:cubicBezTo>
                  <a:cubicBezTo>
                    <a:pt x="112134" y="39013"/>
                    <a:pt x="102089" y="27800"/>
                    <a:pt x="89007" y="26398"/>
                  </a:cubicBezTo>
                  <a:lnTo>
                    <a:pt x="89007" y="3271"/>
                  </a:lnTo>
                  <a:cubicBezTo>
                    <a:pt x="89007" y="2336"/>
                    <a:pt x="88773" y="1635"/>
                    <a:pt x="88306" y="935"/>
                  </a:cubicBezTo>
                  <a:cubicBezTo>
                    <a:pt x="87605" y="234"/>
                    <a:pt x="86671" y="0"/>
                    <a:pt x="859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40"/>
            <p:cNvSpPr/>
            <p:nvPr/>
          </p:nvSpPr>
          <p:spPr>
            <a:xfrm>
              <a:off x="1836756" y="1085971"/>
              <a:ext cx="18414" cy="17302"/>
            </a:xfrm>
            <a:custGeom>
              <a:rect b="b" l="l" r="r" t="t"/>
              <a:pathLst>
                <a:path extrusionOk="0" h="6367" w="6776">
                  <a:moveTo>
                    <a:pt x="3271" y="0"/>
                  </a:moveTo>
                  <a:cubicBezTo>
                    <a:pt x="1636" y="0"/>
                    <a:pt x="1" y="1402"/>
                    <a:pt x="1" y="3037"/>
                  </a:cubicBezTo>
                  <a:cubicBezTo>
                    <a:pt x="234" y="5257"/>
                    <a:pt x="1870" y="6366"/>
                    <a:pt x="3476" y="6366"/>
                  </a:cubicBezTo>
                  <a:cubicBezTo>
                    <a:pt x="5082" y="6366"/>
                    <a:pt x="6659" y="5257"/>
                    <a:pt x="6775" y="3037"/>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40"/>
            <p:cNvSpPr/>
            <p:nvPr/>
          </p:nvSpPr>
          <p:spPr>
            <a:xfrm>
              <a:off x="1836756" y="1128506"/>
              <a:ext cx="18414" cy="17460"/>
            </a:xfrm>
            <a:custGeom>
              <a:rect b="b" l="l" r="r" t="t"/>
              <a:pathLst>
                <a:path extrusionOk="0" h="6425" w="6776">
                  <a:moveTo>
                    <a:pt x="3271" y="0"/>
                  </a:moveTo>
                  <a:cubicBezTo>
                    <a:pt x="1636" y="0"/>
                    <a:pt x="1" y="1402"/>
                    <a:pt x="1" y="3271"/>
                  </a:cubicBezTo>
                  <a:cubicBezTo>
                    <a:pt x="234" y="5374"/>
                    <a:pt x="1870" y="6425"/>
                    <a:pt x="3476" y="6425"/>
                  </a:cubicBezTo>
                  <a:cubicBezTo>
                    <a:pt x="5082" y="6425"/>
                    <a:pt x="6659" y="5374"/>
                    <a:pt x="6775" y="3271"/>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40"/>
            <p:cNvSpPr/>
            <p:nvPr/>
          </p:nvSpPr>
          <p:spPr>
            <a:xfrm>
              <a:off x="1869768" y="1172309"/>
              <a:ext cx="76182" cy="17145"/>
            </a:xfrm>
            <a:custGeom>
              <a:rect b="b" l="l" r="r" t="t"/>
              <a:pathLst>
                <a:path extrusionOk="0" h="6309" w="28034">
                  <a:moveTo>
                    <a:pt x="4205" y="1"/>
                  </a:moveTo>
                  <a:cubicBezTo>
                    <a:pt x="0" y="234"/>
                    <a:pt x="0" y="6308"/>
                    <a:pt x="4205" y="6308"/>
                  </a:cubicBezTo>
                  <a:lnTo>
                    <a:pt x="23595" y="6308"/>
                  </a:lnTo>
                  <a:cubicBezTo>
                    <a:pt x="28034" y="6308"/>
                    <a:pt x="28034" y="1"/>
                    <a:pt x="23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3" name="Google Shape;1413;p40"/>
            <p:cNvSpPr/>
            <p:nvPr/>
          </p:nvSpPr>
          <p:spPr>
            <a:xfrm>
              <a:off x="1836756" y="1172309"/>
              <a:ext cx="18414" cy="17302"/>
            </a:xfrm>
            <a:custGeom>
              <a:rect b="b" l="l" r="r" t="t"/>
              <a:pathLst>
                <a:path extrusionOk="0" h="6367" w="6776">
                  <a:moveTo>
                    <a:pt x="3271" y="1"/>
                  </a:moveTo>
                  <a:cubicBezTo>
                    <a:pt x="1636" y="1"/>
                    <a:pt x="1" y="1402"/>
                    <a:pt x="1" y="3038"/>
                  </a:cubicBezTo>
                  <a:cubicBezTo>
                    <a:pt x="234" y="5257"/>
                    <a:pt x="1870" y="6367"/>
                    <a:pt x="3476" y="6367"/>
                  </a:cubicBezTo>
                  <a:cubicBezTo>
                    <a:pt x="5082" y="6367"/>
                    <a:pt x="6659" y="5257"/>
                    <a:pt x="6775" y="3038"/>
                  </a:cubicBezTo>
                  <a:cubicBezTo>
                    <a:pt x="6542" y="1402"/>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4" name="Google Shape;1414;p40"/>
            <p:cNvSpPr/>
            <p:nvPr/>
          </p:nvSpPr>
          <p:spPr>
            <a:xfrm>
              <a:off x="1869768" y="1214843"/>
              <a:ext cx="57138" cy="17778"/>
            </a:xfrm>
            <a:custGeom>
              <a:rect b="b" l="l" r="r" t="t"/>
              <a:pathLst>
                <a:path extrusionOk="0" h="6542" w="21026">
                  <a:moveTo>
                    <a:pt x="4205" y="1"/>
                  </a:moveTo>
                  <a:cubicBezTo>
                    <a:pt x="0" y="234"/>
                    <a:pt x="0" y="6542"/>
                    <a:pt x="4205" y="6542"/>
                  </a:cubicBezTo>
                  <a:lnTo>
                    <a:pt x="16587" y="6542"/>
                  </a:lnTo>
                  <a:cubicBezTo>
                    <a:pt x="21026" y="6542"/>
                    <a:pt x="21026" y="234"/>
                    <a:pt x="16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5" name="Google Shape;1415;p40"/>
            <p:cNvSpPr/>
            <p:nvPr/>
          </p:nvSpPr>
          <p:spPr>
            <a:xfrm>
              <a:off x="1836756" y="1214843"/>
              <a:ext cx="18414" cy="17938"/>
            </a:xfrm>
            <a:custGeom>
              <a:rect b="b" l="l" r="r" t="t"/>
              <a:pathLst>
                <a:path extrusionOk="0" h="6601" w="6776">
                  <a:moveTo>
                    <a:pt x="3271" y="1"/>
                  </a:moveTo>
                  <a:cubicBezTo>
                    <a:pt x="1636" y="1"/>
                    <a:pt x="1" y="1636"/>
                    <a:pt x="1" y="3271"/>
                  </a:cubicBezTo>
                  <a:cubicBezTo>
                    <a:pt x="234" y="5491"/>
                    <a:pt x="1870" y="6600"/>
                    <a:pt x="3476" y="6600"/>
                  </a:cubicBezTo>
                  <a:cubicBezTo>
                    <a:pt x="5082" y="6600"/>
                    <a:pt x="6659" y="5491"/>
                    <a:pt x="6775" y="3271"/>
                  </a:cubicBezTo>
                  <a:cubicBezTo>
                    <a:pt x="6542" y="1636"/>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6" name="Google Shape;1416;p40"/>
            <p:cNvSpPr/>
            <p:nvPr/>
          </p:nvSpPr>
          <p:spPr>
            <a:xfrm>
              <a:off x="1986539" y="1098192"/>
              <a:ext cx="58448" cy="41445"/>
            </a:xfrm>
            <a:custGeom>
              <a:rect b="b" l="l" r="r" t="t"/>
              <a:pathLst>
                <a:path extrusionOk="0" h="15251" w="21508">
                  <a:moveTo>
                    <a:pt x="18003" y="0"/>
                  </a:moveTo>
                  <a:cubicBezTo>
                    <a:pt x="17127" y="0"/>
                    <a:pt x="16251" y="293"/>
                    <a:pt x="15667" y="877"/>
                  </a:cubicBezTo>
                  <a:lnTo>
                    <a:pt x="9126" y="7418"/>
                  </a:lnTo>
                  <a:lnTo>
                    <a:pt x="6790" y="5082"/>
                  </a:lnTo>
                  <a:cubicBezTo>
                    <a:pt x="6055" y="4493"/>
                    <a:pt x="5299" y="4245"/>
                    <a:pt x="4593" y="4245"/>
                  </a:cubicBezTo>
                  <a:cubicBezTo>
                    <a:pt x="1938" y="4245"/>
                    <a:pt x="1" y="7772"/>
                    <a:pt x="2585" y="9987"/>
                  </a:cubicBezTo>
                  <a:lnTo>
                    <a:pt x="7491" y="14426"/>
                  </a:lnTo>
                  <a:cubicBezTo>
                    <a:pt x="8026" y="14961"/>
                    <a:pt x="8757" y="15251"/>
                    <a:pt x="9504" y="15251"/>
                  </a:cubicBezTo>
                  <a:cubicBezTo>
                    <a:pt x="10389" y="15251"/>
                    <a:pt x="11296" y="14845"/>
                    <a:pt x="11929" y="13959"/>
                  </a:cubicBezTo>
                  <a:lnTo>
                    <a:pt x="20339" y="5549"/>
                  </a:lnTo>
                  <a:cubicBezTo>
                    <a:pt x="21507" y="4381"/>
                    <a:pt x="21507" y="2045"/>
                    <a:pt x="20339" y="877"/>
                  </a:cubicBezTo>
                  <a:cubicBezTo>
                    <a:pt x="19755" y="293"/>
                    <a:pt x="18879" y="0"/>
                    <a:pt x="180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17" name="Google Shape;1417;p40"/>
          <p:cNvGrpSpPr/>
          <p:nvPr/>
        </p:nvGrpSpPr>
        <p:grpSpPr>
          <a:xfrm>
            <a:off x="7652160" y="486967"/>
            <a:ext cx="488828" cy="488828"/>
            <a:chOff x="3711125" y="728900"/>
            <a:chExt cx="662100" cy="662100"/>
          </a:xfrm>
        </p:grpSpPr>
        <p:sp>
          <p:nvSpPr>
            <p:cNvPr id="1418" name="Google Shape;1418;p40"/>
            <p:cNvSpPr/>
            <p:nvPr/>
          </p:nvSpPr>
          <p:spPr>
            <a:xfrm>
              <a:off x="3711125" y="728900"/>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419" name="Google Shape;1419;p40"/>
            <p:cNvSpPr/>
            <p:nvPr/>
          </p:nvSpPr>
          <p:spPr>
            <a:xfrm>
              <a:off x="3943089" y="889943"/>
              <a:ext cx="221609" cy="340014"/>
            </a:xfrm>
            <a:custGeom>
              <a:rect b="b" l="l" r="r" t="t"/>
              <a:pathLst>
                <a:path extrusionOk="0" h="11521" w="7509">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20" name="Google Shape;1420;p40"/>
          <p:cNvPicPr preferRelativeResize="0"/>
          <p:nvPr/>
        </p:nvPicPr>
        <p:blipFill>
          <a:blip r:embed="rId3">
            <a:alphaModFix/>
          </a:blip>
          <a:stretch>
            <a:fillRect/>
          </a:stretch>
        </p:blipFill>
        <p:spPr>
          <a:xfrm>
            <a:off x="4262800" y="1800725"/>
            <a:ext cx="4881198" cy="3342766"/>
          </a:xfrm>
          <a:prstGeom prst="rect">
            <a:avLst/>
          </a:prstGeom>
          <a:noFill/>
          <a:ln>
            <a:noFill/>
          </a:ln>
        </p:spPr>
      </p:pic>
      <p:grpSp>
        <p:nvGrpSpPr>
          <p:cNvPr id="1421" name="Google Shape;1421;p40"/>
          <p:cNvGrpSpPr/>
          <p:nvPr/>
        </p:nvGrpSpPr>
        <p:grpSpPr>
          <a:xfrm>
            <a:off x="454228" y="610856"/>
            <a:ext cx="265763" cy="334012"/>
            <a:chOff x="715001" y="536657"/>
            <a:chExt cx="404264" cy="389427"/>
          </a:xfrm>
        </p:grpSpPr>
        <p:sp>
          <p:nvSpPr>
            <p:cNvPr id="1422" name="Google Shape;1422;p40"/>
            <p:cNvSpPr/>
            <p:nvPr/>
          </p:nvSpPr>
          <p:spPr>
            <a:xfrm>
              <a:off x="782545" y="536657"/>
              <a:ext cx="264541" cy="389427"/>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3" name="Google Shape;1423;p40"/>
            <p:cNvSpPr/>
            <p:nvPr/>
          </p:nvSpPr>
          <p:spPr>
            <a:xfrm>
              <a:off x="1071295" y="651266"/>
              <a:ext cx="47969" cy="24076"/>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40"/>
            <p:cNvSpPr/>
            <p:nvPr/>
          </p:nvSpPr>
          <p:spPr>
            <a:xfrm>
              <a:off x="715001" y="651266"/>
              <a:ext cx="47969" cy="24076"/>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40"/>
            <p:cNvSpPr/>
            <p:nvPr/>
          </p:nvSpPr>
          <p:spPr>
            <a:xfrm>
              <a:off x="1047328" y="559473"/>
              <a:ext cx="49042" cy="35252"/>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40"/>
            <p:cNvSpPr/>
            <p:nvPr/>
          </p:nvSpPr>
          <p:spPr>
            <a:xfrm>
              <a:off x="737861" y="731288"/>
              <a:ext cx="49076" cy="34787"/>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7" name="Google Shape;1427;p40"/>
            <p:cNvSpPr/>
            <p:nvPr/>
          </p:nvSpPr>
          <p:spPr>
            <a:xfrm>
              <a:off x="1048400" y="731288"/>
              <a:ext cx="47969" cy="33859"/>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8" name="Google Shape;1428;p40"/>
            <p:cNvSpPr/>
            <p:nvPr/>
          </p:nvSpPr>
          <p:spPr>
            <a:xfrm>
              <a:off x="738968" y="560401"/>
              <a:ext cx="47969" cy="33859"/>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40"/>
            <p:cNvSpPr/>
            <p:nvPr/>
          </p:nvSpPr>
          <p:spPr>
            <a:xfrm>
              <a:off x="845732" y="584046"/>
              <a:ext cx="141695" cy="203087"/>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3" name="Shape 1433"/>
        <p:cNvGrpSpPr/>
        <p:nvPr/>
      </p:nvGrpSpPr>
      <p:grpSpPr>
        <a:xfrm>
          <a:off x="0" y="0"/>
          <a:ext cx="0" cy="0"/>
          <a:chOff x="0" y="0"/>
          <a:chExt cx="0" cy="0"/>
        </a:xfrm>
      </p:grpSpPr>
      <p:sp>
        <p:nvSpPr>
          <p:cNvPr id="1434" name="Google Shape;1434;p41"/>
          <p:cNvSpPr txBox="1"/>
          <p:nvPr>
            <p:ph idx="6" type="subTitle"/>
          </p:nvPr>
        </p:nvSpPr>
        <p:spPr>
          <a:xfrm>
            <a:off x="1120750" y="2924200"/>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1435" name="Google Shape;1435;p41"/>
          <p:cNvSpPr txBox="1"/>
          <p:nvPr>
            <p:ph type="title"/>
          </p:nvPr>
        </p:nvSpPr>
        <p:spPr>
          <a:xfrm>
            <a:off x="1283675" y="112950"/>
            <a:ext cx="38622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a:t>
            </a:r>
            <a:endParaRPr>
              <a:solidFill>
                <a:schemeClr val="accent1"/>
              </a:solidFill>
            </a:endParaRPr>
          </a:p>
        </p:txBody>
      </p:sp>
      <p:sp>
        <p:nvSpPr>
          <p:cNvPr id="1436" name="Google Shape;1436;p41"/>
          <p:cNvSpPr txBox="1"/>
          <p:nvPr>
            <p:ph idx="1" type="subTitle"/>
          </p:nvPr>
        </p:nvSpPr>
        <p:spPr>
          <a:xfrm>
            <a:off x="720250" y="1591725"/>
            <a:ext cx="2811000" cy="1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explore the correlation matrix of the numeric features to understand if there is a +ve or -ve correlation or causality between features.</a:t>
            </a:r>
            <a:endParaRPr/>
          </a:p>
        </p:txBody>
      </p:sp>
      <p:sp>
        <p:nvSpPr>
          <p:cNvPr id="1437" name="Google Shape;1437;p41"/>
          <p:cNvSpPr txBox="1"/>
          <p:nvPr>
            <p:ph idx="3" type="subTitle"/>
          </p:nvPr>
        </p:nvSpPr>
        <p:spPr>
          <a:xfrm>
            <a:off x="720000" y="3400750"/>
            <a:ext cx="3237900" cy="2459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accent2"/>
              </a:buClr>
              <a:buSzPts val="1200"/>
              <a:buFont typeface="Rubik"/>
              <a:buChar char="●"/>
            </a:pPr>
            <a:r>
              <a:rPr lang="en"/>
              <a:t> Market cap and volume have a strong positive correlation (0.56)</a:t>
            </a:r>
            <a:endParaRPr/>
          </a:p>
          <a:p>
            <a:pPr indent="-304800" lvl="0" marL="457200" rtl="0" algn="l">
              <a:spcBef>
                <a:spcPts val="0"/>
              </a:spcBef>
              <a:spcAft>
                <a:spcPts val="0"/>
              </a:spcAft>
              <a:buClr>
                <a:schemeClr val="accent2"/>
              </a:buClr>
              <a:buSzPts val="1200"/>
              <a:buFont typeface="Rubik"/>
              <a:buChar char="●"/>
            </a:pPr>
            <a:r>
              <a:rPr lang="en"/>
              <a:t>However, price, rank, and circulating supply show weak or no correlation with other features</a:t>
            </a:r>
            <a:endParaRPr/>
          </a:p>
          <a:p>
            <a:pPr indent="0" lvl="0" marL="0" rtl="0" algn="l">
              <a:spcBef>
                <a:spcPts val="0"/>
              </a:spcBef>
              <a:spcAft>
                <a:spcPts val="0"/>
              </a:spcAft>
              <a:buNone/>
            </a:pPr>
            <a:r>
              <a:t/>
            </a:r>
            <a:endParaRPr b="1" sz="1100">
              <a:latin typeface="Arial"/>
              <a:ea typeface="Arial"/>
              <a:cs typeface="Arial"/>
              <a:sym typeface="Arial"/>
            </a:endParaRPr>
          </a:p>
        </p:txBody>
      </p:sp>
      <p:sp>
        <p:nvSpPr>
          <p:cNvPr id="1438" name="Google Shape;1438;p41"/>
          <p:cNvSpPr txBox="1"/>
          <p:nvPr>
            <p:ph idx="5" type="subTitle"/>
          </p:nvPr>
        </p:nvSpPr>
        <p:spPr>
          <a:xfrm>
            <a:off x="1146900" y="1041375"/>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Motivation</a:t>
            </a:r>
            <a:endParaRPr/>
          </a:p>
        </p:txBody>
      </p:sp>
      <p:grpSp>
        <p:nvGrpSpPr>
          <p:cNvPr id="1439" name="Google Shape;1439;p41"/>
          <p:cNvGrpSpPr/>
          <p:nvPr/>
        </p:nvGrpSpPr>
        <p:grpSpPr>
          <a:xfrm>
            <a:off x="720258" y="1190811"/>
            <a:ext cx="335410" cy="335046"/>
            <a:chOff x="1784064" y="230842"/>
            <a:chExt cx="305363" cy="305031"/>
          </a:xfrm>
        </p:grpSpPr>
        <p:sp>
          <p:nvSpPr>
            <p:cNvPr id="1440" name="Google Shape;1440;p41"/>
            <p:cNvSpPr/>
            <p:nvPr/>
          </p:nvSpPr>
          <p:spPr>
            <a:xfrm>
              <a:off x="1784064" y="230842"/>
              <a:ext cx="305363" cy="305031"/>
            </a:xfrm>
            <a:custGeom>
              <a:rect b="b" l="l" r="r" t="t"/>
              <a:pathLst>
                <a:path extrusionOk="0" h="112247" w="112369">
                  <a:moveTo>
                    <a:pt x="106061" y="6775"/>
                  </a:moveTo>
                  <a:lnTo>
                    <a:pt x="106061" y="6775"/>
                  </a:lnTo>
                  <a:cubicBezTo>
                    <a:pt x="105360" y="10045"/>
                    <a:pt x="104425" y="15652"/>
                    <a:pt x="102790" y="22660"/>
                  </a:cubicBezTo>
                  <a:cubicBezTo>
                    <a:pt x="102089" y="25230"/>
                    <a:pt x="101155" y="27800"/>
                    <a:pt x="100220" y="30837"/>
                  </a:cubicBezTo>
                  <a:lnTo>
                    <a:pt x="81765" y="12381"/>
                  </a:lnTo>
                  <a:cubicBezTo>
                    <a:pt x="89241" y="9345"/>
                    <a:pt x="97417" y="7476"/>
                    <a:pt x="106061" y="6775"/>
                  </a:cubicBezTo>
                  <a:close/>
                  <a:moveTo>
                    <a:pt x="22428" y="40882"/>
                  </a:moveTo>
                  <a:lnTo>
                    <a:pt x="35977" y="41583"/>
                  </a:lnTo>
                  <a:cubicBezTo>
                    <a:pt x="32239" y="46489"/>
                    <a:pt x="29202" y="51628"/>
                    <a:pt x="26399" y="56768"/>
                  </a:cubicBezTo>
                  <a:lnTo>
                    <a:pt x="10046" y="53264"/>
                  </a:lnTo>
                  <a:lnTo>
                    <a:pt x="22428" y="40882"/>
                  </a:lnTo>
                  <a:close/>
                  <a:moveTo>
                    <a:pt x="28735" y="65879"/>
                  </a:moveTo>
                  <a:lnTo>
                    <a:pt x="35276" y="72186"/>
                  </a:lnTo>
                  <a:lnTo>
                    <a:pt x="30370" y="77559"/>
                  </a:lnTo>
                  <a:lnTo>
                    <a:pt x="25231" y="72420"/>
                  </a:lnTo>
                  <a:cubicBezTo>
                    <a:pt x="26165" y="71018"/>
                    <a:pt x="27333" y="68448"/>
                    <a:pt x="28735" y="65879"/>
                  </a:cubicBezTo>
                  <a:close/>
                  <a:moveTo>
                    <a:pt x="75224" y="15185"/>
                  </a:moveTo>
                  <a:lnTo>
                    <a:pt x="97417" y="37378"/>
                  </a:lnTo>
                  <a:cubicBezTo>
                    <a:pt x="93446" y="44854"/>
                    <a:pt x="88073" y="53030"/>
                    <a:pt x="80831" y="60506"/>
                  </a:cubicBezTo>
                  <a:cubicBezTo>
                    <a:pt x="75224" y="66112"/>
                    <a:pt x="62609" y="74055"/>
                    <a:pt x="52564" y="80129"/>
                  </a:cubicBezTo>
                  <a:lnTo>
                    <a:pt x="44854" y="72420"/>
                  </a:lnTo>
                  <a:lnTo>
                    <a:pt x="55600" y="61674"/>
                  </a:lnTo>
                  <a:cubicBezTo>
                    <a:pt x="56769" y="60506"/>
                    <a:pt x="56769" y="58169"/>
                    <a:pt x="55600" y="57001"/>
                  </a:cubicBezTo>
                  <a:cubicBezTo>
                    <a:pt x="55016" y="56417"/>
                    <a:pt x="54257" y="56125"/>
                    <a:pt x="53440" y="56125"/>
                  </a:cubicBezTo>
                  <a:cubicBezTo>
                    <a:pt x="52622" y="56125"/>
                    <a:pt x="51746" y="56417"/>
                    <a:pt x="50928" y="57001"/>
                  </a:cubicBezTo>
                  <a:lnTo>
                    <a:pt x="40182" y="67748"/>
                  </a:lnTo>
                  <a:lnTo>
                    <a:pt x="32239" y="59805"/>
                  </a:lnTo>
                  <a:cubicBezTo>
                    <a:pt x="32707" y="59337"/>
                    <a:pt x="32940" y="58637"/>
                    <a:pt x="33174" y="58403"/>
                  </a:cubicBezTo>
                  <a:cubicBezTo>
                    <a:pt x="39948" y="46489"/>
                    <a:pt x="46723" y="37378"/>
                    <a:pt x="52096" y="31771"/>
                  </a:cubicBezTo>
                  <a:cubicBezTo>
                    <a:pt x="58871" y="25230"/>
                    <a:pt x="66814" y="19623"/>
                    <a:pt x="75224" y="15185"/>
                  </a:cubicBezTo>
                  <a:close/>
                  <a:moveTo>
                    <a:pt x="39948" y="76858"/>
                  </a:moveTo>
                  <a:lnTo>
                    <a:pt x="46256" y="83400"/>
                  </a:lnTo>
                  <a:cubicBezTo>
                    <a:pt x="43686" y="85035"/>
                    <a:pt x="41350" y="86203"/>
                    <a:pt x="39715" y="87137"/>
                  </a:cubicBezTo>
                  <a:lnTo>
                    <a:pt x="34575" y="82231"/>
                  </a:lnTo>
                  <a:lnTo>
                    <a:pt x="39948" y="76858"/>
                  </a:lnTo>
                  <a:close/>
                  <a:moveTo>
                    <a:pt x="24238" y="82991"/>
                  </a:moveTo>
                  <a:cubicBezTo>
                    <a:pt x="25523" y="82991"/>
                    <a:pt x="26749" y="83516"/>
                    <a:pt x="27567" y="84568"/>
                  </a:cubicBezTo>
                  <a:cubicBezTo>
                    <a:pt x="29670" y="86436"/>
                    <a:pt x="29670" y="89473"/>
                    <a:pt x="28034" y="91576"/>
                  </a:cubicBezTo>
                  <a:lnTo>
                    <a:pt x="27100" y="92277"/>
                  </a:lnTo>
                  <a:cubicBezTo>
                    <a:pt x="26866" y="92277"/>
                    <a:pt x="26866" y="92744"/>
                    <a:pt x="26399" y="92744"/>
                  </a:cubicBezTo>
                  <a:lnTo>
                    <a:pt x="26165" y="92744"/>
                  </a:lnTo>
                  <a:lnTo>
                    <a:pt x="11915" y="100220"/>
                  </a:lnTo>
                  <a:lnTo>
                    <a:pt x="19391" y="86203"/>
                  </a:lnTo>
                  <a:lnTo>
                    <a:pt x="19391" y="85969"/>
                  </a:lnTo>
                  <a:cubicBezTo>
                    <a:pt x="19858" y="85268"/>
                    <a:pt x="20091" y="84801"/>
                    <a:pt x="20559" y="84568"/>
                  </a:cubicBezTo>
                  <a:cubicBezTo>
                    <a:pt x="21610" y="83516"/>
                    <a:pt x="22953" y="82991"/>
                    <a:pt x="24238" y="82991"/>
                  </a:cubicBezTo>
                  <a:close/>
                  <a:moveTo>
                    <a:pt x="70552" y="76391"/>
                  </a:moveTo>
                  <a:lnTo>
                    <a:pt x="71253" y="89707"/>
                  </a:lnTo>
                  <a:lnTo>
                    <a:pt x="58871" y="102088"/>
                  </a:lnTo>
                  <a:lnTo>
                    <a:pt x="55367" y="85736"/>
                  </a:lnTo>
                  <a:cubicBezTo>
                    <a:pt x="60039" y="82699"/>
                    <a:pt x="65646" y="79428"/>
                    <a:pt x="70552" y="76391"/>
                  </a:cubicBezTo>
                  <a:close/>
                  <a:moveTo>
                    <a:pt x="109098" y="0"/>
                  </a:moveTo>
                  <a:cubicBezTo>
                    <a:pt x="82232" y="1168"/>
                    <a:pt x="56535" y="14017"/>
                    <a:pt x="40182" y="35509"/>
                  </a:cubicBezTo>
                  <a:lnTo>
                    <a:pt x="21260" y="34575"/>
                  </a:lnTo>
                  <a:cubicBezTo>
                    <a:pt x="20325" y="34575"/>
                    <a:pt x="19391" y="34808"/>
                    <a:pt x="18923" y="35509"/>
                  </a:cubicBezTo>
                  <a:lnTo>
                    <a:pt x="1403" y="53030"/>
                  </a:lnTo>
                  <a:cubicBezTo>
                    <a:pt x="468" y="53731"/>
                    <a:pt x="234" y="54899"/>
                    <a:pt x="468" y="56067"/>
                  </a:cubicBezTo>
                  <a:cubicBezTo>
                    <a:pt x="935" y="57235"/>
                    <a:pt x="1636" y="58169"/>
                    <a:pt x="2804" y="58403"/>
                  </a:cubicBezTo>
                  <a:lnTo>
                    <a:pt x="23128" y="62842"/>
                  </a:lnTo>
                  <a:lnTo>
                    <a:pt x="18456" y="72186"/>
                  </a:lnTo>
                  <a:cubicBezTo>
                    <a:pt x="17755" y="73354"/>
                    <a:pt x="17989" y="74756"/>
                    <a:pt x="18923" y="75924"/>
                  </a:cubicBezTo>
                  <a:lnTo>
                    <a:pt x="20325" y="77559"/>
                  </a:lnTo>
                  <a:cubicBezTo>
                    <a:pt x="18923" y="78026"/>
                    <a:pt x="17288" y="78961"/>
                    <a:pt x="16120" y="80129"/>
                  </a:cubicBezTo>
                  <a:cubicBezTo>
                    <a:pt x="15186" y="81063"/>
                    <a:pt x="14251" y="82231"/>
                    <a:pt x="13784" y="83633"/>
                  </a:cubicBezTo>
                  <a:lnTo>
                    <a:pt x="468" y="107228"/>
                  </a:lnTo>
                  <a:cubicBezTo>
                    <a:pt x="1" y="108396"/>
                    <a:pt x="1" y="110265"/>
                    <a:pt x="1169" y="110966"/>
                  </a:cubicBezTo>
                  <a:cubicBezTo>
                    <a:pt x="1636" y="111667"/>
                    <a:pt x="2571" y="111900"/>
                    <a:pt x="3505" y="111900"/>
                  </a:cubicBezTo>
                  <a:cubicBezTo>
                    <a:pt x="3972" y="111900"/>
                    <a:pt x="4673" y="111900"/>
                    <a:pt x="4907" y="111667"/>
                  </a:cubicBezTo>
                  <a:lnTo>
                    <a:pt x="28969" y="98818"/>
                  </a:lnTo>
                  <a:cubicBezTo>
                    <a:pt x="29202" y="98584"/>
                    <a:pt x="29436" y="98584"/>
                    <a:pt x="30137" y="98117"/>
                  </a:cubicBezTo>
                  <a:cubicBezTo>
                    <a:pt x="30838" y="97650"/>
                    <a:pt x="31538" y="96949"/>
                    <a:pt x="32473" y="96482"/>
                  </a:cubicBezTo>
                  <a:cubicBezTo>
                    <a:pt x="33641" y="95314"/>
                    <a:pt x="34342" y="93912"/>
                    <a:pt x="35043" y="92043"/>
                  </a:cubicBezTo>
                  <a:lnTo>
                    <a:pt x="36678" y="93912"/>
                  </a:lnTo>
                  <a:cubicBezTo>
                    <a:pt x="37362" y="94459"/>
                    <a:pt x="38207" y="94686"/>
                    <a:pt x="39024" y="94686"/>
                  </a:cubicBezTo>
                  <a:cubicBezTo>
                    <a:pt x="39602" y="94686"/>
                    <a:pt x="40165" y="94573"/>
                    <a:pt x="40649" y="94379"/>
                  </a:cubicBezTo>
                  <a:cubicBezTo>
                    <a:pt x="40883" y="94146"/>
                    <a:pt x="44387" y="92277"/>
                    <a:pt x="49293" y="89473"/>
                  </a:cubicBezTo>
                  <a:lnTo>
                    <a:pt x="53732" y="109564"/>
                  </a:lnTo>
                  <a:cubicBezTo>
                    <a:pt x="54040" y="111262"/>
                    <a:pt x="55574" y="112247"/>
                    <a:pt x="57118" y="112247"/>
                  </a:cubicBezTo>
                  <a:cubicBezTo>
                    <a:pt x="57910" y="112247"/>
                    <a:pt x="58705" y="111987"/>
                    <a:pt x="59338" y="111433"/>
                  </a:cubicBezTo>
                  <a:lnTo>
                    <a:pt x="76859" y="93912"/>
                  </a:lnTo>
                  <a:cubicBezTo>
                    <a:pt x="77326" y="93211"/>
                    <a:pt x="77560" y="92277"/>
                    <a:pt x="77560" y="91576"/>
                  </a:cubicBezTo>
                  <a:lnTo>
                    <a:pt x="76859" y="72420"/>
                  </a:lnTo>
                  <a:cubicBezTo>
                    <a:pt x="80363" y="70084"/>
                    <a:pt x="83167" y="67514"/>
                    <a:pt x="85269" y="65411"/>
                  </a:cubicBezTo>
                  <a:cubicBezTo>
                    <a:pt x="98118" y="52096"/>
                    <a:pt x="104659" y="39013"/>
                    <a:pt x="109098" y="24062"/>
                  </a:cubicBezTo>
                  <a:cubicBezTo>
                    <a:pt x="112368" y="12148"/>
                    <a:pt x="112368" y="3504"/>
                    <a:pt x="112368" y="3271"/>
                  </a:cubicBezTo>
                  <a:cubicBezTo>
                    <a:pt x="112368" y="2336"/>
                    <a:pt x="112135" y="1635"/>
                    <a:pt x="111434" y="934"/>
                  </a:cubicBezTo>
                  <a:cubicBezTo>
                    <a:pt x="110967" y="467"/>
                    <a:pt x="110032" y="0"/>
                    <a:pt x="1090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41"/>
            <p:cNvSpPr/>
            <p:nvPr/>
          </p:nvSpPr>
          <p:spPr>
            <a:xfrm>
              <a:off x="1938331" y="306913"/>
              <a:ext cx="87609" cy="74389"/>
            </a:xfrm>
            <a:custGeom>
              <a:rect b="b" l="l" r="r" t="t"/>
              <a:pathLst>
                <a:path extrusionOk="0" h="27374" w="32239">
                  <a:moveTo>
                    <a:pt x="13930" y="6114"/>
                  </a:moveTo>
                  <a:cubicBezTo>
                    <a:pt x="15769" y="6114"/>
                    <a:pt x="17638" y="6815"/>
                    <a:pt x="19157" y="8217"/>
                  </a:cubicBezTo>
                  <a:cubicBezTo>
                    <a:pt x="21960" y="11254"/>
                    <a:pt x="21960" y="15926"/>
                    <a:pt x="19157" y="18496"/>
                  </a:cubicBezTo>
                  <a:cubicBezTo>
                    <a:pt x="17755" y="20014"/>
                    <a:pt x="15828" y="20774"/>
                    <a:pt x="13930" y="20774"/>
                  </a:cubicBezTo>
                  <a:cubicBezTo>
                    <a:pt x="12032" y="20774"/>
                    <a:pt x="10163" y="20014"/>
                    <a:pt x="8878" y="18496"/>
                  </a:cubicBezTo>
                  <a:cubicBezTo>
                    <a:pt x="5841" y="15926"/>
                    <a:pt x="5841" y="11020"/>
                    <a:pt x="8878" y="8217"/>
                  </a:cubicBezTo>
                  <a:cubicBezTo>
                    <a:pt x="10279" y="6815"/>
                    <a:pt x="12090" y="6114"/>
                    <a:pt x="13930" y="6114"/>
                  </a:cubicBezTo>
                  <a:close/>
                  <a:moveTo>
                    <a:pt x="14305" y="1"/>
                  </a:moveTo>
                  <a:cubicBezTo>
                    <a:pt x="7247" y="1"/>
                    <a:pt x="468" y="5504"/>
                    <a:pt x="468" y="13590"/>
                  </a:cubicBezTo>
                  <a:cubicBezTo>
                    <a:pt x="1" y="20832"/>
                    <a:pt x="6775" y="27373"/>
                    <a:pt x="14251" y="27373"/>
                  </a:cubicBezTo>
                  <a:cubicBezTo>
                    <a:pt x="26165" y="27373"/>
                    <a:pt x="32239" y="12422"/>
                    <a:pt x="23829" y="4012"/>
                  </a:cubicBezTo>
                  <a:cubicBezTo>
                    <a:pt x="21052" y="1234"/>
                    <a:pt x="17647" y="1"/>
                    <a:pt x="143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42" name="Google Shape;1442;p41"/>
          <p:cNvGrpSpPr/>
          <p:nvPr/>
        </p:nvGrpSpPr>
        <p:grpSpPr>
          <a:xfrm>
            <a:off x="720006" y="3113075"/>
            <a:ext cx="334712" cy="334014"/>
            <a:chOff x="1784700" y="976779"/>
            <a:chExt cx="304727" cy="304091"/>
          </a:xfrm>
        </p:grpSpPr>
        <p:sp>
          <p:nvSpPr>
            <p:cNvPr id="1443" name="Google Shape;1443;p41"/>
            <p:cNvSpPr/>
            <p:nvPr/>
          </p:nvSpPr>
          <p:spPr>
            <a:xfrm>
              <a:off x="1784700" y="976779"/>
              <a:ext cx="304727" cy="304091"/>
            </a:xfrm>
            <a:custGeom>
              <a:rect b="b" l="l" r="r" t="t"/>
              <a:pathLst>
                <a:path extrusionOk="0" h="111901" w="112135">
                  <a:moveTo>
                    <a:pt x="82699" y="6308"/>
                  </a:moveTo>
                  <a:lnTo>
                    <a:pt x="82699" y="13783"/>
                  </a:lnTo>
                  <a:lnTo>
                    <a:pt x="29436" y="13783"/>
                  </a:lnTo>
                  <a:lnTo>
                    <a:pt x="29436" y="6308"/>
                  </a:lnTo>
                  <a:close/>
                  <a:moveTo>
                    <a:pt x="22661" y="10980"/>
                  </a:moveTo>
                  <a:lnTo>
                    <a:pt x="22661" y="21726"/>
                  </a:lnTo>
                  <a:lnTo>
                    <a:pt x="11447" y="21726"/>
                  </a:lnTo>
                  <a:lnTo>
                    <a:pt x="22661" y="10980"/>
                  </a:lnTo>
                  <a:close/>
                  <a:moveTo>
                    <a:pt x="86149" y="32701"/>
                  </a:moveTo>
                  <a:cubicBezTo>
                    <a:pt x="96932" y="32701"/>
                    <a:pt x="105359" y="41718"/>
                    <a:pt x="105359" y="52329"/>
                  </a:cubicBezTo>
                  <a:cubicBezTo>
                    <a:pt x="105097" y="64951"/>
                    <a:pt x="95362" y="71949"/>
                    <a:pt x="85568" y="71949"/>
                  </a:cubicBezTo>
                  <a:cubicBezTo>
                    <a:pt x="77959" y="71949"/>
                    <a:pt x="70315" y="67727"/>
                    <a:pt x="67047" y="58637"/>
                  </a:cubicBezTo>
                  <a:cubicBezTo>
                    <a:pt x="67047" y="58403"/>
                    <a:pt x="67047" y="58170"/>
                    <a:pt x="66813" y="57936"/>
                  </a:cubicBezTo>
                  <a:cubicBezTo>
                    <a:pt x="63109" y="45664"/>
                    <a:pt x="72716" y="32703"/>
                    <a:pt x="85397" y="32703"/>
                  </a:cubicBezTo>
                  <a:cubicBezTo>
                    <a:pt x="85510" y="32703"/>
                    <a:pt x="85623" y="32704"/>
                    <a:pt x="85736" y="32706"/>
                  </a:cubicBezTo>
                  <a:cubicBezTo>
                    <a:pt x="85874" y="32703"/>
                    <a:pt x="86012" y="32701"/>
                    <a:pt x="86149" y="32701"/>
                  </a:cubicBezTo>
                  <a:close/>
                  <a:moveTo>
                    <a:pt x="82465" y="20324"/>
                  </a:moveTo>
                  <a:lnTo>
                    <a:pt x="82465" y="26165"/>
                  </a:lnTo>
                  <a:cubicBezTo>
                    <a:pt x="73588" y="27333"/>
                    <a:pt x="66346" y="32472"/>
                    <a:pt x="62608" y="39714"/>
                  </a:cubicBezTo>
                  <a:lnTo>
                    <a:pt x="35743" y="39714"/>
                  </a:lnTo>
                  <a:cubicBezTo>
                    <a:pt x="31304" y="40181"/>
                    <a:pt x="31304" y="46255"/>
                    <a:pt x="35743" y="46255"/>
                  </a:cubicBezTo>
                  <a:lnTo>
                    <a:pt x="60272" y="46255"/>
                  </a:lnTo>
                  <a:cubicBezTo>
                    <a:pt x="59572" y="49059"/>
                    <a:pt x="59338" y="52563"/>
                    <a:pt x="59805" y="55600"/>
                  </a:cubicBezTo>
                  <a:lnTo>
                    <a:pt x="35977" y="55600"/>
                  </a:lnTo>
                  <a:cubicBezTo>
                    <a:pt x="31538" y="55833"/>
                    <a:pt x="31538" y="61907"/>
                    <a:pt x="35977" y="61907"/>
                  </a:cubicBezTo>
                  <a:lnTo>
                    <a:pt x="61908" y="61907"/>
                  </a:lnTo>
                  <a:cubicBezTo>
                    <a:pt x="65412" y="70317"/>
                    <a:pt x="73355" y="76625"/>
                    <a:pt x="82933" y="77793"/>
                  </a:cubicBezTo>
                  <a:lnTo>
                    <a:pt x="82933" y="83867"/>
                  </a:lnTo>
                  <a:lnTo>
                    <a:pt x="79195" y="83867"/>
                  </a:lnTo>
                  <a:lnTo>
                    <a:pt x="79195" y="84568"/>
                  </a:lnTo>
                  <a:cubicBezTo>
                    <a:pt x="77326" y="84568"/>
                    <a:pt x="75924" y="85969"/>
                    <a:pt x="75924" y="87605"/>
                  </a:cubicBezTo>
                  <a:lnTo>
                    <a:pt x="75924" y="105126"/>
                  </a:lnTo>
                  <a:lnTo>
                    <a:pt x="6542" y="105126"/>
                  </a:lnTo>
                  <a:lnTo>
                    <a:pt x="6542" y="27800"/>
                  </a:lnTo>
                  <a:lnTo>
                    <a:pt x="25931" y="27800"/>
                  </a:lnTo>
                  <a:cubicBezTo>
                    <a:pt x="27800" y="27800"/>
                    <a:pt x="29202" y="26398"/>
                    <a:pt x="29202" y="24529"/>
                  </a:cubicBezTo>
                  <a:lnTo>
                    <a:pt x="29202" y="20324"/>
                  </a:lnTo>
                  <a:close/>
                  <a:moveTo>
                    <a:pt x="89007" y="91109"/>
                  </a:moveTo>
                  <a:lnTo>
                    <a:pt x="89007" y="105359"/>
                  </a:lnTo>
                  <a:lnTo>
                    <a:pt x="82465" y="105359"/>
                  </a:lnTo>
                  <a:lnTo>
                    <a:pt x="82465" y="91109"/>
                  </a:lnTo>
                  <a:close/>
                  <a:moveTo>
                    <a:pt x="25931" y="0"/>
                  </a:moveTo>
                  <a:cubicBezTo>
                    <a:pt x="25464" y="0"/>
                    <a:pt x="24530" y="234"/>
                    <a:pt x="23595" y="935"/>
                  </a:cubicBezTo>
                  <a:lnTo>
                    <a:pt x="935" y="22661"/>
                  </a:lnTo>
                  <a:cubicBezTo>
                    <a:pt x="234" y="23128"/>
                    <a:pt x="0" y="24062"/>
                    <a:pt x="0" y="24997"/>
                  </a:cubicBezTo>
                  <a:lnTo>
                    <a:pt x="0" y="108630"/>
                  </a:lnTo>
                  <a:cubicBezTo>
                    <a:pt x="0" y="110499"/>
                    <a:pt x="1402" y="111900"/>
                    <a:pt x="3271" y="111900"/>
                  </a:cubicBezTo>
                  <a:lnTo>
                    <a:pt x="92277" y="111900"/>
                  </a:lnTo>
                  <a:cubicBezTo>
                    <a:pt x="94146" y="111900"/>
                    <a:pt x="95548" y="110499"/>
                    <a:pt x="95548" y="108630"/>
                  </a:cubicBezTo>
                  <a:lnTo>
                    <a:pt x="95548" y="87838"/>
                  </a:lnTo>
                  <a:cubicBezTo>
                    <a:pt x="95548" y="86203"/>
                    <a:pt x="94146" y="84801"/>
                    <a:pt x="92277" y="84801"/>
                  </a:cubicBezTo>
                  <a:lnTo>
                    <a:pt x="89007" y="84801"/>
                  </a:lnTo>
                  <a:lnTo>
                    <a:pt x="89007" y="78727"/>
                  </a:lnTo>
                  <a:cubicBezTo>
                    <a:pt x="102089" y="76859"/>
                    <a:pt x="112134" y="65879"/>
                    <a:pt x="112134" y="52329"/>
                  </a:cubicBezTo>
                  <a:cubicBezTo>
                    <a:pt x="112134" y="39013"/>
                    <a:pt x="102089" y="27800"/>
                    <a:pt x="89007" y="26398"/>
                  </a:cubicBezTo>
                  <a:lnTo>
                    <a:pt x="89007" y="3271"/>
                  </a:lnTo>
                  <a:cubicBezTo>
                    <a:pt x="89007" y="2336"/>
                    <a:pt x="88773" y="1635"/>
                    <a:pt x="88306" y="935"/>
                  </a:cubicBezTo>
                  <a:cubicBezTo>
                    <a:pt x="87605" y="234"/>
                    <a:pt x="86671" y="0"/>
                    <a:pt x="859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4" name="Google Shape;1444;p41"/>
            <p:cNvSpPr/>
            <p:nvPr/>
          </p:nvSpPr>
          <p:spPr>
            <a:xfrm>
              <a:off x="1836756" y="1085971"/>
              <a:ext cx="18414" cy="17302"/>
            </a:xfrm>
            <a:custGeom>
              <a:rect b="b" l="l" r="r" t="t"/>
              <a:pathLst>
                <a:path extrusionOk="0" h="6367" w="6776">
                  <a:moveTo>
                    <a:pt x="3271" y="0"/>
                  </a:moveTo>
                  <a:cubicBezTo>
                    <a:pt x="1636" y="0"/>
                    <a:pt x="1" y="1402"/>
                    <a:pt x="1" y="3037"/>
                  </a:cubicBezTo>
                  <a:cubicBezTo>
                    <a:pt x="234" y="5257"/>
                    <a:pt x="1870" y="6366"/>
                    <a:pt x="3476" y="6366"/>
                  </a:cubicBezTo>
                  <a:cubicBezTo>
                    <a:pt x="5082" y="6366"/>
                    <a:pt x="6659" y="5257"/>
                    <a:pt x="6775" y="3037"/>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5" name="Google Shape;1445;p41"/>
            <p:cNvSpPr/>
            <p:nvPr/>
          </p:nvSpPr>
          <p:spPr>
            <a:xfrm>
              <a:off x="1836756" y="1128506"/>
              <a:ext cx="18414" cy="17460"/>
            </a:xfrm>
            <a:custGeom>
              <a:rect b="b" l="l" r="r" t="t"/>
              <a:pathLst>
                <a:path extrusionOk="0" h="6425" w="6776">
                  <a:moveTo>
                    <a:pt x="3271" y="0"/>
                  </a:moveTo>
                  <a:cubicBezTo>
                    <a:pt x="1636" y="0"/>
                    <a:pt x="1" y="1402"/>
                    <a:pt x="1" y="3271"/>
                  </a:cubicBezTo>
                  <a:cubicBezTo>
                    <a:pt x="234" y="5374"/>
                    <a:pt x="1870" y="6425"/>
                    <a:pt x="3476" y="6425"/>
                  </a:cubicBezTo>
                  <a:cubicBezTo>
                    <a:pt x="5082" y="6425"/>
                    <a:pt x="6659" y="5374"/>
                    <a:pt x="6775" y="3271"/>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6" name="Google Shape;1446;p41"/>
            <p:cNvSpPr/>
            <p:nvPr/>
          </p:nvSpPr>
          <p:spPr>
            <a:xfrm>
              <a:off x="1869768" y="1172309"/>
              <a:ext cx="76182" cy="17145"/>
            </a:xfrm>
            <a:custGeom>
              <a:rect b="b" l="l" r="r" t="t"/>
              <a:pathLst>
                <a:path extrusionOk="0" h="6309" w="28034">
                  <a:moveTo>
                    <a:pt x="4205" y="1"/>
                  </a:moveTo>
                  <a:cubicBezTo>
                    <a:pt x="0" y="234"/>
                    <a:pt x="0" y="6308"/>
                    <a:pt x="4205" y="6308"/>
                  </a:cubicBezTo>
                  <a:lnTo>
                    <a:pt x="23595" y="6308"/>
                  </a:lnTo>
                  <a:cubicBezTo>
                    <a:pt x="28034" y="6308"/>
                    <a:pt x="28034" y="1"/>
                    <a:pt x="23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7" name="Google Shape;1447;p41"/>
            <p:cNvSpPr/>
            <p:nvPr/>
          </p:nvSpPr>
          <p:spPr>
            <a:xfrm>
              <a:off x="1836756" y="1172309"/>
              <a:ext cx="18414" cy="17302"/>
            </a:xfrm>
            <a:custGeom>
              <a:rect b="b" l="l" r="r" t="t"/>
              <a:pathLst>
                <a:path extrusionOk="0" h="6367" w="6776">
                  <a:moveTo>
                    <a:pt x="3271" y="1"/>
                  </a:moveTo>
                  <a:cubicBezTo>
                    <a:pt x="1636" y="1"/>
                    <a:pt x="1" y="1402"/>
                    <a:pt x="1" y="3038"/>
                  </a:cubicBezTo>
                  <a:cubicBezTo>
                    <a:pt x="234" y="5257"/>
                    <a:pt x="1870" y="6367"/>
                    <a:pt x="3476" y="6367"/>
                  </a:cubicBezTo>
                  <a:cubicBezTo>
                    <a:pt x="5082" y="6367"/>
                    <a:pt x="6659" y="5257"/>
                    <a:pt x="6775" y="3038"/>
                  </a:cubicBezTo>
                  <a:cubicBezTo>
                    <a:pt x="6542" y="1402"/>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8" name="Google Shape;1448;p41"/>
            <p:cNvSpPr/>
            <p:nvPr/>
          </p:nvSpPr>
          <p:spPr>
            <a:xfrm>
              <a:off x="1869768" y="1214843"/>
              <a:ext cx="57138" cy="17778"/>
            </a:xfrm>
            <a:custGeom>
              <a:rect b="b" l="l" r="r" t="t"/>
              <a:pathLst>
                <a:path extrusionOk="0" h="6542" w="21026">
                  <a:moveTo>
                    <a:pt x="4205" y="1"/>
                  </a:moveTo>
                  <a:cubicBezTo>
                    <a:pt x="0" y="234"/>
                    <a:pt x="0" y="6542"/>
                    <a:pt x="4205" y="6542"/>
                  </a:cubicBezTo>
                  <a:lnTo>
                    <a:pt x="16587" y="6542"/>
                  </a:lnTo>
                  <a:cubicBezTo>
                    <a:pt x="21026" y="6542"/>
                    <a:pt x="21026" y="234"/>
                    <a:pt x="16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9" name="Google Shape;1449;p41"/>
            <p:cNvSpPr/>
            <p:nvPr/>
          </p:nvSpPr>
          <p:spPr>
            <a:xfrm>
              <a:off x="1836756" y="1214843"/>
              <a:ext cx="18414" cy="17938"/>
            </a:xfrm>
            <a:custGeom>
              <a:rect b="b" l="l" r="r" t="t"/>
              <a:pathLst>
                <a:path extrusionOk="0" h="6601" w="6776">
                  <a:moveTo>
                    <a:pt x="3271" y="1"/>
                  </a:moveTo>
                  <a:cubicBezTo>
                    <a:pt x="1636" y="1"/>
                    <a:pt x="1" y="1636"/>
                    <a:pt x="1" y="3271"/>
                  </a:cubicBezTo>
                  <a:cubicBezTo>
                    <a:pt x="234" y="5491"/>
                    <a:pt x="1870" y="6600"/>
                    <a:pt x="3476" y="6600"/>
                  </a:cubicBezTo>
                  <a:cubicBezTo>
                    <a:pt x="5082" y="6600"/>
                    <a:pt x="6659" y="5491"/>
                    <a:pt x="6775" y="3271"/>
                  </a:cubicBezTo>
                  <a:cubicBezTo>
                    <a:pt x="6542" y="1636"/>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0" name="Google Shape;1450;p41"/>
            <p:cNvSpPr/>
            <p:nvPr/>
          </p:nvSpPr>
          <p:spPr>
            <a:xfrm>
              <a:off x="1986539" y="1098192"/>
              <a:ext cx="58448" cy="41445"/>
            </a:xfrm>
            <a:custGeom>
              <a:rect b="b" l="l" r="r" t="t"/>
              <a:pathLst>
                <a:path extrusionOk="0" h="15251" w="21508">
                  <a:moveTo>
                    <a:pt x="18003" y="0"/>
                  </a:moveTo>
                  <a:cubicBezTo>
                    <a:pt x="17127" y="0"/>
                    <a:pt x="16251" y="293"/>
                    <a:pt x="15667" y="877"/>
                  </a:cubicBezTo>
                  <a:lnTo>
                    <a:pt x="9126" y="7418"/>
                  </a:lnTo>
                  <a:lnTo>
                    <a:pt x="6790" y="5082"/>
                  </a:lnTo>
                  <a:cubicBezTo>
                    <a:pt x="6055" y="4493"/>
                    <a:pt x="5299" y="4245"/>
                    <a:pt x="4593" y="4245"/>
                  </a:cubicBezTo>
                  <a:cubicBezTo>
                    <a:pt x="1938" y="4245"/>
                    <a:pt x="1" y="7772"/>
                    <a:pt x="2585" y="9987"/>
                  </a:cubicBezTo>
                  <a:lnTo>
                    <a:pt x="7491" y="14426"/>
                  </a:lnTo>
                  <a:cubicBezTo>
                    <a:pt x="8026" y="14961"/>
                    <a:pt x="8757" y="15251"/>
                    <a:pt x="9504" y="15251"/>
                  </a:cubicBezTo>
                  <a:cubicBezTo>
                    <a:pt x="10389" y="15251"/>
                    <a:pt x="11296" y="14845"/>
                    <a:pt x="11929" y="13959"/>
                  </a:cubicBezTo>
                  <a:lnTo>
                    <a:pt x="20339" y="5549"/>
                  </a:lnTo>
                  <a:cubicBezTo>
                    <a:pt x="21507" y="4381"/>
                    <a:pt x="21507" y="2045"/>
                    <a:pt x="20339" y="877"/>
                  </a:cubicBezTo>
                  <a:cubicBezTo>
                    <a:pt x="19755" y="293"/>
                    <a:pt x="18879" y="0"/>
                    <a:pt x="180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1" name="Google Shape;1451;p41"/>
          <p:cNvGrpSpPr/>
          <p:nvPr/>
        </p:nvGrpSpPr>
        <p:grpSpPr>
          <a:xfrm>
            <a:off x="7652160" y="486967"/>
            <a:ext cx="488828" cy="488828"/>
            <a:chOff x="3711125" y="728900"/>
            <a:chExt cx="662100" cy="662100"/>
          </a:xfrm>
        </p:grpSpPr>
        <p:sp>
          <p:nvSpPr>
            <p:cNvPr id="1452" name="Google Shape;1452;p41"/>
            <p:cNvSpPr/>
            <p:nvPr/>
          </p:nvSpPr>
          <p:spPr>
            <a:xfrm>
              <a:off x="3711125" y="728900"/>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453" name="Google Shape;1453;p41"/>
            <p:cNvSpPr/>
            <p:nvPr/>
          </p:nvSpPr>
          <p:spPr>
            <a:xfrm>
              <a:off x="3943089" y="889943"/>
              <a:ext cx="221609" cy="340014"/>
            </a:xfrm>
            <a:custGeom>
              <a:rect b="b" l="l" r="r" t="t"/>
              <a:pathLst>
                <a:path extrusionOk="0" h="11521" w="7509">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54" name="Google Shape;1454;p41"/>
          <p:cNvPicPr preferRelativeResize="0"/>
          <p:nvPr/>
        </p:nvPicPr>
        <p:blipFill>
          <a:blip r:embed="rId3">
            <a:alphaModFix/>
          </a:blip>
          <a:stretch>
            <a:fillRect/>
          </a:stretch>
        </p:blipFill>
        <p:spPr>
          <a:xfrm>
            <a:off x="4240275" y="1425575"/>
            <a:ext cx="4903726" cy="3709025"/>
          </a:xfrm>
          <a:prstGeom prst="rect">
            <a:avLst/>
          </a:prstGeom>
          <a:noFill/>
          <a:ln>
            <a:noFill/>
          </a:ln>
        </p:spPr>
      </p:pic>
      <p:grpSp>
        <p:nvGrpSpPr>
          <p:cNvPr id="1455" name="Google Shape;1455;p41"/>
          <p:cNvGrpSpPr/>
          <p:nvPr/>
        </p:nvGrpSpPr>
        <p:grpSpPr>
          <a:xfrm>
            <a:off x="917988" y="296494"/>
            <a:ext cx="290706" cy="335063"/>
            <a:chOff x="715001" y="536657"/>
            <a:chExt cx="404264" cy="389427"/>
          </a:xfrm>
        </p:grpSpPr>
        <p:sp>
          <p:nvSpPr>
            <p:cNvPr id="1456" name="Google Shape;1456;p41"/>
            <p:cNvSpPr/>
            <p:nvPr/>
          </p:nvSpPr>
          <p:spPr>
            <a:xfrm>
              <a:off x="782545" y="536657"/>
              <a:ext cx="264541" cy="389427"/>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7" name="Google Shape;1457;p41"/>
            <p:cNvSpPr/>
            <p:nvPr/>
          </p:nvSpPr>
          <p:spPr>
            <a:xfrm>
              <a:off x="1071295" y="651266"/>
              <a:ext cx="47969" cy="24076"/>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8" name="Google Shape;1458;p41"/>
            <p:cNvSpPr/>
            <p:nvPr/>
          </p:nvSpPr>
          <p:spPr>
            <a:xfrm>
              <a:off x="715001" y="651266"/>
              <a:ext cx="47969" cy="24076"/>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41"/>
            <p:cNvSpPr/>
            <p:nvPr/>
          </p:nvSpPr>
          <p:spPr>
            <a:xfrm>
              <a:off x="1047328" y="559473"/>
              <a:ext cx="49042" cy="35252"/>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41"/>
            <p:cNvSpPr/>
            <p:nvPr/>
          </p:nvSpPr>
          <p:spPr>
            <a:xfrm>
              <a:off x="737861" y="731288"/>
              <a:ext cx="49076" cy="34787"/>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41"/>
            <p:cNvSpPr/>
            <p:nvPr/>
          </p:nvSpPr>
          <p:spPr>
            <a:xfrm>
              <a:off x="1048400" y="731288"/>
              <a:ext cx="47969" cy="33859"/>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2" name="Google Shape;1462;p41"/>
            <p:cNvSpPr/>
            <p:nvPr/>
          </p:nvSpPr>
          <p:spPr>
            <a:xfrm>
              <a:off x="738968" y="560401"/>
              <a:ext cx="47969" cy="33859"/>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3" name="Google Shape;1463;p41"/>
            <p:cNvSpPr/>
            <p:nvPr/>
          </p:nvSpPr>
          <p:spPr>
            <a:xfrm>
              <a:off x="845732" y="584046"/>
              <a:ext cx="141695" cy="203087"/>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7" name="Shape 1467"/>
        <p:cNvGrpSpPr/>
        <p:nvPr/>
      </p:nvGrpSpPr>
      <p:grpSpPr>
        <a:xfrm>
          <a:off x="0" y="0"/>
          <a:ext cx="0" cy="0"/>
          <a:chOff x="0" y="0"/>
          <a:chExt cx="0" cy="0"/>
        </a:xfrm>
      </p:grpSpPr>
      <p:sp>
        <p:nvSpPr>
          <p:cNvPr id="1468" name="Google Shape;1468;p42"/>
          <p:cNvSpPr txBox="1"/>
          <p:nvPr>
            <p:ph idx="6" type="subTitle"/>
          </p:nvPr>
        </p:nvSpPr>
        <p:spPr>
          <a:xfrm>
            <a:off x="1146650" y="3000325"/>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1469" name="Google Shape;1469;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a:t>
            </a:r>
            <a:endParaRPr>
              <a:solidFill>
                <a:schemeClr val="accent1"/>
              </a:solidFill>
            </a:endParaRPr>
          </a:p>
        </p:txBody>
      </p:sp>
      <p:sp>
        <p:nvSpPr>
          <p:cNvPr id="1470" name="Google Shape;1470;p42"/>
          <p:cNvSpPr txBox="1"/>
          <p:nvPr>
            <p:ph idx="1" type="subTitle"/>
          </p:nvPr>
        </p:nvSpPr>
        <p:spPr>
          <a:xfrm>
            <a:off x="1147000" y="1816375"/>
            <a:ext cx="2637300" cy="1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a:t>
            </a:r>
            <a:r>
              <a:rPr lang="en"/>
              <a:t>Analyze the average daily price change for each category.</a:t>
            </a:r>
            <a:endParaRPr/>
          </a:p>
        </p:txBody>
      </p:sp>
      <p:sp>
        <p:nvSpPr>
          <p:cNvPr id="1471" name="Google Shape;1471;p42"/>
          <p:cNvSpPr txBox="1"/>
          <p:nvPr>
            <p:ph idx="3" type="subTitle"/>
          </p:nvPr>
        </p:nvSpPr>
        <p:spPr>
          <a:xfrm>
            <a:off x="1146650" y="3565400"/>
            <a:ext cx="2811000" cy="139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Transport and E-commerce show the highest volatility with large price swings.</a:t>
            </a:r>
            <a:endParaRPr/>
          </a:p>
          <a:p>
            <a:pPr indent="0" lvl="0" marL="0" rtl="0" algn="l">
              <a:spcBef>
                <a:spcPts val="0"/>
              </a:spcBef>
              <a:spcAft>
                <a:spcPts val="0"/>
              </a:spcAft>
              <a:buNone/>
            </a:pPr>
            <a:r>
              <a:rPr lang="en"/>
              <a:t>Stablecoins, Payments, and Cybersecurity are the least volatile, reflecting stability and real-world utility.</a:t>
            </a:r>
            <a:endParaRPr/>
          </a:p>
        </p:txBody>
      </p:sp>
      <p:sp>
        <p:nvSpPr>
          <p:cNvPr id="1472" name="Google Shape;1472;p42"/>
          <p:cNvSpPr txBox="1"/>
          <p:nvPr>
            <p:ph idx="5" type="subTitle"/>
          </p:nvPr>
        </p:nvSpPr>
        <p:spPr>
          <a:xfrm>
            <a:off x="1147000" y="1251275"/>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Motivation</a:t>
            </a:r>
            <a:endParaRPr/>
          </a:p>
        </p:txBody>
      </p:sp>
      <p:grpSp>
        <p:nvGrpSpPr>
          <p:cNvPr id="1473" name="Google Shape;1473;p42"/>
          <p:cNvGrpSpPr/>
          <p:nvPr/>
        </p:nvGrpSpPr>
        <p:grpSpPr>
          <a:xfrm>
            <a:off x="720008" y="1349561"/>
            <a:ext cx="335410" cy="335046"/>
            <a:chOff x="1784064" y="230842"/>
            <a:chExt cx="305363" cy="305031"/>
          </a:xfrm>
        </p:grpSpPr>
        <p:sp>
          <p:nvSpPr>
            <p:cNvPr id="1474" name="Google Shape;1474;p42"/>
            <p:cNvSpPr/>
            <p:nvPr/>
          </p:nvSpPr>
          <p:spPr>
            <a:xfrm>
              <a:off x="1784064" y="230842"/>
              <a:ext cx="305363" cy="305031"/>
            </a:xfrm>
            <a:custGeom>
              <a:rect b="b" l="l" r="r" t="t"/>
              <a:pathLst>
                <a:path extrusionOk="0" h="112247" w="112369">
                  <a:moveTo>
                    <a:pt x="106061" y="6775"/>
                  </a:moveTo>
                  <a:lnTo>
                    <a:pt x="106061" y="6775"/>
                  </a:lnTo>
                  <a:cubicBezTo>
                    <a:pt x="105360" y="10045"/>
                    <a:pt x="104425" y="15652"/>
                    <a:pt x="102790" y="22660"/>
                  </a:cubicBezTo>
                  <a:cubicBezTo>
                    <a:pt x="102089" y="25230"/>
                    <a:pt x="101155" y="27800"/>
                    <a:pt x="100220" y="30837"/>
                  </a:cubicBezTo>
                  <a:lnTo>
                    <a:pt x="81765" y="12381"/>
                  </a:lnTo>
                  <a:cubicBezTo>
                    <a:pt x="89241" y="9345"/>
                    <a:pt x="97417" y="7476"/>
                    <a:pt x="106061" y="6775"/>
                  </a:cubicBezTo>
                  <a:close/>
                  <a:moveTo>
                    <a:pt x="22428" y="40882"/>
                  </a:moveTo>
                  <a:lnTo>
                    <a:pt x="35977" y="41583"/>
                  </a:lnTo>
                  <a:cubicBezTo>
                    <a:pt x="32239" y="46489"/>
                    <a:pt x="29202" y="51628"/>
                    <a:pt x="26399" y="56768"/>
                  </a:cubicBezTo>
                  <a:lnTo>
                    <a:pt x="10046" y="53264"/>
                  </a:lnTo>
                  <a:lnTo>
                    <a:pt x="22428" y="40882"/>
                  </a:lnTo>
                  <a:close/>
                  <a:moveTo>
                    <a:pt x="28735" y="65879"/>
                  </a:moveTo>
                  <a:lnTo>
                    <a:pt x="35276" y="72186"/>
                  </a:lnTo>
                  <a:lnTo>
                    <a:pt x="30370" y="77559"/>
                  </a:lnTo>
                  <a:lnTo>
                    <a:pt x="25231" y="72420"/>
                  </a:lnTo>
                  <a:cubicBezTo>
                    <a:pt x="26165" y="71018"/>
                    <a:pt x="27333" y="68448"/>
                    <a:pt x="28735" y="65879"/>
                  </a:cubicBezTo>
                  <a:close/>
                  <a:moveTo>
                    <a:pt x="75224" y="15185"/>
                  </a:moveTo>
                  <a:lnTo>
                    <a:pt x="97417" y="37378"/>
                  </a:lnTo>
                  <a:cubicBezTo>
                    <a:pt x="93446" y="44854"/>
                    <a:pt x="88073" y="53030"/>
                    <a:pt x="80831" y="60506"/>
                  </a:cubicBezTo>
                  <a:cubicBezTo>
                    <a:pt x="75224" y="66112"/>
                    <a:pt x="62609" y="74055"/>
                    <a:pt x="52564" y="80129"/>
                  </a:cubicBezTo>
                  <a:lnTo>
                    <a:pt x="44854" y="72420"/>
                  </a:lnTo>
                  <a:lnTo>
                    <a:pt x="55600" y="61674"/>
                  </a:lnTo>
                  <a:cubicBezTo>
                    <a:pt x="56769" y="60506"/>
                    <a:pt x="56769" y="58169"/>
                    <a:pt x="55600" y="57001"/>
                  </a:cubicBezTo>
                  <a:cubicBezTo>
                    <a:pt x="55016" y="56417"/>
                    <a:pt x="54257" y="56125"/>
                    <a:pt x="53440" y="56125"/>
                  </a:cubicBezTo>
                  <a:cubicBezTo>
                    <a:pt x="52622" y="56125"/>
                    <a:pt x="51746" y="56417"/>
                    <a:pt x="50928" y="57001"/>
                  </a:cubicBezTo>
                  <a:lnTo>
                    <a:pt x="40182" y="67748"/>
                  </a:lnTo>
                  <a:lnTo>
                    <a:pt x="32239" y="59805"/>
                  </a:lnTo>
                  <a:cubicBezTo>
                    <a:pt x="32707" y="59337"/>
                    <a:pt x="32940" y="58637"/>
                    <a:pt x="33174" y="58403"/>
                  </a:cubicBezTo>
                  <a:cubicBezTo>
                    <a:pt x="39948" y="46489"/>
                    <a:pt x="46723" y="37378"/>
                    <a:pt x="52096" y="31771"/>
                  </a:cubicBezTo>
                  <a:cubicBezTo>
                    <a:pt x="58871" y="25230"/>
                    <a:pt x="66814" y="19623"/>
                    <a:pt x="75224" y="15185"/>
                  </a:cubicBezTo>
                  <a:close/>
                  <a:moveTo>
                    <a:pt x="39948" y="76858"/>
                  </a:moveTo>
                  <a:lnTo>
                    <a:pt x="46256" y="83400"/>
                  </a:lnTo>
                  <a:cubicBezTo>
                    <a:pt x="43686" y="85035"/>
                    <a:pt x="41350" y="86203"/>
                    <a:pt x="39715" y="87137"/>
                  </a:cubicBezTo>
                  <a:lnTo>
                    <a:pt x="34575" y="82231"/>
                  </a:lnTo>
                  <a:lnTo>
                    <a:pt x="39948" y="76858"/>
                  </a:lnTo>
                  <a:close/>
                  <a:moveTo>
                    <a:pt x="24238" y="82991"/>
                  </a:moveTo>
                  <a:cubicBezTo>
                    <a:pt x="25523" y="82991"/>
                    <a:pt x="26749" y="83516"/>
                    <a:pt x="27567" y="84568"/>
                  </a:cubicBezTo>
                  <a:cubicBezTo>
                    <a:pt x="29670" y="86436"/>
                    <a:pt x="29670" y="89473"/>
                    <a:pt x="28034" y="91576"/>
                  </a:cubicBezTo>
                  <a:lnTo>
                    <a:pt x="27100" y="92277"/>
                  </a:lnTo>
                  <a:cubicBezTo>
                    <a:pt x="26866" y="92277"/>
                    <a:pt x="26866" y="92744"/>
                    <a:pt x="26399" y="92744"/>
                  </a:cubicBezTo>
                  <a:lnTo>
                    <a:pt x="26165" y="92744"/>
                  </a:lnTo>
                  <a:lnTo>
                    <a:pt x="11915" y="100220"/>
                  </a:lnTo>
                  <a:lnTo>
                    <a:pt x="19391" y="86203"/>
                  </a:lnTo>
                  <a:lnTo>
                    <a:pt x="19391" y="85969"/>
                  </a:lnTo>
                  <a:cubicBezTo>
                    <a:pt x="19858" y="85268"/>
                    <a:pt x="20091" y="84801"/>
                    <a:pt x="20559" y="84568"/>
                  </a:cubicBezTo>
                  <a:cubicBezTo>
                    <a:pt x="21610" y="83516"/>
                    <a:pt x="22953" y="82991"/>
                    <a:pt x="24238" y="82991"/>
                  </a:cubicBezTo>
                  <a:close/>
                  <a:moveTo>
                    <a:pt x="70552" y="76391"/>
                  </a:moveTo>
                  <a:lnTo>
                    <a:pt x="71253" y="89707"/>
                  </a:lnTo>
                  <a:lnTo>
                    <a:pt x="58871" y="102088"/>
                  </a:lnTo>
                  <a:lnTo>
                    <a:pt x="55367" y="85736"/>
                  </a:lnTo>
                  <a:cubicBezTo>
                    <a:pt x="60039" y="82699"/>
                    <a:pt x="65646" y="79428"/>
                    <a:pt x="70552" y="76391"/>
                  </a:cubicBezTo>
                  <a:close/>
                  <a:moveTo>
                    <a:pt x="109098" y="0"/>
                  </a:moveTo>
                  <a:cubicBezTo>
                    <a:pt x="82232" y="1168"/>
                    <a:pt x="56535" y="14017"/>
                    <a:pt x="40182" y="35509"/>
                  </a:cubicBezTo>
                  <a:lnTo>
                    <a:pt x="21260" y="34575"/>
                  </a:lnTo>
                  <a:cubicBezTo>
                    <a:pt x="20325" y="34575"/>
                    <a:pt x="19391" y="34808"/>
                    <a:pt x="18923" y="35509"/>
                  </a:cubicBezTo>
                  <a:lnTo>
                    <a:pt x="1403" y="53030"/>
                  </a:lnTo>
                  <a:cubicBezTo>
                    <a:pt x="468" y="53731"/>
                    <a:pt x="234" y="54899"/>
                    <a:pt x="468" y="56067"/>
                  </a:cubicBezTo>
                  <a:cubicBezTo>
                    <a:pt x="935" y="57235"/>
                    <a:pt x="1636" y="58169"/>
                    <a:pt x="2804" y="58403"/>
                  </a:cubicBezTo>
                  <a:lnTo>
                    <a:pt x="23128" y="62842"/>
                  </a:lnTo>
                  <a:lnTo>
                    <a:pt x="18456" y="72186"/>
                  </a:lnTo>
                  <a:cubicBezTo>
                    <a:pt x="17755" y="73354"/>
                    <a:pt x="17989" y="74756"/>
                    <a:pt x="18923" y="75924"/>
                  </a:cubicBezTo>
                  <a:lnTo>
                    <a:pt x="20325" y="77559"/>
                  </a:lnTo>
                  <a:cubicBezTo>
                    <a:pt x="18923" y="78026"/>
                    <a:pt x="17288" y="78961"/>
                    <a:pt x="16120" y="80129"/>
                  </a:cubicBezTo>
                  <a:cubicBezTo>
                    <a:pt x="15186" y="81063"/>
                    <a:pt x="14251" y="82231"/>
                    <a:pt x="13784" y="83633"/>
                  </a:cubicBezTo>
                  <a:lnTo>
                    <a:pt x="468" y="107228"/>
                  </a:lnTo>
                  <a:cubicBezTo>
                    <a:pt x="1" y="108396"/>
                    <a:pt x="1" y="110265"/>
                    <a:pt x="1169" y="110966"/>
                  </a:cubicBezTo>
                  <a:cubicBezTo>
                    <a:pt x="1636" y="111667"/>
                    <a:pt x="2571" y="111900"/>
                    <a:pt x="3505" y="111900"/>
                  </a:cubicBezTo>
                  <a:cubicBezTo>
                    <a:pt x="3972" y="111900"/>
                    <a:pt x="4673" y="111900"/>
                    <a:pt x="4907" y="111667"/>
                  </a:cubicBezTo>
                  <a:lnTo>
                    <a:pt x="28969" y="98818"/>
                  </a:lnTo>
                  <a:cubicBezTo>
                    <a:pt x="29202" y="98584"/>
                    <a:pt x="29436" y="98584"/>
                    <a:pt x="30137" y="98117"/>
                  </a:cubicBezTo>
                  <a:cubicBezTo>
                    <a:pt x="30838" y="97650"/>
                    <a:pt x="31538" y="96949"/>
                    <a:pt x="32473" y="96482"/>
                  </a:cubicBezTo>
                  <a:cubicBezTo>
                    <a:pt x="33641" y="95314"/>
                    <a:pt x="34342" y="93912"/>
                    <a:pt x="35043" y="92043"/>
                  </a:cubicBezTo>
                  <a:lnTo>
                    <a:pt x="36678" y="93912"/>
                  </a:lnTo>
                  <a:cubicBezTo>
                    <a:pt x="37362" y="94459"/>
                    <a:pt x="38207" y="94686"/>
                    <a:pt x="39024" y="94686"/>
                  </a:cubicBezTo>
                  <a:cubicBezTo>
                    <a:pt x="39602" y="94686"/>
                    <a:pt x="40165" y="94573"/>
                    <a:pt x="40649" y="94379"/>
                  </a:cubicBezTo>
                  <a:cubicBezTo>
                    <a:pt x="40883" y="94146"/>
                    <a:pt x="44387" y="92277"/>
                    <a:pt x="49293" y="89473"/>
                  </a:cubicBezTo>
                  <a:lnTo>
                    <a:pt x="53732" y="109564"/>
                  </a:lnTo>
                  <a:cubicBezTo>
                    <a:pt x="54040" y="111262"/>
                    <a:pt x="55574" y="112247"/>
                    <a:pt x="57118" y="112247"/>
                  </a:cubicBezTo>
                  <a:cubicBezTo>
                    <a:pt x="57910" y="112247"/>
                    <a:pt x="58705" y="111987"/>
                    <a:pt x="59338" y="111433"/>
                  </a:cubicBezTo>
                  <a:lnTo>
                    <a:pt x="76859" y="93912"/>
                  </a:lnTo>
                  <a:cubicBezTo>
                    <a:pt x="77326" y="93211"/>
                    <a:pt x="77560" y="92277"/>
                    <a:pt x="77560" y="91576"/>
                  </a:cubicBezTo>
                  <a:lnTo>
                    <a:pt x="76859" y="72420"/>
                  </a:lnTo>
                  <a:cubicBezTo>
                    <a:pt x="80363" y="70084"/>
                    <a:pt x="83167" y="67514"/>
                    <a:pt x="85269" y="65411"/>
                  </a:cubicBezTo>
                  <a:cubicBezTo>
                    <a:pt x="98118" y="52096"/>
                    <a:pt x="104659" y="39013"/>
                    <a:pt x="109098" y="24062"/>
                  </a:cubicBezTo>
                  <a:cubicBezTo>
                    <a:pt x="112368" y="12148"/>
                    <a:pt x="112368" y="3504"/>
                    <a:pt x="112368" y="3271"/>
                  </a:cubicBezTo>
                  <a:cubicBezTo>
                    <a:pt x="112368" y="2336"/>
                    <a:pt x="112135" y="1635"/>
                    <a:pt x="111434" y="934"/>
                  </a:cubicBezTo>
                  <a:cubicBezTo>
                    <a:pt x="110967" y="467"/>
                    <a:pt x="110032" y="0"/>
                    <a:pt x="1090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42"/>
            <p:cNvSpPr/>
            <p:nvPr/>
          </p:nvSpPr>
          <p:spPr>
            <a:xfrm>
              <a:off x="1938331" y="306913"/>
              <a:ext cx="87609" cy="74389"/>
            </a:xfrm>
            <a:custGeom>
              <a:rect b="b" l="l" r="r" t="t"/>
              <a:pathLst>
                <a:path extrusionOk="0" h="27374" w="32239">
                  <a:moveTo>
                    <a:pt x="13930" y="6114"/>
                  </a:moveTo>
                  <a:cubicBezTo>
                    <a:pt x="15769" y="6114"/>
                    <a:pt x="17638" y="6815"/>
                    <a:pt x="19157" y="8217"/>
                  </a:cubicBezTo>
                  <a:cubicBezTo>
                    <a:pt x="21960" y="11254"/>
                    <a:pt x="21960" y="15926"/>
                    <a:pt x="19157" y="18496"/>
                  </a:cubicBezTo>
                  <a:cubicBezTo>
                    <a:pt x="17755" y="20014"/>
                    <a:pt x="15828" y="20774"/>
                    <a:pt x="13930" y="20774"/>
                  </a:cubicBezTo>
                  <a:cubicBezTo>
                    <a:pt x="12032" y="20774"/>
                    <a:pt x="10163" y="20014"/>
                    <a:pt x="8878" y="18496"/>
                  </a:cubicBezTo>
                  <a:cubicBezTo>
                    <a:pt x="5841" y="15926"/>
                    <a:pt x="5841" y="11020"/>
                    <a:pt x="8878" y="8217"/>
                  </a:cubicBezTo>
                  <a:cubicBezTo>
                    <a:pt x="10279" y="6815"/>
                    <a:pt x="12090" y="6114"/>
                    <a:pt x="13930" y="6114"/>
                  </a:cubicBezTo>
                  <a:close/>
                  <a:moveTo>
                    <a:pt x="14305" y="1"/>
                  </a:moveTo>
                  <a:cubicBezTo>
                    <a:pt x="7247" y="1"/>
                    <a:pt x="468" y="5504"/>
                    <a:pt x="468" y="13590"/>
                  </a:cubicBezTo>
                  <a:cubicBezTo>
                    <a:pt x="1" y="20832"/>
                    <a:pt x="6775" y="27373"/>
                    <a:pt x="14251" y="27373"/>
                  </a:cubicBezTo>
                  <a:cubicBezTo>
                    <a:pt x="26165" y="27373"/>
                    <a:pt x="32239" y="12422"/>
                    <a:pt x="23829" y="4012"/>
                  </a:cubicBezTo>
                  <a:cubicBezTo>
                    <a:pt x="21052" y="1234"/>
                    <a:pt x="17647" y="1"/>
                    <a:pt x="143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76" name="Google Shape;1476;p42"/>
          <p:cNvGrpSpPr/>
          <p:nvPr/>
        </p:nvGrpSpPr>
        <p:grpSpPr>
          <a:xfrm>
            <a:off x="720006" y="3088525"/>
            <a:ext cx="334712" cy="334014"/>
            <a:chOff x="1784700" y="976779"/>
            <a:chExt cx="304727" cy="304091"/>
          </a:xfrm>
        </p:grpSpPr>
        <p:sp>
          <p:nvSpPr>
            <p:cNvPr id="1477" name="Google Shape;1477;p42"/>
            <p:cNvSpPr/>
            <p:nvPr/>
          </p:nvSpPr>
          <p:spPr>
            <a:xfrm>
              <a:off x="1784700" y="976779"/>
              <a:ext cx="304727" cy="304091"/>
            </a:xfrm>
            <a:custGeom>
              <a:rect b="b" l="l" r="r" t="t"/>
              <a:pathLst>
                <a:path extrusionOk="0" h="111901" w="112135">
                  <a:moveTo>
                    <a:pt x="82699" y="6308"/>
                  </a:moveTo>
                  <a:lnTo>
                    <a:pt x="82699" y="13783"/>
                  </a:lnTo>
                  <a:lnTo>
                    <a:pt x="29436" y="13783"/>
                  </a:lnTo>
                  <a:lnTo>
                    <a:pt x="29436" y="6308"/>
                  </a:lnTo>
                  <a:close/>
                  <a:moveTo>
                    <a:pt x="22661" y="10980"/>
                  </a:moveTo>
                  <a:lnTo>
                    <a:pt x="22661" y="21726"/>
                  </a:lnTo>
                  <a:lnTo>
                    <a:pt x="11447" y="21726"/>
                  </a:lnTo>
                  <a:lnTo>
                    <a:pt x="22661" y="10980"/>
                  </a:lnTo>
                  <a:close/>
                  <a:moveTo>
                    <a:pt x="86149" y="32701"/>
                  </a:moveTo>
                  <a:cubicBezTo>
                    <a:pt x="96932" y="32701"/>
                    <a:pt x="105359" y="41718"/>
                    <a:pt x="105359" y="52329"/>
                  </a:cubicBezTo>
                  <a:cubicBezTo>
                    <a:pt x="105097" y="64951"/>
                    <a:pt x="95362" y="71949"/>
                    <a:pt x="85568" y="71949"/>
                  </a:cubicBezTo>
                  <a:cubicBezTo>
                    <a:pt x="77959" y="71949"/>
                    <a:pt x="70315" y="67727"/>
                    <a:pt x="67047" y="58637"/>
                  </a:cubicBezTo>
                  <a:cubicBezTo>
                    <a:pt x="67047" y="58403"/>
                    <a:pt x="67047" y="58170"/>
                    <a:pt x="66813" y="57936"/>
                  </a:cubicBezTo>
                  <a:cubicBezTo>
                    <a:pt x="63109" y="45664"/>
                    <a:pt x="72716" y="32703"/>
                    <a:pt x="85397" y="32703"/>
                  </a:cubicBezTo>
                  <a:cubicBezTo>
                    <a:pt x="85510" y="32703"/>
                    <a:pt x="85623" y="32704"/>
                    <a:pt x="85736" y="32706"/>
                  </a:cubicBezTo>
                  <a:cubicBezTo>
                    <a:pt x="85874" y="32703"/>
                    <a:pt x="86012" y="32701"/>
                    <a:pt x="86149" y="32701"/>
                  </a:cubicBezTo>
                  <a:close/>
                  <a:moveTo>
                    <a:pt x="82465" y="20324"/>
                  </a:moveTo>
                  <a:lnTo>
                    <a:pt x="82465" y="26165"/>
                  </a:lnTo>
                  <a:cubicBezTo>
                    <a:pt x="73588" y="27333"/>
                    <a:pt x="66346" y="32472"/>
                    <a:pt x="62608" y="39714"/>
                  </a:cubicBezTo>
                  <a:lnTo>
                    <a:pt x="35743" y="39714"/>
                  </a:lnTo>
                  <a:cubicBezTo>
                    <a:pt x="31304" y="40181"/>
                    <a:pt x="31304" y="46255"/>
                    <a:pt x="35743" y="46255"/>
                  </a:cubicBezTo>
                  <a:lnTo>
                    <a:pt x="60272" y="46255"/>
                  </a:lnTo>
                  <a:cubicBezTo>
                    <a:pt x="59572" y="49059"/>
                    <a:pt x="59338" y="52563"/>
                    <a:pt x="59805" y="55600"/>
                  </a:cubicBezTo>
                  <a:lnTo>
                    <a:pt x="35977" y="55600"/>
                  </a:lnTo>
                  <a:cubicBezTo>
                    <a:pt x="31538" y="55833"/>
                    <a:pt x="31538" y="61907"/>
                    <a:pt x="35977" y="61907"/>
                  </a:cubicBezTo>
                  <a:lnTo>
                    <a:pt x="61908" y="61907"/>
                  </a:lnTo>
                  <a:cubicBezTo>
                    <a:pt x="65412" y="70317"/>
                    <a:pt x="73355" y="76625"/>
                    <a:pt x="82933" y="77793"/>
                  </a:cubicBezTo>
                  <a:lnTo>
                    <a:pt x="82933" y="83867"/>
                  </a:lnTo>
                  <a:lnTo>
                    <a:pt x="79195" y="83867"/>
                  </a:lnTo>
                  <a:lnTo>
                    <a:pt x="79195" y="84568"/>
                  </a:lnTo>
                  <a:cubicBezTo>
                    <a:pt x="77326" y="84568"/>
                    <a:pt x="75924" y="85969"/>
                    <a:pt x="75924" y="87605"/>
                  </a:cubicBezTo>
                  <a:lnTo>
                    <a:pt x="75924" y="105126"/>
                  </a:lnTo>
                  <a:lnTo>
                    <a:pt x="6542" y="105126"/>
                  </a:lnTo>
                  <a:lnTo>
                    <a:pt x="6542" y="27800"/>
                  </a:lnTo>
                  <a:lnTo>
                    <a:pt x="25931" y="27800"/>
                  </a:lnTo>
                  <a:cubicBezTo>
                    <a:pt x="27800" y="27800"/>
                    <a:pt x="29202" y="26398"/>
                    <a:pt x="29202" y="24529"/>
                  </a:cubicBezTo>
                  <a:lnTo>
                    <a:pt x="29202" y="20324"/>
                  </a:lnTo>
                  <a:close/>
                  <a:moveTo>
                    <a:pt x="89007" y="91109"/>
                  </a:moveTo>
                  <a:lnTo>
                    <a:pt x="89007" y="105359"/>
                  </a:lnTo>
                  <a:lnTo>
                    <a:pt x="82465" y="105359"/>
                  </a:lnTo>
                  <a:lnTo>
                    <a:pt x="82465" y="91109"/>
                  </a:lnTo>
                  <a:close/>
                  <a:moveTo>
                    <a:pt x="25931" y="0"/>
                  </a:moveTo>
                  <a:cubicBezTo>
                    <a:pt x="25464" y="0"/>
                    <a:pt x="24530" y="234"/>
                    <a:pt x="23595" y="935"/>
                  </a:cubicBezTo>
                  <a:lnTo>
                    <a:pt x="935" y="22661"/>
                  </a:lnTo>
                  <a:cubicBezTo>
                    <a:pt x="234" y="23128"/>
                    <a:pt x="0" y="24062"/>
                    <a:pt x="0" y="24997"/>
                  </a:cubicBezTo>
                  <a:lnTo>
                    <a:pt x="0" y="108630"/>
                  </a:lnTo>
                  <a:cubicBezTo>
                    <a:pt x="0" y="110499"/>
                    <a:pt x="1402" y="111900"/>
                    <a:pt x="3271" y="111900"/>
                  </a:cubicBezTo>
                  <a:lnTo>
                    <a:pt x="92277" y="111900"/>
                  </a:lnTo>
                  <a:cubicBezTo>
                    <a:pt x="94146" y="111900"/>
                    <a:pt x="95548" y="110499"/>
                    <a:pt x="95548" y="108630"/>
                  </a:cubicBezTo>
                  <a:lnTo>
                    <a:pt x="95548" y="87838"/>
                  </a:lnTo>
                  <a:cubicBezTo>
                    <a:pt x="95548" y="86203"/>
                    <a:pt x="94146" y="84801"/>
                    <a:pt x="92277" y="84801"/>
                  </a:cubicBezTo>
                  <a:lnTo>
                    <a:pt x="89007" y="84801"/>
                  </a:lnTo>
                  <a:lnTo>
                    <a:pt x="89007" y="78727"/>
                  </a:lnTo>
                  <a:cubicBezTo>
                    <a:pt x="102089" y="76859"/>
                    <a:pt x="112134" y="65879"/>
                    <a:pt x="112134" y="52329"/>
                  </a:cubicBezTo>
                  <a:cubicBezTo>
                    <a:pt x="112134" y="39013"/>
                    <a:pt x="102089" y="27800"/>
                    <a:pt x="89007" y="26398"/>
                  </a:cubicBezTo>
                  <a:lnTo>
                    <a:pt x="89007" y="3271"/>
                  </a:lnTo>
                  <a:cubicBezTo>
                    <a:pt x="89007" y="2336"/>
                    <a:pt x="88773" y="1635"/>
                    <a:pt x="88306" y="935"/>
                  </a:cubicBezTo>
                  <a:cubicBezTo>
                    <a:pt x="87605" y="234"/>
                    <a:pt x="86671" y="0"/>
                    <a:pt x="859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42"/>
            <p:cNvSpPr/>
            <p:nvPr/>
          </p:nvSpPr>
          <p:spPr>
            <a:xfrm>
              <a:off x="1836756" y="1085971"/>
              <a:ext cx="18414" cy="17302"/>
            </a:xfrm>
            <a:custGeom>
              <a:rect b="b" l="l" r="r" t="t"/>
              <a:pathLst>
                <a:path extrusionOk="0" h="6367" w="6776">
                  <a:moveTo>
                    <a:pt x="3271" y="0"/>
                  </a:moveTo>
                  <a:cubicBezTo>
                    <a:pt x="1636" y="0"/>
                    <a:pt x="1" y="1402"/>
                    <a:pt x="1" y="3037"/>
                  </a:cubicBezTo>
                  <a:cubicBezTo>
                    <a:pt x="234" y="5257"/>
                    <a:pt x="1870" y="6366"/>
                    <a:pt x="3476" y="6366"/>
                  </a:cubicBezTo>
                  <a:cubicBezTo>
                    <a:pt x="5082" y="6366"/>
                    <a:pt x="6659" y="5257"/>
                    <a:pt x="6775" y="3037"/>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42"/>
            <p:cNvSpPr/>
            <p:nvPr/>
          </p:nvSpPr>
          <p:spPr>
            <a:xfrm>
              <a:off x="1836756" y="1128506"/>
              <a:ext cx="18414" cy="17460"/>
            </a:xfrm>
            <a:custGeom>
              <a:rect b="b" l="l" r="r" t="t"/>
              <a:pathLst>
                <a:path extrusionOk="0" h="6425" w="6776">
                  <a:moveTo>
                    <a:pt x="3271" y="0"/>
                  </a:moveTo>
                  <a:cubicBezTo>
                    <a:pt x="1636" y="0"/>
                    <a:pt x="1" y="1402"/>
                    <a:pt x="1" y="3271"/>
                  </a:cubicBezTo>
                  <a:cubicBezTo>
                    <a:pt x="234" y="5374"/>
                    <a:pt x="1870" y="6425"/>
                    <a:pt x="3476" y="6425"/>
                  </a:cubicBezTo>
                  <a:cubicBezTo>
                    <a:pt x="5082" y="6425"/>
                    <a:pt x="6659" y="5374"/>
                    <a:pt x="6775" y="3271"/>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42"/>
            <p:cNvSpPr/>
            <p:nvPr/>
          </p:nvSpPr>
          <p:spPr>
            <a:xfrm>
              <a:off x="1869768" y="1172309"/>
              <a:ext cx="76182" cy="17145"/>
            </a:xfrm>
            <a:custGeom>
              <a:rect b="b" l="l" r="r" t="t"/>
              <a:pathLst>
                <a:path extrusionOk="0" h="6309" w="28034">
                  <a:moveTo>
                    <a:pt x="4205" y="1"/>
                  </a:moveTo>
                  <a:cubicBezTo>
                    <a:pt x="0" y="234"/>
                    <a:pt x="0" y="6308"/>
                    <a:pt x="4205" y="6308"/>
                  </a:cubicBezTo>
                  <a:lnTo>
                    <a:pt x="23595" y="6308"/>
                  </a:lnTo>
                  <a:cubicBezTo>
                    <a:pt x="28034" y="6308"/>
                    <a:pt x="28034" y="1"/>
                    <a:pt x="23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42"/>
            <p:cNvSpPr/>
            <p:nvPr/>
          </p:nvSpPr>
          <p:spPr>
            <a:xfrm>
              <a:off x="1836756" y="1172309"/>
              <a:ext cx="18414" cy="17302"/>
            </a:xfrm>
            <a:custGeom>
              <a:rect b="b" l="l" r="r" t="t"/>
              <a:pathLst>
                <a:path extrusionOk="0" h="6367" w="6776">
                  <a:moveTo>
                    <a:pt x="3271" y="1"/>
                  </a:moveTo>
                  <a:cubicBezTo>
                    <a:pt x="1636" y="1"/>
                    <a:pt x="1" y="1402"/>
                    <a:pt x="1" y="3038"/>
                  </a:cubicBezTo>
                  <a:cubicBezTo>
                    <a:pt x="234" y="5257"/>
                    <a:pt x="1870" y="6367"/>
                    <a:pt x="3476" y="6367"/>
                  </a:cubicBezTo>
                  <a:cubicBezTo>
                    <a:pt x="5082" y="6367"/>
                    <a:pt x="6659" y="5257"/>
                    <a:pt x="6775" y="3038"/>
                  </a:cubicBezTo>
                  <a:cubicBezTo>
                    <a:pt x="6542" y="1402"/>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42"/>
            <p:cNvSpPr/>
            <p:nvPr/>
          </p:nvSpPr>
          <p:spPr>
            <a:xfrm>
              <a:off x="1869768" y="1214843"/>
              <a:ext cx="57138" cy="17778"/>
            </a:xfrm>
            <a:custGeom>
              <a:rect b="b" l="l" r="r" t="t"/>
              <a:pathLst>
                <a:path extrusionOk="0" h="6542" w="21026">
                  <a:moveTo>
                    <a:pt x="4205" y="1"/>
                  </a:moveTo>
                  <a:cubicBezTo>
                    <a:pt x="0" y="234"/>
                    <a:pt x="0" y="6542"/>
                    <a:pt x="4205" y="6542"/>
                  </a:cubicBezTo>
                  <a:lnTo>
                    <a:pt x="16587" y="6542"/>
                  </a:lnTo>
                  <a:cubicBezTo>
                    <a:pt x="21026" y="6542"/>
                    <a:pt x="21026" y="234"/>
                    <a:pt x="16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42"/>
            <p:cNvSpPr/>
            <p:nvPr/>
          </p:nvSpPr>
          <p:spPr>
            <a:xfrm>
              <a:off x="1836756" y="1214843"/>
              <a:ext cx="18414" cy="17938"/>
            </a:xfrm>
            <a:custGeom>
              <a:rect b="b" l="l" r="r" t="t"/>
              <a:pathLst>
                <a:path extrusionOk="0" h="6601" w="6776">
                  <a:moveTo>
                    <a:pt x="3271" y="1"/>
                  </a:moveTo>
                  <a:cubicBezTo>
                    <a:pt x="1636" y="1"/>
                    <a:pt x="1" y="1636"/>
                    <a:pt x="1" y="3271"/>
                  </a:cubicBezTo>
                  <a:cubicBezTo>
                    <a:pt x="234" y="5491"/>
                    <a:pt x="1870" y="6600"/>
                    <a:pt x="3476" y="6600"/>
                  </a:cubicBezTo>
                  <a:cubicBezTo>
                    <a:pt x="5082" y="6600"/>
                    <a:pt x="6659" y="5491"/>
                    <a:pt x="6775" y="3271"/>
                  </a:cubicBezTo>
                  <a:cubicBezTo>
                    <a:pt x="6542" y="1636"/>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42"/>
            <p:cNvSpPr/>
            <p:nvPr/>
          </p:nvSpPr>
          <p:spPr>
            <a:xfrm>
              <a:off x="1986539" y="1098192"/>
              <a:ext cx="58448" cy="41445"/>
            </a:xfrm>
            <a:custGeom>
              <a:rect b="b" l="l" r="r" t="t"/>
              <a:pathLst>
                <a:path extrusionOk="0" h="15251" w="21508">
                  <a:moveTo>
                    <a:pt x="18003" y="0"/>
                  </a:moveTo>
                  <a:cubicBezTo>
                    <a:pt x="17127" y="0"/>
                    <a:pt x="16251" y="293"/>
                    <a:pt x="15667" y="877"/>
                  </a:cubicBezTo>
                  <a:lnTo>
                    <a:pt x="9126" y="7418"/>
                  </a:lnTo>
                  <a:lnTo>
                    <a:pt x="6790" y="5082"/>
                  </a:lnTo>
                  <a:cubicBezTo>
                    <a:pt x="6055" y="4493"/>
                    <a:pt x="5299" y="4245"/>
                    <a:pt x="4593" y="4245"/>
                  </a:cubicBezTo>
                  <a:cubicBezTo>
                    <a:pt x="1938" y="4245"/>
                    <a:pt x="1" y="7772"/>
                    <a:pt x="2585" y="9987"/>
                  </a:cubicBezTo>
                  <a:lnTo>
                    <a:pt x="7491" y="14426"/>
                  </a:lnTo>
                  <a:cubicBezTo>
                    <a:pt x="8026" y="14961"/>
                    <a:pt x="8757" y="15251"/>
                    <a:pt x="9504" y="15251"/>
                  </a:cubicBezTo>
                  <a:cubicBezTo>
                    <a:pt x="10389" y="15251"/>
                    <a:pt x="11296" y="14845"/>
                    <a:pt x="11929" y="13959"/>
                  </a:cubicBezTo>
                  <a:lnTo>
                    <a:pt x="20339" y="5549"/>
                  </a:lnTo>
                  <a:cubicBezTo>
                    <a:pt x="21507" y="4381"/>
                    <a:pt x="21507" y="2045"/>
                    <a:pt x="20339" y="877"/>
                  </a:cubicBezTo>
                  <a:cubicBezTo>
                    <a:pt x="19755" y="293"/>
                    <a:pt x="18879" y="0"/>
                    <a:pt x="180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5" name="Google Shape;1485;p42"/>
          <p:cNvGrpSpPr/>
          <p:nvPr/>
        </p:nvGrpSpPr>
        <p:grpSpPr>
          <a:xfrm>
            <a:off x="7652160" y="486967"/>
            <a:ext cx="488828" cy="488828"/>
            <a:chOff x="3711125" y="728900"/>
            <a:chExt cx="662100" cy="662100"/>
          </a:xfrm>
        </p:grpSpPr>
        <p:sp>
          <p:nvSpPr>
            <p:cNvPr id="1486" name="Google Shape;1486;p42"/>
            <p:cNvSpPr/>
            <p:nvPr/>
          </p:nvSpPr>
          <p:spPr>
            <a:xfrm>
              <a:off x="3711125" y="728900"/>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487" name="Google Shape;1487;p42"/>
            <p:cNvSpPr/>
            <p:nvPr/>
          </p:nvSpPr>
          <p:spPr>
            <a:xfrm>
              <a:off x="3943089" y="889943"/>
              <a:ext cx="221609" cy="340014"/>
            </a:xfrm>
            <a:custGeom>
              <a:rect b="b" l="l" r="r" t="t"/>
              <a:pathLst>
                <a:path extrusionOk="0" h="11521" w="7509">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488" name="Google Shape;1488;p42"/>
          <p:cNvPicPr preferRelativeResize="0"/>
          <p:nvPr/>
        </p:nvPicPr>
        <p:blipFill>
          <a:blip r:embed="rId3">
            <a:alphaModFix/>
          </a:blip>
          <a:stretch>
            <a:fillRect/>
          </a:stretch>
        </p:blipFill>
        <p:spPr>
          <a:xfrm>
            <a:off x="3840625" y="2139275"/>
            <a:ext cx="5303374" cy="3004225"/>
          </a:xfrm>
          <a:prstGeom prst="rect">
            <a:avLst/>
          </a:prstGeom>
          <a:noFill/>
          <a:ln>
            <a:noFill/>
          </a:ln>
        </p:spPr>
      </p:pic>
      <p:grpSp>
        <p:nvGrpSpPr>
          <p:cNvPr id="1489" name="Google Shape;1489;p42"/>
          <p:cNvGrpSpPr/>
          <p:nvPr/>
        </p:nvGrpSpPr>
        <p:grpSpPr>
          <a:xfrm>
            <a:off x="429288" y="563856"/>
            <a:ext cx="290706" cy="335063"/>
            <a:chOff x="715001" y="536657"/>
            <a:chExt cx="404264" cy="389427"/>
          </a:xfrm>
        </p:grpSpPr>
        <p:sp>
          <p:nvSpPr>
            <p:cNvPr id="1490" name="Google Shape;1490;p42"/>
            <p:cNvSpPr/>
            <p:nvPr/>
          </p:nvSpPr>
          <p:spPr>
            <a:xfrm>
              <a:off x="782545" y="536657"/>
              <a:ext cx="264541" cy="389427"/>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42"/>
            <p:cNvSpPr/>
            <p:nvPr/>
          </p:nvSpPr>
          <p:spPr>
            <a:xfrm>
              <a:off x="1071295" y="651266"/>
              <a:ext cx="47969" cy="24076"/>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42"/>
            <p:cNvSpPr/>
            <p:nvPr/>
          </p:nvSpPr>
          <p:spPr>
            <a:xfrm>
              <a:off x="715001" y="651266"/>
              <a:ext cx="47969" cy="24076"/>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42"/>
            <p:cNvSpPr/>
            <p:nvPr/>
          </p:nvSpPr>
          <p:spPr>
            <a:xfrm>
              <a:off x="1047328" y="559473"/>
              <a:ext cx="49042" cy="35252"/>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42"/>
            <p:cNvSpPr/>
            <p:nvPr/>
          </p:nvSpPr>
          <p:spPr>
            <a:xfrm>
              <a:off x="737861" y="731288"/>
              <a:ext cx="49076" cy="34787"/>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42"/>
            <p:cNvSpPr/>
            <p:nvPr/>
          </p:nvSpPr>
          <p:spPr>
            <a:xfrm>
              <a:off x="1048400" y="731288"/>
              <a:ext cx="47969" cy="33859"/>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42"/>
            <p:cNvSpPr/>
            <p:nvPr/>
          </p:nvSpPr>
          <p:spPr>
            <a:xfrm>
              <a:off x="738968" y="560401"/>
              <a:ext cx="47969" cy="33859"/>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42"/>
            <p:cNvSpPr/>
            <p:nvPr/>
          </p:nvSpPr>
          <p:spPr>
            <a:xfrm>
              <a:off x="845732" y="584046"/>
              <a:ext cx="141695" cy="203087"/>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a:t>
            </a:r>
            <a:r>
              <a:rPr lang="en">
                <a:solidFill>
                  <a:schemeClr val="accent1"/>
                </a:solidFill>
              </a:rPr>
              <a:t>contents</a:t>
            </a:r>
            <a:endParaRPr>
              <a:solidFill>
                <a:schemeClr val="accent1"/>
              </a:solidFill>
            </a:endParaRPr>
          </a:p>
        </p:txBody>
      </p:sp>
      <p:sp>
        <p:nvSpPr>
          <p:cNvPr id="238" name="Google Shape;238;p25"/>
          <p:cNvSpPr txBox="1"/>
          <p:nvPr>
            <p:ph idx="2" type="title"/>
          </p:nvPr>
        </p:nvSpPr>
        <p:spPr>
          <a:xfrm>
            <a:off x="720000" y="1252283"/>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239" name="Google Shape;239;p25"/>
          <p:cNvSpPr txBox="1"/>
          <p:nvPr>
            <p:ph idx="3" type="title"/>
          </p:nvPr>
        </p:nvSpPr>
        <p:spPr>
          <a:xfrm>
            <a:off x="720000" y="2838091"/>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240" name="Google Shape;240;p25"/>
          <p:cNvSpPr txBox="1"/>
          <p:nvPr>
            <p:ph idx="4" type="title"/>
          </p:nvPr>
        </p:nvSpPr>
        <p:spPr>
          <a:xfrm>
            <a:off x="3419275" y="1252283"/>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241" name="Google Shape;241;p25"/>
          <p:cNvSpPr txBox="1"/>
          <p:nvPr>
            <p:ph idx="5" type="title"/>
          </p:nvPr>
        </p:nvSpPr>
        <p:spPr>
          <a:xfrm>
            <a:off x="3419275" y="2838091"/>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242" name="Google Shape;242;p25"/>
          <p:cNvSpPr txBox="1"/>
          <p:nvPr>
            <p:ph idx="6" type="title"/>
          </p:nvPr>
        </p:nvSpPr>
        <p:spPr>
          <a:xfrm>
            <a:off x="6118550" y="1252283"/>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243" name="Google Shape;243;p25"/>
          <p:cNvSpPr txBox="1"/>
          <p:nvPr>
            <p:ph idx="7" type="title"/>
          </p:nvPr>
        </p:nvSpPr>
        <p:spPr>
          <a:xfrm>
            <a:off x="6118550" y="2838091"/>
            <a:ext cx="734700" cy="447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06</a:t>
            </a:r>
            <a:endParaRPr/>
          </a:p>
        </p:txBody>
      </p:sp>
      <p:sp>
        <p:nvSpPr>
          <p:cNvPr id="244" name="Google Shape;244;p25"/>
          <p:cNvSpPr txBox="1"/>
          <p:nvPr>
            <p:ph idx="1" type="subTitle"/>
          </p:nvPr>
        </p:nvSpPr>
        <p:spPr>
          <a:xfrm>
            <a:off x="720000" y="1760075"/>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 to Cryptocurrency</a:t>
            </a:r>
            <a:endParaRPr/>
          </a:p>
        </p:txBody>
      </p:sp>
      <p:sp>
        <p:nvSpPr>
          <p:cNvPr id="245" name="Google Shape;245;p25"/>
          <p:cNvSpPr txBox="1"/>
          <p:nvPr>
            <p:ph idx="8" type="subTitle"/>
          </p:nvPr>
        </p:nvSpPr>
        <p:spPr>
          <a:xfrm>
            <a:off x="3419275" y="1760075"/>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Scraping</a:t>
            </a:r>
            <a:endParaRPr/>
          </a:p>
        </p:txBody>
      </p:sp>
      <p:sp>
        <p:nvSpPr>
          <p:cNvPr id="246" name="Google Shape;246;p25"/>
          <p:cNvSpPr txBox="1"/>
          <p:nvPr>
            <p:ph idx="9" type="subTitle"/>
          </p:nvPr>
        </p:nvSpPr>
        <p:spPr>
          <a:xfrm>
            <a:off x="6118550" y="1760075"/>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Showcasing Our Features</a:t>
            </a:r>
            <a:endParaRPr/>
          </a:p>
        </p:txBody>
      </p:sp>
      <p:sp>
        <p:nvSpPr>
          <p:cNvPr id="247" name="Google Shape;247;p25"/>
          <p:cNvSpPr txBox="1"/>
          <p:nvPr>
            <p:ph idx="13" type="subTitle"/>
          </p:nvPr>
        </p:nvSpPr>
        <p:spPr>
          <a:xfrm>
            <a:off x="720000" y="3345950"/>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248" name="Google Shape;248;p25"/>
          <p:cNvSpPr txBox="1"/>
          <p:nvPr>
            <p:ph idx="14" type="subTitle"/>
          </p:nvPr>
        </p:nvSpPr>
        <p:spPr>
          <a:xfrm>
            <a:off x="3419275" y="3345950"/>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Insights &amp; Findings</a:t>
            </a:r>
            <a:endParaRPr/>
          </a:p>
        </p:txBody>
      </p:sp>
      <p:sp>
        <p:nvSpPr>
          <p:cNvPr id="249" name="Google Shape;249;p25"/>
          <p:cNvSpPr txBox="1"/>
          <p:nvPr>
            <p:ph idx="15" type="subTitle"/>
          </p:nvPr>
        </p:nvSpPr>
        <p:spPr>
          <a:xfrm>
            <a:off x="6118550" y="3345950"/>
            <a:ext cx="2305500" cy="75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grpSp>
        <p:nvGrpSpPr>
          <p:cNvPr id="250" name="Google Shape;250;p25"/>
          <p:cNvGrpSpPr/>
          <p:nvPr/>
        </p:nvGrpSpPr>
        <p:grpSpPr>
          <a:xfrm>
            <a:off x="1765014" y="4353004"/>
            <a:ext cx="1836653" cy="847647"/>
            <a:chOff x="2891631" y="2798962"/>
            <a:chExt cx="715013" cy="329991"/>
          </a:xfrm>
        </p:grpSpPr>
        <p:sp>
          <p:nvSpPr>
            <p:cNvPr id="251" name="Google Shape;251;p25"/>
            <p:cNvSpPr/>
            <p:nvPr/>
          </p:nvSpPr>
          <p:spPr>
            <a:xfrm>
              <a:off x="2948267" y="2937961"/>
              <a:ext cx="72075" cy="190468"/>
            </a:xfrm>
            <a:custGeom>
              <a:rect b="b" l="l" r="r" t="t"/>
              <a:pathLst>
                <a:path extrusionOk="0" h="11247" w="4256">
                  <a:moveTo>
                    <a:pt x="0" y="0"/>
                  </a:moveTo>
                  <a:lnTo>
                    <a:pt x="4256" y="0"/>
                  </a:lnTo>
                  <a:lnTo>
                    <a:pt x="4256" y="5624"/>
                  </a:lnTo>
                  <a:lnTo>
                    <a:pt x="4256" y="11247"/>
                  </a:lnTo>
                  <a:lnTo>
                    <a:pt x="0" y="11247"/>
                  </a:lnTo>
                  <a:lnTo>
                    <a:pt x="0" y="5624"/>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5"/>
            <p:cNvSpPr/>
            <p:nvPr/>
          </p:nvSpPr>
          <p:spPr>
            <a:xfrm>
              <a:off x="3053274" y="2872061"/>
              <a:ext cx="72092" cy="256362"/>
            </a:xfrm>
            <a:custGeom>
              <a:rect b="b" l="l" r="r" t="t"/>
              <a:pathLst>
                <a:path extrusionOk="0" h="15138" w="4257">
                  <a:moveTo>
                    <a:pt x="1" y="1"/>
                  </a:moveTo>
                  <a:lnTo>
                    <a:pt x="4256" y="1"/>
                  </a:lnTo>
                  <a:lnTo>
                    <a:pt x="4256" y="7569"/>
                  </a:lnTo>
                  <a:lnTo>
                    <a:pt x="4256" y="15138"/>
                  </a:lnTo>
                  <a:lnTo>
                    <a:pt x="1" y="15138"/>
                  </a:lnTo>
                  <a:lnTo>
                    <a:pt x="1" y="7569"/>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5"/>
            <p:cNvSpPr/>
            <p:nvPr/>
          </p:nvSpPr>
          <p:spPr>
            <a:xfrm>
              <a:off x="3158823" y="2838086"/>
              <a:ext cx="72075" cy="290859"/>
            </a:xfrm>
            <a:custGeom>
              <a:rect b="b" l="l" r="r" t="t"/>
              <a:pathLst>
                <a:path extrusionOk="0" h="17175" w="4256">
                  <a:moveTo>
                    <a:pt x="0" y="1"/>
                  </a:moveTo>
                  <a:lnTo>
                    <a:pt x="4255" y="1"/>
                  </a:lnTo>
                  <a:lnTo>
                    <a:pt x="4255" y="8603"/>
                  </a:lnTo>
                  <a:lnTo>
                    <a:pt x="4255" y="17174"/>
                  </a:lnTo>
                  <a:lnTo>
                    <a:pt x="0" y="17174"/>
                  </a:lnTo>
                  <a:lnTo>
                    <a:pt x="0" y="8603"/>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5"/>
            <p:cNvSpPr/>
            <p:nvPr/>
          </p:nvSpPr>
          <p:spPr>
            <a:xfrm>
              <a:off x="3264356" y="2924581"/>
              <a:ext cx="72075" cy="204372"/>
            </a:xfrm>
            <a:custGeom>
              <a:rect b="b" l="l" r="r" t="t"/>
              <a:pathLst>
                <a:path extrusionOk="0" h="12068" w="4256">
                  <a:moveTo>
                    <a:pt x="0" y="0"/>
                  </a:moveTo>
                  <a:lnTo>
                    <a:pt x="4256" y="0"/>
                  </a:lnTo>
                  <a:lnTo>
                    <a:pt x="4256" y="6018"/>
                  </a:lnTo>
                  <a:lnTo>
                    <a:pt x="4256" y="12067"/>
                  </a:lnTo>
                  <a:lnTo>
                    <a:pt x="0" y="12067"/>
                  </a:lnTo>
                  <a:lnTo>
                    <a:pt x="0" y="6018"/>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5"/>
            <p:cNvSpPr/>
            <p:nvPr/>
          </p:nvSpPr>
          <p:spPr>
            <a:xfrm>
              <a:off x="3369363" y="2813900"/>
              <a:ext cx="72092" cy="315042"/>
            </a:xfrm>
            <a:custGeom>
              <a:rect b="b" l="l" r="r" t="t"/>
              <a:pathLst>
                <a:path extrusionOk="0" h="18603" w="4257">
                  <a:moveTo>
                    <a:pt x="1" y="0"/>
                  </a:moveTo>
                  <a:lnTo>
                    <a:pt x="4256" y="0"/>
                  </a:lnTo>
                  <a:lnTo>
                    <a:pt x="4256" y="9301"/>
                  </a:lnTo>
                  <a:lnTo>
                    <a:pt x="4256" y="18602"/>
                  </a:lnTo>
                  <a:lnTo>
                    <a:pt x="1" y="18602"/>
                  </a:lnTo>
                  <a:lnTo>
                    <a:pt x="1" y="930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5"/>
            <p:cNvSpPr/>
            <p:nvPr/>
          </p:nvSpPr>
          <p:spPr>
            <a:xfrm>
              <a:off x="3474912" y="2798962"/>
              <a:ext cx="72075" cy="329453"/>
            </a:xfrm>
            <a:custGeom>
              <a:rect b="b" l="l" r="r" t="t"/>
              <a:pathLst>
                <a:path extrusionOk="0" h="19454" w="4256">
                  <a:moveTo>
                    <a:pt x="0" y="1"/>
                  </a:moveTo>
                  <a:lnTo>
                    <a:pt x="4255" y="1"/>
                  </a:lnTo>
                  <a:lnTo>
                    <a:pt x="4255" y="9727"/>
                  </a:lnTo>
                  <a:lnTo>
                    <a:pt x="4255" y="19454"/>
                  </a:lnTo>
                  <a:lnTo>
                    <a:pt x="0" y="19454"/>
                  </a:lnTo>
                  <a:lnTo>
                    <a:pt x="0" y="9727"/>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5"/>
            <p:cNvSpPr/>
            <p:nvPr/>
          </p:nvSpPr>
          <p:spPr>
            <a:xfrm>
              <a:off x="2891631" y="2820065"/>
              <a:ext cx="715013" cy="300630"/>
            </a:xfrm>
            <a:custGeom>
              <a:rect b="b" l="l" r="r" t="t"/>
              <a:pathLst>
                <a:path extrusionOk="0" h="17752" w="42221">
                  <a:moveTo>
                    <a:pt x="42220" y="1"/>
                  </a:moveTo>
                  <a:lnTo>
                    <a:pt x="39545" y="882"/>
                  </a:lnTo>
                  <a:cubicBezTo>
                    <a:pt x="39880" y="973"/>
                    <a:pt x="40123" y="1186"/>
                    <a:pt x="40366" y="1369"/>
                  </a:cubicBezTo>
                  <a:lnTo>
                    <a:pt x="37479" y="3952"/>
                  </a:lnTo>
                  <a:lnTo>
                    <a:pt x="31247" y="4773"/>
                  </a:lnTo>
                  <a:lnTo>
                    <a:pt x="25077" y="11247"/>
                  </a:lnTo>
                  <a:lnTo>
                    <a:pt x="18937" y="6201"/>
                  </a:lnTo>
                  <a:cubicBezTo>
                    <a:pt x="16809" y="6870"/>
                    <a:pt x="14682" y="7569"/>
                    <a:pt x="12584" y="8299"/>
                  </a:cubicBezTo>
                  <a:cubicBezTo>
                    <a:pt x="10396" y="9606"/>
                    <a:pt x="8177" y="10913"/>
                    <a:pt x="5989" y="12250"/>
                  </a:cubicBezTo>
                  <a:lnTo>
                    <a:pt x="1" y="17478"/>
                  </a:lnTo>
                  <a:lnTo>
                    <a:pt x="244" y="17752"/>
                  </a:lnTo>
                  <a:lnTo>
                    <a:pt x="6201" y="12493"/>
                  </a:lnTo>
                  <a:lnTo>
                    <a:pt x="12736" y="8663"/>
                  </a:lnTo>
                  <a:lnTo>
                    <a:pt x="18846" y="6657"/>
                  </a:lnTo>
                  <a:lnTo>
                    <a:pt x="25108" y="11794"/>
                  </a:lnTo>
                  <a:lnTo>
                    <a:pt x="31430" y="5168"/>
                  </a:lnTo>
                  <a:lnTo>
                    <a:pt x="37631" y="4347"/>
                  </a:lnTo>
                  <a:lnTo>
                    <a:pt x="40640" y="1673"/>
                  </a:lnTo>
                  <a:cubicBezTo>
                    <a:pt x="40822" y="1916"/>
                    <a:pt x="40944" y="2220"/>
                    <a:pt x="41035" y="2554"/>
                  </a:cubicBezTo>
                  <a:lnTo>
                    <a:pt x="42220"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1" name="Shape 1501"/>
        <p:cNvGrpSpPr/>
        <p:nvPr/>
      </p:nvGrpSpPr>
      <p:grpSpPr>
        <a:xfrm>
          <a:off x="0" y="0"/>
          <a:ext cx="0" cy="0"/>
          <a:chOff x="0" y="0"/>
          <a:chExt cx="0" cy="0"/>
        </a:xfrm>
      </p:grpSpPr>
      <p:grpSp>
        <p:nvGrpSpPr>
          <p:cNvPr id="1502" name="Google Shape;1502;p43"/>
          <p:cNvGrpSpPr/>
          <p:nvPr/>
        </p:nvGrpSpPr>
        <p:grpSpPr>
          <a:xfrm>
            <a:off x="8050585" y="733629"/>
            <a:ext cx="488828" cy="488828"/>
            <a:chOff x="3711125" y="728900"/>
            <a:chExt cx="662100" cy="662100"/>
          </a:xfrm>
        </p:grpSpPr>
        <p:sp>
          <p:nvSpPr>
            <p:cNvPr id="1503" name="Google Shape;1503;p43"/>
            <p:cNvSpPr/>
            <p:nvPr/>
          </p:nvSpPr>
          <p:spPr>
            <a:xfrm>
              <a:off x="3711125" y="728900"/>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504" name="Google Shape;1504;p43"/>
            <p:cNvSpPr/>
            <p:nvPr/>
          </p:nvSpPr>
          <p:spPr>
            <a:xfrm>
              <a:off x="3943089" y="889943"/>
              <a:ext cx="221609" cy="340014"/>
            </a:xfrm>
            <a:custGeom>
              <a:rect b="b" l="l" r="r" t="t"/>
              <a:pathLst>
                <a:path extrusionOk="0" h="11521" w="7509">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5" name="Google Shape;1505;p43"/>
          <p:cNvSpPr txBox="1"/>
          <p:nvPr>
            <p:ph type="title"/>
          </p:nvPr>
        </p:nvSpPr>
        <p:spPr>
          <a:xfrm>
            <a:off x="1119275" y="445025"/>
            <a:ext cx="6034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a:t>
            </a:r>
            <a:endParaRPr/>
          </a:p>
        </p:txBody>
      </p:sp>
      <p:grpSp>
        <p:nvGrpSpPr>
          <p:cNvPr id="1506" name="Google Shape;1506;p43"/>
          <p:cNvGrpSpPr/>
          <p:nvPr/>
        </p:nvGrpSpPr>
        <p:grpSpPr>
          <a:xfrm>
            <a:off x="715000" y="536657"/>
            <a:ext cx="404264" cy="389427"/>
            <a:chOff x="715001" y="536657"/>
            <a:chExt cx="404264" cy="389427"/>
          </a:xfrm>
        </p:grpSpPr>
        <p:sp>
          <p:nvSpPr>
            <p:cNvPr id="1507" name="Google Shape;1507;p43"/>
            <p:cNvSpPr/>
            <p:nvPr/>
          </p:nvSpPr>
          <p:spPr>
            <a:xfrm>
              <a:off x="782545" y="536657"/>
              <a:ext cx="264541" cy="389427"/>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43"/>
            <p:cNvSpPr/>
            <p:nvPr/>
          </p:nvSpPr>
          <p:spPr>
            <a:xfrm>
              <a:off x="1071295" y="651266"/>
              <a:ext cx="47969" cy="24076"/>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43"/>
            <p:cNvSpPr/>
            <p:nvPr/>
          </p:nvSpPr>
          <p:spPr>
            <a:xfrm>
              <a:off x="715001" y="651266"/>
              <a:ext cx="47969" cy="24076"/>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43"/>
            <p:cNvSpPr/>
            <p:nvPr/>
          </p:nvSpPr>
          <p:spPr>
            <a:xfrm>
              <a:off x="1047328" y="559473"/>
              <a:ext cx="49042" cy="35252"/>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1" name="Google Shape;1511;p43"/>
            <p:cNvSpPr/>
            <p:nvPr/>
          </p:nvSpPr>
          <p:spPr>
            <a:xfrm>
              <a:off x="737861" y="731288"/>
              <a:ext cx="49076" cy="34787"/>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2" name="Google Shape;1512;p43"/>
            <p:cNvSpPr/>
            <p:nvPr/>
          </p:nvSpPr>
          <p:spPr>
            <a:xfrm>
              <a:off x="1048400" y="731288"/>
              <a:ext cx="47969" cy="33859"/>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43"/>
            <p:cNvSpPr/>
            <p:nvPr/>
          </p:nvSpPr>
          <p:spPr>
            <a:xfrm>
              <a:off x="738968" y="560401"/>
              <a:ext cx="47969" cy="33859"/>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43"/>
            <p:cNvSpPr/>
            <p:nvPr/>
          </p:nvSpPr>
          <p:spPr>
            <a:xfrm>
              <a:off x="845732" y="584046"/>
              <a:ext cx="141695" cy="203087"/>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15" name="Google Shape;1515;p43"/>
          <p:cNvSpPr txBox="1"/>
          <p:nvPr/>
        </p:nvSpPr>
        <p:spPr>
          <a:xfrm>
            <a:off x="715000" y="1115488"/>
            <a:ext cx="3713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accent3"/>
                </a:solidFill>
              </a:rPr>
              <a:t>Top 10 cryptocurrencies by 24h Change</a:t>
            </a:r>
            <a:r>
              <a:rPr b="1" lang="en">
                <a:solidFill>
                  <a:schemeClr val="accent3"/>
                </a:solidFill>
              </a:rPr>
              <a:t>:</a:t>
            </a:r>
            <a:endParaRPr b="1">
              <a:solidFill>
                <a:schemeClr val="accent3"/>
              </a:solidFill>
            </a:endParaRPr>
          </a:p>
        </p:txBody>
      </p:sp>
      <p:pic>
        <p:nvPicPr>
          <p:cNvPr id="1516" name="Google Shape;1516;p43"/>
          <p:cNvPicPr preferRelativeResize="0"/>
          <p:nvPr/>
        </p:nvPicPr>
        <p:blipFill>
          <a:blip r:embed="rId3">
            <a:alphaModFix/>
          </a:blip>
          <a:stretch>
            <a:fillRect/>
          </a:stretch>
        </p:blipFill>
        <p:spPr>
          <a:xfrm>
            <a:off x="4344700" y="1613438"/>
            <a:ext cx="4570699" cy="2441500"/>
          </a:xfrm>
          <a:prstGeom prst="rect">
            <a:avLst/>
          </a:prstGeom>
          <a:noFill/>
          <a:ln>
            <a:noFill/>
          </a:ln>
        </p:spPr>
      </p:pic>
      <p:pic>
        <p:nvPicPr>
          <p:cNvPr id="1517" name="Google Shape;1517;p43"/>
          <p:cNvPicPr preferRelativeResize="0"/>
          <p:nvPr/>
        </p:nvPicPr>
        <p:blipFill>
          <a:blip r:embed="rId4">
            <a:alphaModFix/>
          </a:blip>
          <a:stretch>
            <a:fillRect/>
          </a:stretch>
        </p:blipFill>
        <p:spPr>
          <a:xfrm>
            <a:off x="152400" y="1590175"/>
            <a:ext cx="4004675" cy="248803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1" name="Shape 1521"/>
        <p:cNvGrpSpPr/>
        <p:nvPr/>
      </p:nvGrpSpPr>
      <p:grpSpPr>
        <a:xfrm>
          <a:off x="0" y="0"/>
          <a:ext cx="0" cy="0"/>
          <a:chOff x="0" y="0"/>
          <a:chExt cx="0" cy="0"/>
        </a:xfrm>
      </p:grpSpPr>
      <p:sp>
        <p:nvSpPr>
          <p:cNvPr id="1522" name="Google Shape;1522;p44"/>
          <p:cNvSpPr txBox="1"/>
          <p:nvPr>
            <p:ph idx="6" type="subTitle"/>
          </p:nvPr>
        </p:nvSpPr>
        <p:spPr>
          <a:xfrm>
            <a:off x="1146650" y="3000325"/>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1523" name="Google Shape;1523;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a:t>
            </a:r>
            <a:endParaRPr>
              <a:solidFill>
                <a:schemeClr val="accent1"/>
              </a:solidFill>
            </a:endParaRPr>
          </a:p>
        </p:txBody>
      </p:sp>
      <p:sp>
        <p:nvSpPr>
          <p:cNvPr id="1524" name="Google Shape;1524;p44"/>
          <p:cNvSpPr txBox="1"/>
          <p:nvPr>
            <p:ph idx="1" type="subTitle"/>
          </p:nvPr>
        </p:nvSpPr>
        <p:spPr>
          <a:xfrm>
            <a:off x="1147000" y="1816375"/>
            <a:ext cx="2811000" cy="1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a</a:t>
            </a:r>
            <a:r>
              <a:rPr lang="en"/>
              <a:t>nalyze the distribution of daily price changes across all cryptocurrencies.</a:t>
            </a:r>
            <a:endParaRPr/>
          </a:p>
        </p:txBody>
      </p:sp>
      <p:sp>
        <p:nvSpPr>
          <p:cNvPr id="1525" name="Google Shape;1525;p44"/>
          <p:cNvSpPr txBox="1"/>
          <p:nvPr>
            <p:ph idx="3" type="subTitle"/>
          </p:nvPr>
        </p:nvSpPr>
        <p:spPr>
          <a:xfrm>
            <a:off x="1054725" y="3573025"/>
            <a:ext cx="2811000" cy="12537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Most cryptocurrencies see minor daily price changes (-10% to +10%).</a:t>
            </a:r>
            <a:endParaRPr/>
          </a:p>
          <a:p>
            <a:pPr indent="-304800" lvl="0" marL="457200" rtl="0" algn="l">
              <a:spcBef>
                <a:spcPts val="0"/>
              </a:spcBef>
              <a:spcAft>
                <a:spcPts val="0"/>
              </a:spcAft>
              <a:buSzPts val="1200"/>
              <a:buChar char="●"/>
            </a:pPr>
            <a:r>
              <a:rPr lang="en"/>
              <a:t>Some outliers, like meme coins, exhibit extreme volatility.</a:t>
            </a:r>
            <a:endParaRPr/>
          </a:p>
        </p:txBody>
      </p:sp>
      <p:sp>
        <p:nvSpPr>
          <p:cNvPr id="1526" name="Google Shape;1526;p44"/>
          <p:cNvSpPr txBox="1"/>
          <p:nvPr>
            <p:ph idx="5" type="subTitle"/>
          </p:nvPr>
        </p:nvSpPr>
        <p:spPr>
          <a:xfrm>
            <a:off x="1147000" y="1251275"/>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Motivation</a:t>
            </a:r>
            <a:endParaRPr/>
          </a:p>
        </p:txBody>
      </p:sp>
      <p:grpSp>
        <p:nvGrpSpPr>
          <p:cNvPr id="1527" name="Google Shape;1527;p44"/>
          <p:cNvGrpSpPr/>
          <p:nvPr/>
        </p:nvGrpSpPr>
        <p:grpSpPr>
          <a:xfrm>
            <a:off x="720008" y="1349561"/>
            <a:ext cx="335410" cy="335046"/>
            <a:chOff x="1784064" y="230842"/>
            <a:chExt cx="305363" cy="305031"/>
          </a:xfrm>
        </p:grpSpPr>
        <p:sp>
          <p:nvSpPr>
            <p:cNvPr id="1528" name="Google Shape;1528;p44"/>
            <p:cNvSpPr/>
            <p:nvPr/>
          </p:nvSpPr>
          <p:spPr>
            <a:xfrm>
              <a:off x="1784064" y="230842"/>
              <a:ext cx="305363" cy="305031"/>
            </a:xfrm>
            <a:custGeom>
              <a:rect b="b" l="l" r="r" t="t"/>
              <a:pathLst>
                <a:path extrusionOk="0" h="112247" w="112369">
                  <a:moveTo>
                    <a:pt x="106061" y="6775"/>
                  </a:moveTo>
                  <a:lnTo>
                    <a:pt x="106061" y="6775"/>
                  </a:lnTo>
                  <a:cubicBezTo>
                    <a:pt x="105360" y="10045"/>
                    <a:pt x="104425" y="15652"/>
                    <a:pt x="102790" y="22660"/>
                  </a:cubicBezTo>
                  <a:cubicBezTo>
                    <a:pt x="102089" y="25230"/>
                    <a:pt x="101155" y="27800"/>
                    <a:pt x="100220" y="30837"/>
                  </a:cubicBezTo>
                  <a:lnTo>
                    <a:pt x="81765" y="12381"/>
                  </a:lnTo>
                  <a:cubicBezTo>
                    <a:pt x="89241" y="9345"/>
                    <a:pt x="97417" y="7476"/>
                    <a:pt x="106061" y="6775"/>
                  </a:cubicBezTo>
                  <a:close/>
                  <a:moveTo>
                    <a:pt x="22428" y="40882"/>
                  </a:moveTo>
                  <a:lnTo>
                    <a:pt x="35977" y="41583"/>
                  </a:lnTo>
                  <a:cubicBezTo>
                    <a:pt x="32239" y="46489"/>
                    <a:pt x="29202" y="51628"/>
                    <a:pt x="26399" y="56768"/>
                  </a:cubicBezTo>
                  <a:lnTo>
                    <a:pt x="10046" y="53264"/>
                  </a:lnTo>
                  <a:lnTo>
                    <a:pt x="22428" y="40882"/>
                  </a:lnTo>
                  <a:close/>
                  <a:moveTo>
                    <a:pt x="28735" y="65879"/>
                  </a:moveTo>
                  <a:lnTo>
                    <a:pt x="35276" y="72186"/>
                  </a:lnTo>
                  <a:lnTo>
                    <a:pt x="30370" y="77559"/>
                  </a:lnTo>
                  <a:lnTo>
                    <a:pt x="25231" y="72420"/>
                  </a:lnTo>
                  <a:cubicBezTo>
                    <a:pt x="26165" y="71018"/>
                    <a:pt x="27333" y="68448"/>
                    <a:pt x="28735" y="65879"/>
                  </a:cubicBezTo>
                  <a:close/>
                  <a:moveTo>
                    <a:pt x="75224" y="15185"/>
                  </a:moveTo>
                  <a:lnTo>
                    <a:pt x="97417" y="37378"/>
                  </a:lnTo>
                  <a:cubicBezTo>
                    <a:pt x="93446" y="44854"/>
                    <a:pt x="88073" y="53030"/>
                    <a:pt x="80831" y="60506"/>
                  </a:cubicBezTo>
                  <a:cubicBezTo>
                    <a:pt x="75224" y="66112"/>
                    <a:pt x="62609" y="74055"/>
                    <a:pt x="52564" y="80129"/>
                  </a:cubicBezTo>
                  <a:lnTo>
                    <a:pt x="44854" y="72420"/>
                  </a:lnTo>
                  <a:lnTo>
                    <a:pt x="55600" y="61674"/>
                  </a:lnTo>
                  <a:cubicBezTo>
                    <a:pt x="56769" y="60506"/>
                    <a:pt x="56769" y="58169"/>
                    <a:pt x="55600" y="57001"/>
                  </a:cubicBezTo>
                  <a:cubicBezTo>
                    <a:pt x="55016" y="56417"/>
                    <a:pt x="54257" y="56125"/>
                    <a:pt x="53440" y="56125"/>
                  </a:cubicBezTo>
                  <a:cubicBezTo>
                    <a:pt x="52622" y="56125"/>
                    <a:pt x="51746" y="56417"/>
                    <a:pt x="50928" y="57001"/>
                  </a:cubicBezTo>
                  <a:lnTo>
                    <a:pt x="40182" y="67748"/>
                  </a:lnTo>
                  <a:lnTo>
                    <a:pt x="32239" y="59805"/>
                  </a:lnTo>
                  <a:cubicBezTo>
                    <a:pt x="32707" y="59337"/>
                    <a:pt x="32940" y="58637"/>
                    <a:pt x="33174" y="58403"/>
                  </a:cubicBezTo>
                  <a:cubicBezTo>
                    <a:pt x="39948" y="46489"/>
                    <a:pt x="46723" y="37378"/>
                    <a:pt x="52096" y="31771"/>
                  </a:cubicBezTo>
                  <a:cubicBezTo>
                    <a:pt x="58871" y="25230"/>
                    <a:pt x="66814" y="19623"/>
                    <a:pt x="75224" y="15185"/>
                  </a:cubicBezTo>
                  <a:close/>
                  <a:moveTo>
                    <a:pt x="39948" y="76858"/>
                  </a:moveTo>
                  <a:lnTo>
                    <a:pt x="46256" y="83400"/>
                  </a:lnTo>
                  <a:cubicBezTo>
                    <a:pt x="43686" y="85035"/>
                    <a:pt x="41350" y="86203"/>
                    <a:pt x="39715" y="87137"/>
                  </a:cubicBezTo>
                  <a:lnTo>
                    <a:pt x="34575" y="82231"/>
                  </a:lnTo>
                  <a:lnTo>
                    <a:pt x="39948" y="76858"/>
                  </a:lnTo>
                  <a:close/>
                  <a:moveTo>
                    <a:pt x="24238" y="82991"/>
                  </a:moveTo>
                  <a:cubicBezTo>
                    <a:pt x="25523" y="82991"/>
                    <a:pt x="26749" y="83516"/>
                    <a:pt x="27567" y="84568"/>
                  </a:cubicBezTo>
                  <a:cubicBezTo>
                    <a:pt x="29670" y="86436"/>
                    <a:pt x="29670" y="89473"/>
                    <a:pt x="28034" y="91576"/>
                  </a:cubicBezTo>
                  <a:lnTo>
                    <a:pt x="27100" y="92277"/>
                  </a:lnTo>
                  <a:cubicBezTo>
                    <a:pt x="26866" y="92277"/>
                    <a:pt x="26866" y="92744"/>
                    <a:pt x="26399" y="92744"/>
                  </a:cubicBezTo>
                  <a:lnTo>
                    <a:pt x="26165" y="92744"/>
                  </a:lnTo>
                  <a:lnTo>
                    <a:pt x="11915" y="100220"/>
                  </a:lnTo>
                  <a:lnTo>
                    <a:pt x="19391" y="86203"/>
                  </a:lnTo>
                  <a:lnTo>
                    <a:pt x="19391" y="85969"/>
                  </a:lnTo>
                  <a:cubicBezTo>
                    <a:pt x="19858" y="85268"/>
                    <a:pt x="20091" y="84801"/>
                    <a:pt x="20559" y="84568"/>
                  </a:cubicBezTo>
                  <a:cubicBezTo>
                    <a:pt x="21610" y="83516"/>
                    <a:pt x="22953" y="82991"/>
                    <a:pt x="24238" y="82991"/>
                  </a:cubicBezTo>
                  <a:close/>
                  <a:moveTo>
                    <a:pt x="70552" y="76391"/>
                  </a:moveTo>
                  <a:lnTo>
                    <a:pt x="71253" y="89707"/>
                  </a:lnTo>
                  <a:lnTo>
                    <a:pt x="58871" y="102088"/>
                  </a:lnTo>
                  <a:lnTo>
                    <a:pt x="55367" y="85736"/>
                  </a:lnTo>
                  <a:cubicBezTo>
                    <a:pt x="60039" y="82699"/>
                    <a:pt x="65646" y="79428"/>
                    <a:pt x="70552" y="76391"/>
                  </a:cubicBezTo>
                  <a:close/>
                  <a:moveTo>
                    <a:pt x="109098" y="0"/>
                  </a:moveTo>
                  <a:cubicBezTo>
                    <a:pt x="82232" y="1168"/>
                    <a:pt x="56535" y="14017"/>
                    <a:pt x="40182" y="35509"/>
                  </a:cubicBezTo>
                  <a:lnTo>
                    <a:pt x="21260" y="34575"/>
                  </a:lnTo>
                  <a:cubicBezTo>
                    <a:pt x="20325" y="34575"/>
                    <a:pt x="19391" y="34808"/>
                    <a:pt x="18923" y="35509"/>
                  </a:cubicBezTo>
                  <a:lnTo>
                    <a:pt x="1403" y="53030"/>
                  </a:lnTo>
                  <a:cubicBezTo>
                    <a:pt x="468" y="53731"/>
                    <a:pt x="234" y="54899"/>
                    <a:pt x="468" y="56067"/>
                  </a:cubicBezTo>
                  <a:cubicBezTo>
                    <a:pt x="935" y="57235"/>
                    <a:pt x="1636" y="58169"/>
                    <a:pt x="2804" y="58403"/>
                  </a:cubicBezTo>
                  <a:lnTo>
                    <a:pt x="23128" y="62842"/>
                  </a:lnTo>
                  <a:lnTo>
                    <a:pt x="18456" y="72186"/>
                  </a:lnTo>
                  <a:cubicBezTo>
                    <a:pt x="17755" y="73354"/>
                    <a:pt x="17989" y="74756"/>
                    <a:pt x="18923" y="75924"/>
                  </a:cubicBezTo>
                  <a:lnTo>
                    <a:pt x="20325" y="77559"/>
                  </a:lnTo>
                  <a:cubicBezTo>
                    <a:pt x="18923" y="78026"/>
                    <a:pt x="17288" y="78961"/>
                    <a:pt x="16120" y="80129"/>
                  </a:cubicBezTo>
                  <a:cubicBezTo>
                    <a:pt x="15186" y="81063"/>
                    <a:pt x="14251" y="82231"/>
                    <a:pt x="13784" y="83633"/>
                  </a:cubicBezTo>
                  <a:lnTo>
                    <a:pt x="468" y="107228"/>
                  </a:lnTo>
                  <a:cubicBezTo>
                    <a:pt x="1" y="108396"/>
                    <a:pt x="1" y="110265"/>
                    <a:pt x="1169" y="110966"/>
                  </a:cubicBezTo>
                  <a:cubicBezTo>
                    <a:pt x="1636" y="111667"/>
                    <a:pt x="2571" y="111900"/>
                    <a:pt x="3505" y="111900"/>
                  </a:cubicBezTo>
                  <a:cubicBezTo>
                    <a:pt x="3972" y="111900"/>
                    <a:pt x="4673" y="111900"/>
                    <a:pt x="4907" y="111667"/>
                  </a:cubicBezTo>
                  <a:lnTo>
                    <a:pt x="28969" y="98818"/>
                  </a:lnTo>
                  <a:cubicBezTo>
                    <a:pt x="29202" y="98584"/>
                    <a:pt x="29436" y="98584"/>
                    <a:pt x="30137" y="98117"/>
                  </a:cubicBezTo>
                  <a:cubicBezTo>
                    <a:pt x="30838" y="97650"/>
                    <a:pt x="31538" y="96949"/>
                    <a:pt x="32473" y="96482"/>
                  </a:cubicBezTo>
                  <a:cubicBezTo>
                    <a:pt x="33641" y="95314"/>
                    <a:pt x="34342" y="93912"/>
                    <a:pt x="35043" y="92043"/>
                  </a:cubicBezTo>
                  <a:lnTo>
                    <a:pt x="36678" y="93912"/>
                  </a:lnTo>
                  <a:cubicBezTo>
                    <a:pt x="37362" y="94459"/>
                    <a:pt x="38207" y="94686"/>
                    <a:pt x="39024" y="94686"/>
                  </a:cubicBezTo>
                  <a:cubicBezTo>
                    <a:pt x="39602" y="94686"/>
                    <a:pt x="40165" y="94573"/>
                    <a:pt x="40649" y="94379"/>
                  </a:cubicBezTo>
                  <a:cubicBezTo>
                    <a:pt x="40883" y="94146"/>
                    <a:pt x="44387" y="92277"/>
                    <a:pt x="49293" y="89473"/>
                  </a:cubicBezTo>
                  <a:lnTo>
                    <a:pt x="53732" y="109564"/>
                  </a:lnTo>
                  <a:cubicBezTo>
                    <a:pt x="54040" y="111262"/>
                    <a:pt x="55574" y="112247"/>
                    <a:pt x="57118" y="112247"/>
                  </a:cubicBezTo>
                  <a:cubicBezTo>
                    <a:pt x="57910" y="112247"/>
                    <a:pt x="58705" y="111987"/>
                    <a:pt x="59338" y="111433"/>
                  </a:cubicBezTo>
                  <a:lnTo>
                    <a:pt x="76859" y="93912"/>
                  </a:lnTo>
                  <a:cubicBezTo>
                    <a:pt x="77326" y="93211"/>
                    <a:pt x="77560" y="92277"/>
                    <a:pt x="77560" y="91576"/>
                  </a:cubicBezTo>
                  <a:lnTo>
                    <a:pt x="76859" y="72420"/>
                  </a:lnTo>
                  <a:cubicBezTo>
                    <a:pt x="80363" y="70084"/>
                    <a:pt x="83167" y="67514"/>
                    <a:pt x="85269" y="65411"/>
                  </a:cubicBezTo>
                  <a:cubicBezTo>
                    <a:pt x="98118" y="52096"/>
                    <a:pt x="104659" y="39013"/>
                    <a:pt x="109098" y="24062"/>
                  </a:cubicBezTo>
                  <a:cubicBezTo>
                    <a:pt x="112368" y="12148"/>
                    <a:pt x="112368" y="3504"/>
                    <a:pt x="112368" y="3271"/>
                  </a:cubicBezTo>
                  <a:cubicBezTo>
                    <a:pt x="112368" y="2336"/>
                    <a:pt x="112135" y="1635"/>
                    <a:pt x="111434" y="934"/>
                  </a:cubicBezTo>
                  <a:cubicBezTo>
                    <a:pt x="110967" y="467"/>
                    <a:pt x="110032" y="0"/>
                    <a:pt x="1090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44"/>
            <p:cNvSpPr/>
            <p:nvPr/>
          </p:nvSpPr>
          <p:spPr>
            <a:xfrm>
              <a:off x="1938331" y="306913"/>
              <a:ext cx="87609" cy="74389"/>
            </a:xfrm>
            <a:custGeom>
              <a:rect b="b" l="l" r="r" t="t"/>
              <a:pathLst>
                <a:path extrusionOk="0" h="27374" w="32239">
                  <a:moveTo>
                    <a:pt x="13930" y="6114"/>
                  </a:moveTo>
                  <a:cubicBezTo>
                    <a:pt x="15769" y="6114"/>
                    <a:pt x="17638" y="6815"/>
                    <a:pt x="19157" y="8217"/>
                  </a:cubicBezTo>
                  <a:cubicBezTo>
                    <a:pt x="21960" y="11254"/>
                    <a:pt x="21960" y="15926"/>
                    <a:pt x="19157" y="18496"/>
                  </a:cubicBezTo>
                  <a:cubicBezTo>
                    <a:pt x="17755" y="20014"/>
                    <a:pt x="15828" y="20774"/>
                    <a:pt x="13930" y="20774"/>
                  </a:cubicBezTo>
                  <a:cubicBezTo>
                    <a:pt x="12032" y="20774"/>
                    <a:pt x="10163" y="20014"/>
                    <a:pt x="8878" y="18496"/>
                  </a:cubicBezTo>
                  <a:cubicBezTo>
                    <a:pt x="5841" y="15926"/>
                    <a:pt x="5841" y="11020"/>
                    <a:pt x="8878" y="8217"/>
                  </a:cubicBezTo>
                  <a:cubicBezTo>
                    <a:pt x="10279" y="6815"/>
                    <a:pt x="12090" y="6114"/>
                    <a:pt x="13930" y="6114"/>
                  </a:cubicBezTo>
                  <a:close/>
                  <a:moveTo>
                    <a:pt x="14305" y="1"/>
                  </a:moveTo>
                  <a:cubicBezTo>
                    <a:pt x="7247" y="1"/>
                    <a:pt x="468" y="5504"/>
                    <a:pt x="468" y="13590"/>
                  </a:cubicBezTo>
                  <a:cubicBezTo>
                    <a:pt x="1" y="20832"/>
                    <a:pt x="6775" y="27373"/>
                    <a:pt x="14251" y="27373"/>
                  </a:cubicBezTo>
                  <a:cubicBezTo>
                    <a:pt x="26165" y="27373"/>
                    <a:pt x="32239" y="12422"/>
                    <a:pt x="23829" y="4012"/>
                  </a:cubicBezTo>
                  <a:cubicBezTo>
                    <a:pt x="21052" y="1234"/>
                    <a:pt x="17647" y="1"/>
                    <a:pt x="143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0" name="Google Shape;1530;p44"/>
          <p:cNvGrpSpPr/>
          <p:nvPr/>
        </p:nvGrpSpPr>
        <p:grpSpPr>
          <a:xfrm>
            <a:off x="720006" y="3088525"/>
            <a:ext cx="334712" cy="334014"/>
            <a:chOff x="1784700" y="976779"/>
            <a:chExt cx="304727" cy="304091"/>
          </a:xfrm>
        </p:grpSpPr>
        <p:sp>
          <p:nvSpPr>
            <p:cNvPr id="1531" name="Google Shape;1531;p44"/>
            <p:cNvSpPr/>
            <p:nvPr/>
          </p:nvSpPr>
          <p:spPr>
            <a:xfrm>
              <a:off x="1784700" y="976779"/>
              <a:ext cx="304727" cy="304091"/>
            </a:xfrm>
            <a:custGeom>
              <a:rect b="b" l="l" r="r" t="t"/>
              <a:pathLst>
                <a:path extrusionOk="0" h="111901" w="112135">
                  <a:moveTo>
                    <a:pt x="82699" y="6308"/>
                  </a:moveTo>
                  <a:lnTo>
                    <a:pt x="82699" y="13783"/>
                  </a:lnTo>
                  <a:lnTo>
                    <a:pt x="29436" y="13783"/>
                  </a:lnTo>
                  <a:lnTo>
                    <a:pt x="29436" y="6308"/>
                  </a:lnTo>
                  <a:close/>
                  <a:moveTo>
                    <a:pt x="22661" y="10980"/>
                  </a:moveTo>
                  <a:lnTo>
                    <a:pt x="22661" y="21726"/>
                  </a:lnTo>
                  <a:lnTo>
                    <a:pt x="11447" y="21726"/>
                  </a:lnTo>
                  <a:lnTo>
                    <a:pt x="22661" y="10980"/>
                  </a:lnTo>
                  <a:close/>
                  <a:moveTo>
                    <a:pt x="86149" y="32701"/>
                  </a:moveTo>
                  <a:cubicBezTo>
                    <a:pt x="96932" y="32701"/>
                    <a:pt x="105359" y="41718"/>
                    <a:pt x="105359" y="52329"/>
                  </a:cubicBezTo>
                  <a:cubicBezTo>
                    <a:pt x="105097" y="64951"/>
                    <a:pt x="95362" y="71949"/>
                    <a:pt x="85568" y="71949"/>
                  </a:cubicBezTo>
                  <a:cubicBezTo>
                    <a:pt x="77959" y="71949"/>
                    <a:pt x="70315" y="67727"/>
                    <a:pt x="67047" y="58637"/>
                  </a:cubicBezTo>
                  <a:cubicBezTo>
                    <a:pt x="67047" y="58403"/>
                    <a:pt x="67047" y="58170"/>
                    <a:pt x="66813" y="57936"/>
                  </a:cubicBezTo>
                  <a:cubicBezTo>
                    <a:pt x="63109" y="45664"/>
                    <a:pt x="72716" y="32703"/>
                    <a:pt x="85397" y="32703"/>
                  </a:cubicBezTo>
                  <a:cubicBezTo>
                    <a:pt x="85510" y="32703"/>
                    <a:pt x="85623" y="32704"/>
                    <a:pt x="85736" y="32706"/>
                  </a:cubicBezTo>
                  <a:cubicBezTo>
                    <a:pt x="85874" y="32703"/>
                    <a:pt x="86012" y="32701"/>
                    <a:pt x="86149" y="32701"/>
                  </a:cubicBezTo>
                  <a:close/>
                  <a:moveTo>
                    <a:pt x="82465" y="20324"/>
                  </a:moveTo>
                  <a:lnTo>
                    <a:pt x="82465" y="26165"/>
                  </a:lnTo>
                  <a:cubicBezTo>
                    <a:pt x="73588" y="27333"/>
                    <a:pt x="66346" y="32472"/>
                    <a:pt x="62608" y="39714"/>
                  </a:cubicBezTo>
                  <a:lnTo>
                    <a:pt x="35743" y="39714"/>
                  </a:lnTo>
                  <a:cubicBezTo>
                    <a:pt x="31304" y="40181"/>
                    <a:pt x="31304" y="46255"/>
                    <a:pt x="35743" y="46255"/>
                  </a:cubicBezTo>
                  <a:lnTo>
                    <a:pt x="60272" y="46255"/>
                  </a:lnTo>
                  <a:cubicBezTo>
                    <a:pt x="59572" y="49059"/>
                    <a:pt x="59338" y="52563"/>
                    <a:pt x="59805" y="55600"/>
                  </a:cubicBezTo>
                  <a:lnTo>
                    <a:pt x="35977" y="55600"/>
                  </a:lnTo>
                  <a:cubicBezTo>
                    <a:pt x="31538" y="55833"/>
                    <a:pt x="31538" y="61907"/>
                    <a:pt x="35977" y="61907"/>
                  </a:cubicBezTo>
                  <a:lnTo>
                    <a:pt x="61908" y="61907"/>
                  </a:lnTo>
                  <a:cubicBezTo>
                    <a:pt x="65412" y="70317"/>
                    <a:pt x="73355" y="76625"/>
                    <a:pt x="82933" y="77793"/>
                  </a:cubicBezTo>
                  <a:lnTo>
                    <a:pt x="82933" y="83867"/>
                  </a:lnTo>
                  <a:lnTo>
                    <a:pt x="79195" y="83867"/>
                  </a:lnTo>
                  <a:lnTo>
                    <a:pt x="79195" y="84568"/>
                  </a:lnTo>
                  <a:cubicBezTo>
                    <a:pt x="77326" y="84568"/>
                    <a:pt x="75924" y="85969"/>
                    <a:pt x="75924" y="87605"/>
                  </a:cubicBezTo>
                  <a:lnTo>
                    <a:pt x="75924" y="105126"/>
                  </a:lnTo>
                  <a:lnTo>
                    <a:pt x="6542" y="105126"/>
                  </a:lnTo>
                  <a:lnTo>
                    <a:pt x="6542" y="27800"/>
                  </a:lnTo>
                  <a:lnTo>
                    <a:pt x="25931" y="27800"/>
                  </a:lnTo>
                  <a:cubicBezTo>
                    <a:pt x="27800" y="27800"/>
                    <a:pt x="29202" y="26398"/>
                    <a:pt x="29202" y="24529"/>
                  </a:cubicBezTo>
                  <a:lnTo>
                    <a:pt x="29202" y="20324"/>
                  </a:lnTo>
                  <a:close/>
                  <a:moveTo>
                    <a:pt x="89007" y="91109"/>
                  </a:moveTo>
                  <a:lnTo>
                    <a:pt x="89007" y="105359"/>
                  </a:lnTo>
                  <a:lnTo>
                    <a:pt x="82465" y="105359"/>
                  </a:lnTo>
                  <a:lnTo>
                    <a:pt x="82465" y="91109"/>
                  </a:lnTo>
                  <a:close/>
                  <a:moveTo>
                    <a:pt x="25931" y="0"/>
                  </a:moveTo>
                  <a:cubicBezTo>
                    <a:pt x="25464" y="0"/>
                    <a:pt x="24530" y="234"/>
                    <a:pt x="23595" y="935"/>
                  </a:cubicBezTo>
                  <a:lnTo>
                    <a:pt x="935" y="22661"/>
                  </a:lnTo>
                  <a:cubicBezTo>
                    <a:pt x="234" y="23128"/>
                    <a:pt x="0" y="24062"/>
                    <a:pt x="0" y="24997"/>
                  </a:cubicBezTo>
                  <a:lnTo>
                    <a:pt x="0" y="108630"/>
                  </a:lnTo>
                  <a:cubicBezTo>
                    <a:pt x="0" y="110499"/>
                    <a:pt x="1402" y="111900"/>
                    <a:pt x="3271" y="111900"/>
                  </a:cubicBezTo>
                  <a:lnTo>
                    <a:pt x="92277" y="111900"/>
                  </a:lnTo>
                  <a:cubicBezTo>
                    <a:pt x="94146" y="111900"/>
                    <a:pt x="95548" y="110499"/>
                    <a:pt x="95548" y="108630"/>
                  </a:cubicBezTo>
                  <a:lnTo>
                    <a:pt x="95548" y="87838"/>
                  </a:lnTo>
                  <a:cubicBezTo>
                    <a:pt x="95548" y="86203"/>
                    <a:pt x="94146" y="84801"/>
                    <a:pt x="92277" y="84801"/>
                  </a:cubicBezTo>
                  <a:lnTo>
                    <a:pt x="89007" y="84801"/>
                  </a:lnTo>
                  <a:lnTo>
                    <a:pt x="89007" y="78727"/>
                  </a:lnTo>
                  <a:cubicBezTo>
                    <a:pt x="102089" y="76859"/>
                    <a:pt x="112134" y="65879"/>
                    <a:pt x="112134" y="52329"/>
                  </a:cubicBezTo>
                  <a:cubicBezTo>
                    <a:pt x="112134" y="39013"/>
                    <a:pt x="102089" y="27800"/>
                    <a:pt x="89007" y="26398"/>
                  </a:cubicBezTo>
                  <a:lnTo>
                    <a:pt x="89007" y="3271"/>
                  </a:lnTo>
                  <a:cubicBezTo>
                    <a:pt x="89007" y="2336"/>
                    <a:pt x="88773" y="1635"/>
                    <a:pt x="88306" y="935"/>
                  </a:cubicBezTo>
                  <a:cubicBezTo>
                    <a:pt x="87605" y="234"/>
                    <a:pt x="86671" y="0"/>
                    <a:pt x="859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2" name="Google Shape;1532;p44"/>
            <p:cNvSpPr/>
            <p:nvPr/>
          </p:nvSpPr>
          <p:spPr>
            <a:xfrm>
              <a:off x="1836756" y="1085971"/>
              <a:ext cx="18414" cy="17302"/>
            </a:xfrm>
            <a:custGeom>
              <a:rect b="b" l="l" r="r" t="t"/>
              <a:pathLst>
                <a:path extrusionOk="0" h="6367" w="6776">
                  <a:moveTo>
                    <a:pt x="3271" y="0"/>
                  </a:moveTo>
                  <a:cubicBezTo>
                    <a:pt x="1636" y="0"/>
                    <a:pt x="1" y="1402"/>
                    <a:pt x="1" y="3037"/>
                  </a:cubicBezTo>
                  <a:cubicBezTo>
                    <a:pt x="234" y="5257"/>
                    <a:pt x="1870" y="6366"/>
                    <a:pt x="3476" y="6366"/>
                  </a:cubicBezTo>
                  <a:cubicBezTo>
                    <a:pt x="5082" y="6366"/>
                    <a:pt x="6659" y="5257"/>
                    <a:pt x="6775" y="3037"/>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44"/>
            <p:cNvSpPr/>
            <p:nvPr/>
          </p:nvSpPr>
          <p:spPr>
            <a:xfrm>
              <a:off x="1836756" y="1128506"/>
              <a:ext cx="18414" cy="17460"/>
            </a:xfrm>
            <a:custGeom>
              <a:rect b="b" l="l" r="r" t="t"/>
              <a:pathLst>
                <a:path extrusionOk="0" h="6425" w="6776">
                  <a:moveTo>
                    <a:pt x="3271" y="0"/>
                  </a:moveTo>
                  <a:cubicBezTo>
                    <a:pt x="1636" y="0"/>
                    <a:pt x="1" y="1402"/>
                    <a:pt x="1" y="3271"/>
                  </a:cubicBezTo>
                  <a:cubicBezTo>
                    <a:pt x="234" y="5374"/>
                    <a:pt x="1870" y="6425"/>
                    <a:pt x="3476" y="6425"/>
                  </a:cubicBezTo>
                  <a:cubicBezTo>
                    <a:pt x="5082" y="6425"/>
                    <a:pt x="6659" y="5374"/>
                    <a:pt x="6775" y="3271"/>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4" name="Google Shape;1534;p44"/>
            <p:cNvSpPr/>
            <p:nvPr/>
          </p:nvSpPr>
          <p:spPr>
            <a:xfrm>
              <a:off x="1869768" y="1172309"/>
              <a:ext cx="76182" cy="17145"/>
            </a:xfrm>
            <a:custGeom>
              <a:rect b="b" l="l" r="r" t="t"/>
              <a:pathLst>
                <a:path extrusionOk="0" h="6309" w="28034">
                  <a:moveTo>
                    <a:pt x="4205" y="1"/>
                  </a:moveTo>
                  <a:cubicBezTo>
                    <a:pt x="0" y="234"/>
                    <a:pt x="0" y="6308"/>
                    <a:pt x="4205" y="6308"/>
                  </a:cubicBezTo>
                  <a:lnTo>
                    <a:pt x="23595" y="6308"/>
                  </a:lnTo>
                  <a:cubicBezTo>
                    <a:pt x="28034" y="6308"/>
                    <a:pt x="28034" y="1"/>
                    <a:pt x="23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5" name="Google Shape;1535;p44"/>
            <p:cNvSpPr/>
            <p:nvPr/>
          </p:nvSpPr>
          <p:spPr>
            <a:xfrm>
              <a:off x="1836756" y="1172309"/>
              <a:ext cx="18414" cy="17302"/>
            </a:xfrm>
            <a:custGeom>
              <a:rect b="b" l="l" r="r" t="t"/>
              <a:pathLst>
                <a:path extrusionOk="0" h="6367" w="6776">
                  <a:moveTo>
                    <a:pt x="3271" y="1"/>
                  </a:moveTo>
                  <a:cubicBezTo>
                    <a:pt x="1636" y="1"/>
                    <a:pt x="1" y="1402"/>
                    <a:pt x="1" y="3038"/>
                  </a:cubicBezTo>
                  <a:cubicBezTo>
                    <a:pt x="234" y="5257"/>
                    <a:pt x="1870" y="6367"/>
                    <a:pt x="3476" y="6367"/>
                  </a:cubicBezTo>
                  <a:cubicBezTo>
                    <a:pt x="5082" y="6367"/>
                    <a:pt x="6659" y="5257"/>
                    <a:pt x="6775" y="3038"/>
                  </a:cubicBezTo>
                  <a:cubicBezTo>
                    <a:pt x="6542" y="1402"/>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6" name="Google Shape;1536;p44"/>
            <p:cNvSpPr/>
            <p:nvPr/>
          </p:nvSpPr>
          <p:spPr>
            <a:xfrm>
              <a:off x="1869768" y="1214843"/>
              <a:ext cx="57138" cy="17778"/>
            </a:xfrm>
            <a:custGeom>
              <a:rect b="b" l="l" r="r" t="t"/>
              <a:pathLst>
                <a:path extrusionOk="0" h="6542" w="21026">
                  <a:moveTo>
                    <a:pt x="4205" y="1"/>
                  </a:moveTo>
                  <a:cubicBezTo>
                    <a:pt x="0" y="234"/>
                    <a:pt x="0" y="6542"/>
                    <a:pt x="4205" y="6542"/>
                  </a:cubicBezTo>
                  <a:lnTo>
                    <a:pt x="16587" y="6542"/>
                  </a:lnTo>
                  <a:cubicBezTo>
                    <a:pt x="21026" y="6542"/>
                    <a:pt x="21026" y="234"/>
                    <a:pt x="16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7" name="Google Shape;1537;p44"/>
            <p:cNvSpPr/>
            <p:nvPr/>
          </p:nvSpPr>
          <p:spPr>
            <a:xfrm>
              <a:off x="1836756" y="1214843"/>
              <a:ext cx="18414" cy="17938"/>
            </a:xfrm>
            <a:custGeom>
              <a:rect b="b" l="l" r="r" t="t"/>
              <a:pathLst>
                <a:path extrusionOk="0" h="6601" w="6776">
                  <a:moveTo>
                    <a:pt x="3271" y="1"/>
                  </a:moveTo>
                  <a:cubicBezTo>
                    <a:pt x="1636" y="1"/>
                    <a:pt x="1" y="1636"/>
                    <a:pt x="1" y="3271"/>
                  </a:cubicBezTo>
                  <a:cubicBezTo>
                    <a:pt x="234" y="5491"/>
                    <a:pt x="1870" y="6600"/>
                    <a:pt x="3476" y="6600"/>
                  </a:cubicBezTo>
                  <a:cubicBezTo>
                    <a:pt x="5082" y="6600"/>
                    <a:pt x="6659" y="5491"/>
                    <a:pt x="6775" y="3271"/>
                  </a:cubicBezTo>
                  <a:cubicBezTo>
                    <a:pt x="6542" y="1636"/>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8" name="Google Shape;1538;p44"/>
            <p:cNvSpPr/>
            <p:nvPr/>
          </p:nvSpPr>
          <p:spPr>
            <a:xfrm>
              <a:off x="1986539" y="1098192"/>
              <a:ext cx="58448" cy="41445"/>
            </a:xfrm>
            <a:custGeom>
              <a:rect b="b" l="l" r="r" t="t"/>
              <a:pathLst>
                <a:path extrusionOk="0" h="15251" w="21508">
                  <a:moveTo>
                    <a:pt x="18003" y="0"/>
                  </a:moveTo>
                  <a:cubicBezTo>
                    <a:pt x="17127" y="0"/>
                    <a:pt x="16251" y="293"/>
                    <a:pt x="15667" y="877"/>
                  </a:cubicBezTo>
                  <a:lnTo>
                    <a:pt x="9126" y="7418"/>
                  </a:lnTo>
                  <a:lnTo>
                    <a:pt x="6790" y="5082"/>
                  </a:lnTo>
                  <a:cubicBezTo>
                    <a:pt x="6055" y="4493"/>
                    <a:pt x="5299" y="4245"/>
                    <a:pt x="4593" y="4245"/>
                  </a:cubicBezTo>
                  <a:cubicBezTo>
                    <a:pt x="1938" y="4245"/>
                    <a:pt x="1" y="7772"/>
                    <a:pt x="2585" y="9987"/>
                  </a:cubicBezTo>
                  <a:lnTo>
                    <a:pt x="7491" y="14426"/>
                  </a:lnTo>
                  <a:cubicBezTo>
                    <a:pt x="8026" y="14961"/>
                    <a:pt x="8757" y="15251"/>
                    <a:pt x="9504" y="15251"/>
                  </a:cubicBezTo>
                  <a:cubicBezTo>
                    <a:pt x="10389" y="15251"/>
                    <a:pt x="11296" y="14845"/>
                    <a:pt x="11929" y="13959"/>
                  </a:cubicBezTo>
                  <a:lnTo>
                    <a:pt x="20339" y="5549"/>
                  </a:lnTo>
                  <a:cubicBezTo>
                    <a:pt x="21507" y="4381"/>
                    <a:pt x="21507" y="2045"/>
                    <a:pt x="20339" y="877"/>
                  </a:cubicBezTo>
                  <a:cubicBezTo>
                    <a:pt x="19755" y="293"/>
                    <a:pt x="18879" y="0"/>
                    <a:pt x="180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39" name="Google Shape;1539;p44"/>
          <p:cNvGrpSpPr/>
          <p:nvPr/>
        </p:nvGrpSpPr>
        <p:grpSpPr>
          <a:xfrm>
            <a:off x="7652160" y="486967"/>
            <a:ext cx="488828" cy="488828"/>
            <a:chOff x="3711125" y="728900"/>
            <a:chExt cx="662100" cy="662100"/>
          </a:xfrm>
        </p:grpSpPr>
        <p:sp>
          <p:nvSpPr>
            <p:cNvPr id="1540" name="Google Shape;1540;p44"/>
            <p:cNvSpPr/>
            <p:nvPr/>
          </p:nvSpPr>
          <p:spPr>
            <a:xfrm>
              <a:off x="3711125" y="728900"/>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541" name="Google Shape;1541;p44"/>
            <p:cNvSpPr/>
            <p:nvPr/>
          </p:nvSpPr>
          <p:spPr>
            <a:xfrm>
              <a:off x="3943089" y="889943"/>
              <a:ext cx="221609" cy="340014"/>
            </a:xfrm>
            <a:custGeom>
              <a:rect b="b" l="l" r="r" t="t"/>
              <a:pathLst>
                <a:path extrusionOk="0" h="11521" w="7509">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42" name="Google Shape;1542;p44"/>
          <p:cNvPicPr preferRelativeResize="0"/>
          <p:nvPr/>
        </p:nvPicPr>
        <p:blipFill>
          <a:blip r:embed="rId3">
            <a:alphaModFix/>
          </a:blip>
          <a:stretch>
            <a:fillRect/>
          </a:stretch>
        </p:blipFill>
        <p:spPr>
          <a:xfrm>
            <a:off x="4131800" y="1945475"/>
            <a:ext cx="5012200" cy="3198025"/>
          </a:xfrm>
          <a:prstGeom prst="rect">
            <a:avLst/>
          </a:prstGeom>
          <a:noFill/>
          <a:ln>
            <a:noFill/>
          </a:ln>
        </p:spPr>
      </p:pic>
      <p:grpSp>
        <p:nvGrpSpPr>
          <p:cNvPr id="1543" name="Google Shape;1543;p44"/>
          <p:cNvGrpSpPr/>
          <p:nvPr/>
        </p:nvGrpSpPr>
        <p:grpSpPr>
          <a:xfrm>
            <a:off x="398350" y="586382"/>
            <a:ext cx="404264" cy="389427"/>
            <a:chOff x="715001" y="536657"/>
            <a:chExt cx="404264" cy="389427"/>
          </a:xfrm>
        </p:grpSpPr>
        <p:sp>
          <p:nvSpPr>
            <p:cNvPr id="1544" name="Google Shape;1544;p44"/>
            <p:cNvSpPr/>
            <p:nvPr/>
          </p:nvSpPr>
          <p:spPr>
            <a:xfrm>
              <a:off x="782545" y="536657"/>
              <a:ext cx="264541" cy="389427"/>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44"/>
            <p:cNvSpPr/>
            <p:nvPr/>
          </p:nvSpPr>
          <p:spPr>
            <a:xfrm>
              <a:off x="1071295" y="651266"/>
              <a:ext cx="47969" cy="24076"/>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44"/>
            <p:cNvSpPr/>
            <p:nvPr/>
          </p:nvSpPr>
          <p:spPr>
            <a:xfrm>
              <a:off x="715001" y="651266"/>
              <a:ext cx="47969" cy="24076"/>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7" name="Google Shape;1547;p44"/>
            <p:cNvSpPr/>
            <p:nvPr/>
          </p:nvSpPr>
          <p:spPr>
            <a:xfrm>
              <a:off x="1047328" y="559473"/>
              <a:ext cx="49042" cy="35252"/>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8" name="Google Shape;1548;p44"/>
            <p:cNvSpPr/>
            <p:nvPr/>
          </p:nvSpPr>
          <p:spPr>
            <a:xfrm>
              <a:off x="737861" y="731288"/>
              <a:ext cx="49076" cy="34787"/>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44"/>
            <p:cNvSpPr/>
            <p:nvPr/>
          </p:nvSpPr>
          <p:spPr>
            <a:xfrm>
              <a:off x="1048400" y="731288"/>
              <a:ext cx="47969" cy="33859"/>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44"/>
            <p:cNvSpPr/>
            <p:nvPr/>
          </p:nvSpPr>
          <p:spPr>
            <a:xfrm>
              <a:off x="738968" y="560401"/>
              <a:ext cx="47969" cy="33859"/>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44"/>
            <p:cNvSpPr/>
            <p:nvPr/>
          </p:nvSpPr>
          <p:spPr>
            <a:xfrm>
              <a:off x="845732" y="584046"/>
              <a:ext cx="141695" cy="203087"/>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5" name="Shape 1555"/>
        <p:cNvGrpSpPr/>
        <p:nvPr/>
      </p:nvGrpSpPr>
      <p:grpSpPr>
        <a:xfrm>
          <a:off x="0" y="0"/>
          <a:ext cx="0" cy="0"/>
          <a:chOff x="0" y="0"/>
          <a:chExt cx="0" cy="0"/>
        </a:xfrm>
      </p:grpSpPr>
      <p:sp>
        <p:nvSpPr>
          <p:cNvPr id="1556" name="Google Shape;1556;p45"/>
          <p:cNvSpPr txBox="1"/>
          <p:nvPr>
            <p:ph idx="6" type="subTitle"/>
          </p:nvPr>
        </p:nvSpPr>
        <p:spPr>
          <a:xfrm>
            <a:off x="1146650" y="3000325"/>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1557" name="Google Shape;1557;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a:t>
            </a:r>
            <a:endParaRPr>
              <a:solidFill>
                <a:schemeClr val="accent1"/>
              </a:solidFill>
            </a:endParaRPr>
          </a:p>
        </p:txBody>
      </p:sp>
      <p:sp>
        <p:nvSpPr>
          <p:cNvPr id="1558" name="Google Shape;1558;p45"/>
          <p:cNvSpPr txBox="1"/>
          <p:nvPr>
            <p:ph idx="1" type="subTitle"/>
          </p:nvPr>
        </p:nvSpPr>
        <p:spPr>
          <a:xfrm>
            <a:off x="1147000" y="1816375"/>
            <a:ext cx="2811000" cy="1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a:t>
            </a:r>
            <a:r>
              <a:rPr lang="en"/>
              <a:t>Examine the distribution of daily price changes for the top 10 multi-category combinations.</a:t>
            </a:r>
            <a:endParaRPr/>
          </a:p>
        </p:txBody>
      </p:sp>
      <p:sp>
        <p:nvSpPr>
          <p:cNvPr id="1559" name="Google Shape;1559;p45"/>
          <p:cNvSpPr txBox="1"/>
          <p:nvPr>
            <p:ph idx="3" type="subTitle"/>
          </p:nvPr>
        </p:nvSpPr>
        <p:spPr>
          <a:xfrm>
            <a:off x="764575" y="3565400"/>
            <a:ext cx="3193200" cy="1038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No Category &amp; Memes show extreme volatility with large gains and losses.</a:t>
            </a:r>
            <a:endParaRPr/>
          </a:p>
          <a:p>
            <a:pPr indent="-304800" lvl="0" marL="457200" rtl="0" algn="l">
              <a:spcBef>
                <a:spcPts val="0"/>
              </a:spcBef>
              <a:spcAft>
                <a:spcPts val="0"/>
              </a:spcAft>
              <a:buSzPts val="1200"/>
              <a:buChar char="●"/>
            </a:pPr>
            <a:r>
              <a:rPr lang="en"/>
              <a:t>NFTs &amp; Fan Tokens remain stable with minimal price changes.</a:t>
            </a:r>
            <a:endParaRPr/>
          </a:p>
        </p:txBody>
      </p:sp>
      <p:sp>
        <p:nvSpPr>
          <p:cNvPr id="1560" name="Google Shape;1560;p45"/>
          <p:cNvSpPr txBox="1"/>
          <p:nvPr>
            <p:ph idx="5" type="subTitle"/>
          </p:nvPr>
        </p:nvSpPr>
        <p:spPr>
          <a:xfrm>
            <a:off x="1147000" y="1251275"/>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Motivation</a:t>
            </a:r>
            <a:endParaRPr/>
          </a:p>
        </p:txBody>
      </p:sp>
      <p:grpSp>
        <p:nvGrpSpPr>
          <p:cNvPr id="1561" name="Google Shape;1561;p45"/>
          <p:cNvGrpSpPr/>
          <p:nvPr/>
        </p:nvGrpSpPr>
        <p:grpSpPr>
          <a:xfrm>
            <a:off x="720008" y="1349561"/>
            <a:ext cx="335410" cy="335046"/>
            <a:chOff x="1784064" y="230842"/>
            <a:chExt cx="305363" cy="305031"/>
          </a:xfrm>
        </p:grpSpPr>
        <p:sp>
          <p:nvSpPr>
            <p:cNvPr id="1562" name="Google Shape;1562;p45"/>
            <p:cNvSpPr/>
            <p:nvPr/>
          </p:nvSpPr>
          <p:spPr>
            <a:xfrm>
              <a:off x="1784064" y="230842"/>
              <a:ext cx="305363" cy="305031"/>
            </a:xfrm>
            <a:custGeom>
              <a:rect b="b" l="l" r="r" t="t"/>
              <a:pathLst>
                <a:path extrusionOk="0" h="112247" w="112369">
                  <a:moveTo>
                    <a:pt x="106061" y="6775"/>
                  </a:moveTo>
                  <a:lnTo>
                    <a:pt x="106061" y="6775"/>
                  </a:lnTo>
                  <a:cubicBezTo>
                    <a:pt x="105360" y="10045"/>
                    <a:pt x="104425" y="15652"/>
                    <a:pt x="102790" y="22660"/>
                  </a:cubicBezTo>
                  <a:cubicBezTo>
                    <a:pt x="102089" y="25230"/>
                    <a:pt x="101155" y="27800"/>
                    <a:pt x="100220" y="30837"/>
                  </a:cubicBezTo>
                  <a:lnTo>
                    <a:pt x="81765" y="12381"/>
                  </a:lnTo>
                  <a:cubicBezTo>
                    <a:pt x="89241" y="9345"/>
                    <a:pt x="97417" y="7476"/>
                    <a:pt x="106061" y="6775"/>
                  </a:cubicBezTo>
                  <a:close/>
                  <a:moveTo>
                    <a:pt x="22428" y="40882"/>
                  </a:moveTo>
                  <a:lnTo>
                    <a:pt x="35977" y="41583"/>
                  </a:lnTo>
                  <a:cubicBezTo>
                    <a:pt x="32239" y="46489"/>
                    <a:pt x="29202" y="51628"/>
                    <a:pt x="26399" y="56768"/>
                  </a:cubicBezTo>
                  <a:lnTo>
                    <a:pt x="10046" y="53264"/>
                  </a:lnTo>
                  <a:lnTo>
                    <a:pt x="22428" y="40882"/>
                  </a:lnTo>
                  <a:close/>
                  <a:moveTo>
                    <a:pt x="28735" y="65879"/>
                  </a:moveTo>
                  <a:lnTo>
                    <a:pt x="35276" y="72186"/>
                  </a:lnTo>
                  <a:lnTo>
                    <a:pt x="30370" y="77559"/>
                  </a:lnTo>
                  <a:lnTo>
                    <a:pt x="25231" y="72420"/>
                  </a:lnTo>
                  <a:cubicBezTo>
                    <a:pt x="26165" y="71018"/>
                    <a:pt x="27333" y="68448"/>
                    <a:pt x="28735" y="65879"/>
                  </a:cubicBezTo>
                  <a:close/>
                  <a:moveTo>
                    <a:pt x="75224" y="15185"/>
                  </a:moveTo>
                  <a:lnTo>
                    <a:pt x="97417" y="37378"/>
                  </a:lnTo>
                  <a:cubicBezTo>
                    <a:pt x="93446" y="44854"/>
                    <a:pt x="88073" y="53030"/>
                    <a:pt x="80831" y="60506"/>
                  </a:cubicBezTo>
                  <a:cubicBezTo>
                    <a:pt x="75224" y="66112"/>
                    <a:pt x="62609" y="74055"/>
                    <a:pt x="52564" y="80129"/>
                  </a:cubicBezTo>
                  <a:lnTo>
                    <a:pt x="44854" y="72420"/>
                  </a:lnTo>
                  <a:lnTo>
                    <a:pt x="55600" y="61674"/>
                  </a:lnTo>
                  <a:cubicBezTo>
                    <a:pt x="56769" y="60506"/>
                    <a:pt x="56769" y="58169"/>
                    <a:pt x="55600" y="57001"/>
                  </a:cubicBezTo>
                  <a:cubicBezTo>
                    <a:pt x="55016" y="56417"/>
                    <a:pt x="54257" y="56125"/>
                    <a:pt x="53440" y="56125"/>
                  </a:cubicBezTo>
                  <a:cubicBezTo>
                    <a:pt x="52622" y="56125"/>
                    <a:pt x="51746" y="56417"/>
                    <a:pt x="50928" y="57001"/>
                  </a:cubicBezTo>
                  <a:lnTo>
                    <a:pt x="40182" y="67748"/>
                  </a:lnTo>
                  <a:lnTo>
                    <a:pt x="32239" y="59805"/>
                  </a:lnTo>
                  <a:cubicBezTo>
                    <a:pt x="32707" y="59337"/>
                    <a:pt x="32940" y="58637"/>
                    <a:pt x="33174" y="58403"/>
                  </a:cubicBezTo>
                  <a:cubicBezTo>
                    <a:pt x="39948" y="46489"/>
                    <a:pt x="46723" y="37378"/>
                    <a:pt x="52096" y="31771"/>
                  </a:cubicBezTo>
                  <a:cubicBezTo>
                    <a:pt x="58871" y="25230"/>
                    <a:pt x="66814" y="19623"/>
                    <a:pt x="75224" y="15185"/>
                  </a:cubicBezTo>
                  <a:close/>
                  <a:moveTo>
                    <a:pt x="39948" y="76858"/>
                  </a:moveTo>
                  <a:lnTo>
                    <a:pt x="46256" y="83400"/>
                  </a:lnTo>
                  <a:cubicBezTo>
                    <a:pt x="43686" y="85035"/>
                    <a:pt x="41350" y="86203"/>
                    <a:pt x="39715" y="87137"/>
                  </a:cubicBezTo>
                  <a:lnTo>
                    <a:pt x="34575" y="82231"/>
                  </a:lnTo>
                  <a:lnTo>
                    <a:pt x="39948" y="76858"/>
                  </a:lnTo>
                  <a:close/>
                  <a:moveTo>
                    <a:pt x="24238" y="82991"/>
                  </a:moveTo>
                  <a:cubicBezTo>
                    <a:pt x="25523" y="82991"/>
                    <a:pt x="26749" y="83516"/>
                    <a:pt x="27567" y="84568"/>
                  </a:cubicBezTo>
                  <a:cubicBezTo>
                    <a:pt x="29670" y="86436"/>
                    <a:pt x="29670" y="89473"/>
                    <a:pt x="28034" y="91576"/>
                  </a:cubicBezTo>
                  <a:lnTo>
                    <a:pt x="27100" y="92277"/>
                  </a:lnTo>
                  <a:cubicBezTo>
                    <a:pt x="26866" y="92277"/>
                    <a:pt x="26866" y="92744"/>
                    <a:pt x="26399" y="92744"/>
                  </a:cubicBezTo>
                  <a:lnTo>
                    <a:pt x="26165" y="92744"/>
                  </a:lnTo>
                  <a:lnTo>
                    <a:pt x="11915" y="100220"/>
                  </a:lnTo>
                  <a:lnTo>
                    <a:pt x="19391" y="86203"/>
                  </a:lnTo>
                  <a:lnTo>
                    <a:pt x="19391" y="85969"/>
                  </a:lnTo>
                  <a:cubicBezTo>
                    <a:pt x="19858" y="85268"/>
                    <a:pt x="20091" y="84801"/>
                    <a:pt x="20559" y="84568"/>
                  </a:cubicBezTo>
                  <a:cubicBezTo>
                    <a:pt x="21610" y="83516"/>
                    <a:pt x="22953" y="82991"/>
                    <a:pt x="24238" y="82991"/>
                  </a:cubicBezTo>
                  <a:close/>
                  <a:moveTo>
                    <a:pt x="70552" y="76391"/>
                  </a:moveTo>
                  <a:lnTo>
                    <a:pt x="71253" y="89707"/>
                  </a:lnTo>
                  <a:lnTo>
                    <a:pt x="58871" y="102088"/>
                  </a:lnTo>
                  <a:lnTo>
                    <a:pt x="55367" y="85736"/>
                  </a:lnTo>
                  <a:cubicBezTo>
                    <a:pt x="60039" y="82699"/>
                    <a:pt x="65646" y="79428"/>
                    <a:pt x="70552" y="76391"/>
                  </a:cubicBezTo>
                  <a:close/>
                  <a:moveTo>
                    <a:pt x="109098" y="0"/>
                  </a:moveTo>
                  <a:cubicBezTo>
                    <a:pt x="82232" y="1168"/>
                    <a:pt x="56535" y="14017"/>
                    <a:pt x="40182" y="35509"/>
                  </a:cubicBezTo>
                  <a:lnTo>
                    <a:pt x="21260" y="34575"/>
                  </a:lnTo>
                  <a:cubicBezTo>
                    <a:pt x="20325" y="34575"/>
                    <a:pt x="19391" y="34808"/>
                    <a:pt x="18923" y="35509"/>
                  </a:cubicBezTo>
                  <a:lnTo>
                    <a:pt x="1403" y="53030"/>
                  </a:lnTo>
                  <a:cubicBezTo>
                    <a:pt x="468" y="53731"/>
                    <a:pt x="234" y="54899"/>
                    <a:pt x="468" y="56067"/>
                  </a:cubicBezTo>
                  <a:cubicBezTo>
                    <a:pt x="935" y="57235"/>
                    <a:pt x="1636" y="58169"/>
                    <a:pt x="2804" y="58403"/>
                  </a:cubicBezTo>
                  <a:lnTo>
                    <a:pt x="23128" y="62842"/>
                  </a:lnTo>
                  <a:lnTo>
                    <a:pt x="18456" y="72186"/>
                  </a:lnTo>
                  <a:cubicBezTo>
                    <a:pt x="17755" y="73354"/>
                    <a:pt x="17989" y="74756"/>
                    <a:pt x="18923" y="75924"/>
                  </a:cubicBezTo>
                  <a:lnTo>
                    <a:pt x="20325" y="77559"/>
                  </a:lnTo>
                  <a:cubicBezTo>
                    <a:pt x="18923" y="78026"/>
                    <a:pt x="17288" y="78961"/>
                    <a:pt x="16120" y="80129"/>
                  </a:cubicBezTo>
                  <a:cubicBezTo>
                    <a:pt x="15186" y="81063"/>
                    <a:pt x="14251" y="82231"/>
                    <a:pt x="13784" y="83633"/>
                  </a:cubicBezTo>
                  <a:lnTo>
                    <a:pt x="468" y="107228"/>
                  </a:lnTo>
                  <a:cubicBezTo>
                    <a:pt x="1" y="108396"/>
                    <a:pt x="1" y="110265"/>
                    <a:pt x="1169" y="110966"/>
                  </a:cubicBezTo>
                  <a:cubicBezTo>
                    <a:pt x="1636" y="111667"/>
                    <a:pt x="2571" y="111900"/>
                    <a:pt x="3505" y="111900"/>
                  </a:cubicBezTo>
                  <a:cubicBezTo>
                    <a:pt x="3972" y="111900"/>
                    <a:pt x="4673" y="111900"/>
                    <a:pt x="4907" y="111667"/>
                  </a:cubicBezTo>
                  <a:lnTo>
                    <a:pt x="28969" y="98818"/>
                  </a:lnTo>
                  <a:cubicBezTo>
                    <a:pt x="29202" y="98584"/>
                    <a:pt x="29436" y="98584"/>
                    <a:pt x="30137" y="98117"/>
                  </a:cubicBezTo>
                  <a:cubicBezTo>
                    <a:pt x="30838" y="97650"/>
                    <a:pt x="31538" y="96949"/>
                    <a:pt x="32473" y="96482"/>
                  </a:cubicBezTo>
                  <a:cubicBezTo>
                    <a:pt x="33641" y="95314"/>
                    <a:pt x="34342" y="93912"/>
                    <a:pt x="35043" y="92043"/>
                  </a:cubicBezTo>
                  <a:lnTo>
                    <a:pt x="36678" y="93912"/>
                  </a:lnTo>
                  <a:cubicBezTo>
                    <a:pt x="37362" y="94459"/>
                    <a:pt x="38207" y="94686"/>
                    <a:pt x="39024" y="94686"/>
                  </a:cubicBezTo>
                  <a:cubicBezTo>
                    <a:pt x="39602" y="94686"/>
                    <a:pt x="40165" y="94573"/>
                    <a:pt x="40649" y="94379"/>
                  </a:cubicBezTo>
                  <a:cubicBezTo>
                    <a:pt x="40883" y="94146"/>
                    <a:pt x="44387" y="92277"/>
                    <a:pt x="49293" y="89473"/>
                  </a:cubicBezTo>
                  <a:lnTo>
                    <a:pt x="53732" y="109564"/>
                  </a:lnTo>
                  <a:cubicBezTo>
                    <a:pt x="54040" y="111262"/>
                    <a:pt x="55574" y="112247"/>
                    <a:pt x="57118" y="112247"/>
                  </a:cubicBezTo>
                  <a:cubicBezTo>
                    <a:pt x="57910" y="112247"/>
                    <a:pt x="58705" y="111987"/>
                    <a:pt x="59338" y="111433"/>
                  </a:cubicBezTo>
                  <a:lnTo>
                    <a:pt x="76859" y="93912"/>
                  </a:lnTo>
                  <a:cubicBezTo>
                    <a:pt x="77326" y="93211"/>
                    <a:pt x="77560" y="92277"/>
                    <a:pt x="77560" y="91576"/>
                  </a:cubicBezTo>
                  <a:lnTo>
                    <a:pt x="76859" y="72420"/>
                  </a:lnTo>
                  <a:cubicBezTo>
                    <a:pt x="80363" y="70084"/>
                    <a:pt x="83167" y="67514"/>
                    <a:pt x="85269" y="65411"/>
                  </a:cubicBezTo>
                  <a:cubicBezTo>
                    <a:pt x="98118" y="52096"/>
                    <a:pt x="104659" y="39013"/>
                    <a:pt x="109098" y="24062"/>
                  </a:cubicBezTo>
                  <a:cubicBezTo>
                    <a:pt x="112368" y="12148"/>
                    <a:pt x="112368" y="3504"/>
                    <a:pt x="112368" y="3271"/>
                  </a:cubicBezTo>
                  <a:cubicBezTo>
                    <a:pt x="112368" y="2336"/>
                    <a:pt x="112135" y="1635"/>
                    <a:pt x="111434" y="934"/>
                  </a:cubicBezTo>
                  <a:cubicBezTo>
                    <a:pt x="110967" y="467"/>
                    <a:pt x="110032" y="0"/>
                    <a:pt x="1090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45"/>
            <p:cNvSpPr/>
            <p:nvPr/>
          </p:nvSpPr>
          <p:spPr>
            <a:xfrm>
              <a:off x="1938331" y="306913"/>
              <a:ext cx="87609" cy="74389"/>
            </a:xfrm>
            <a:custGeom>
              <a:rect b="b" l="l" r="r" t="t"/>
              <a:pathLst>
                <a:path extrusionOk="0" h="27374" w="32239">
                  <a:moveTo>
                    <a:pt x="13930" y="6114"/>
                  </a:moveTo>
                  <a:cubicBezTo>
                    <a:pt x="15769" y="6114"/>
                    <a:pt x="17638" y="6815"/>
                    <a:pt x="19157" y="8217"/>
                  </a:cubicBezTo>
                  <a:cubicBezTo>
                    <a:pt x="21960" y="11254"/>
                    <a:pt x="21960" y="15926"/>
                    <a:pt x="19157" y="18496"/>
                  </a:cubicBezTo>
                  <a:cubicBezTo>
                    <a:pt x="17755" y="20014"/>
                    <a:pt x="15828" y="20774"/>
                    <a:pt x="13930" y="20774"/>
                  </a:cubicBezTo>
                  <a:cubicBezTo>
                    <a:pt x="12032" y="20774"/>
                    <a:pt x="10163" y="20014"/>
                    <a:pt x="8878" y="18496"/>
                  </a:cubicBezTo>
                  <a:cubicBezTo>
                    <a:pt x="5841" y="15926"/>
                    <a:pt x="5841" y="11020"/>
                    <a:pt x="8878" y="8217"/>
                  </a:cubicBezTo>
                  <a:cubicBezTo>
                    <a:pt x="10279" y="6815"/>
                    <a:pt x="12090" y="6114"/>
                    <a:pt x="13930" y="6114"/>
                  </a:cubicBezTo>
                  <a:close/>
                  <a:moveTo>
                    <a:pt x="14305" y="1"/>
                  </a:moveTo>
                  <a:cubicBezTo>
                    <a:pt x="7247" y="1"/>
                    <a:pt x="468" y="5504"/>
                    <a:pt x="468" y="13590"/>
                  </a:cubicBezTo>
                  <a:cubicBezTo>
                    <a:pt x="1" y="20832"/>
                    <a:pt x="6775" y="27373"/>
                    <a:pt x="14251" y="27373"/>
                  </a:cubicBezTo>
                  <a:cubicBezTo>
                    <a:pt x="26165" y="27373"/>
                    <a:pt x="32239" y="12422"/>
                    <a:pt x="23829" y="4012"/>
                  </a:cubicBezTo>
                  <a:cubicBezTo>
                    <a:pt x="21052" y="1234"/>
                    <a:pt x="17647" y="1"/>
                    <a:pt x="143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4" name="Google Shape;1564;p45"/>
          <p:cNvGrpSpPr/>
          <p:nvPr/>
        </p:nvGrpSpPr>
        <p:grpSpPr>
          <a:xfrm>
            <a:off x="720006" y="3088525"/>
            <a:ext cx="334712" cy="334014"/>
            <a:chOff x="1784700" y="976779"/>
            <a:chExt cx="304727" cy="304091"/>
          </a:xfrm>
        </p:grpSpPr>
        <p:sp>
          <p:nvSpPr>
            <p:cNvPr id="1565" name="Google Shape;1565;p45"/>
            <p:cNvSpPr/>
            <p:nvPr/>
          </p:nvSpPr>
          <p:spPr>
            <a:xfrm>
              <a:off x="1784700" y="976779"/>
              <a:ext cx="304727" cy="304091"/>
            </a:xfrm>
            <a:custGeom>
              <a:rect b="b" l="l" r="r" t="t"/>
              <a:pathLst>
                <a:path extrusionOk="0" h="111901" w="112135">
                  <a:moveTo>
                    <a:pt x="82699" y="6308"/>
                  </a:moveTo>
                  <a:lnTo>
                    <a:pt x="82699" y="13783"/>
                  </a:lnTo>
                  <a:lnTo>
                    <a:pt x="29436" y="13783"/>
                  </a:lnTo>
                  <a:lnTo>
                    <a:pt x="29436" y="6308"/>
                  </a:lnTo>
                  <a:close/>
                  <a:moveTo>
                    <a:pt x="22661" y="10980"/>
                  </a:moveTo>
                  <a:lnTo>
                    <a:pt x="22661" y="21726"/>
                  </a:lnTo>
                  <a:lnTo>
                    <a:pt x="11447" y="21726"/>
                  </a:lnTo>
                  <a:lnTo>
                    <a:pt x="22661" y="10980"/>
                  </a:lnTo>
                  <a:close/>
                  <a:moveTo>
                    <a:pt x="86149" y="32701"/>
                  </a:moveTo>
                  <a:cubicBezTo>
                    <a:pt x="96932" y="32701"/>
                    <a:pt x="105359" y="41718"/>
                    <a:pt x="105359" y="52329"/>
                  </a:cubicBezTo>
                  <a:cubicBezTo>
                    <a:pt x="105097" y="64951"/>
                    <a:pt x="95362" y="71949"/>
                    <a:pt x="85568" y="71949"/>
                  </a:cubicBezTo>
                  <a:cubicBezTo>
                    <a:pt x="77959" y="71949"/>
                    <a:pt x="70315" y="67727"/>
                    <a:pt x="67047" y="58637"/>
                  </a:cubicBezTo>
                  <a:cubicBezTo>
                    <a:pt x="67047" y="58403"/>
                    <a:pt x="67047" y="58170"/>
                    <a:pt x="66813" y="57936"/>
                  </a:cubicBezTo>
                  <a:cubicBezTo>
                    <a:pt x="63109" y="45664"/>
                    <a:pt x="72716" y="32703"/>
                    <a:pt x="85397" y="32703"/>
                  </a:cubicBezTo>
                  <a:cubicBezTo>
                    <a:pt x="85510" y="32703"/>
                    <a:pt x="85623" y="32704"/>
                    <a:pt x="85736" y="32706"/>
                  </a:cubicBezTo>
                  <a:cubicBezTo>
                    <a:pt x="85874" y="32703"/>
                    <a:pt x="86012" y="32701"/>
                    <a:pt x="86149" y="32701"/>
                  </a:cubicBezTo>
                  <a:close/>
                  <a:moveTo>
                    <a:pt x="82465" y="20324"/>
                  </a:moveTo>
                  <a:lnTo>
                    <a:pt x="82465" y="26165"/>
                  </a:lnTo>
                  <a:cubicBezTo>
                    <a:pt x="73588" y="27333"/>
                    <a:pt x="66346" y="32472"/>
                    <a:pt x="62608" y="39714"/>
                  </a:cubicBezTo>
                  <a:lnTo>
                    <a:pt x="35743" y="39714"/>
                  </a:lnTo>
                  <a:cubicBezTo>
                    <a:pt x="31304" y="40181"/>
                    <a:pt x="31304" y="46255"/>
                    <a:pt x="35743" y="46255"/>
                  </a:cubicBezTo>
                  <a:lnTo>
                    <a:pt x="60272" y="46255"/>
                  </a:lnTo>
                  <a:cubicBezTo>
                    <a:pt x="59572" y="49059"/>
                    <a:pt x="59338" y="52563"/>
                    <a:pt x="59805" y="55600"/>
                  </a:cubicBezTo>
                  <a:lnTo>
                    <a:pt x="35977" y="55600"/>
                  </a:lnTo>
                  <a:cubicBezTo>
                    <a:pt x="31538" y="55833"/>
                    <a:pt x="31538" y="61907"/>
                    <a:pt x="35977" y="61907"/>
                  </a:cubicBezTo>
                  <a:lnTo>
                    <a:pt x="61908" y="61907"/>
                  </a:lnTo>
                  <a:cubicBezTo>
                    <a:pt x="65412" y="70317"/>
                    <a:pt x="73355" y="76625"/>
                    <a:pt x="82933" y="77793"/>
                  </a:cubicBezTo>
                  <a:lnTo>
                    <a:pt x="82933" y="83867"/>
                  </a:lnTo>
                  <a:lnTo>
                    <a:pt x="79195" y="83867"/>
                  </a:lnTo>
                  <a:lnTo>
                    <a:pt x="79195" y="84568"/>
                  </a:lnTo>
                  <a:cubicBezTo>
                    <a:pt x="77326" y="84568"/>
                    <a:pt x="75924" y="85969"/>
                    <a:pt x="75924" y="87605"/>
                  </a:cubicBezTo>
                  <a:lnTo>
                    <a:pt x="75924" y="105126"/>
                  </a:lnTo>
                  <a:lnTo>
                    <a:pt x="6542" y="105126"/>
                  </a:lnTo>
                  <a:lnTo>
                    <a:pt x="6542" y="27800"/>
                  </a:lnTo>
                  <a:lnTo>
                    <a:pt x="25931" y="27800"/>
                  </a:lnTo>
                  <a:cubicBezTo>
                    <a:pt x="27800" y="27800"/>
                    <a:pt x="29202" y="26398"/>
                    <a:pt x="29202" y="24529"/>
                  </a:cubicBezTo>
                  <a:lnTo>
                    <a:pt x="29202" y="20324"/>
                  </a:lnTo>
                  <a:close/>
                  <a:moveTo>
                    <a:pt x="89007" y="91109"/>
                  </a:moveTo>
                  <a:lnTo>
                    <a:pt x="89007" y="105359"/>
                  </a:lnTo>
                  <a:lnTo>
                    <a:pt x="82465" y="105359"/>
                  </a:lnTo>
                  <a:lnTo>
                    <a:pt x="82465" y="91109"/>
                  </a:lnTo>
                  <a:close/>
                  <a:moveTo>
                    <a:pt x="25931" y="0"/>
                  </a:moveTo>
                  <a:cubicBezTo>
                    <a:pt x="25464" y="0"/>
                    <a:pt x="24530" y="234"/>
                    <a:pt x="23595" y="935"/>
                  </a:cubicBezTo>
                  <a:lnTo>
                    <a:pt x="935" y="22661"/>
                  </a:lnTo>
                  <a:cubicBezTo>
                    <a:pt x="234" y="23128"/>
                    <a:pt x="0" y="24062"/>
                    <a:pt x="0" y="24997"/>
                  </a:cubicBezTo>
                  <a:lnTo>
                    <a:pt x="0" y="108630"/>
                  </a:lnTo>
                  <a:cubicBezTo>
                    <a:pt x="0" y="110499"/>
                    <a:pt x="1402" y="111900"/>
                    <a:pt x="3271" y="111900"/>
                  </a:cubicBezTo>
                  <a:lnTo>
                    <a:pt x="92277" y="111900"/>
                  </a:lnTo>
                  <a:cubicBezTo>
                    <a:pt x="94146" y="111900"/>
                    <a:pt x="95548" y="110499"/>
                    <a:pt x="95548" y="108630"/>
                  </a:cubicBezTo>
                  <a:lnTo>
                    <a:pt x="95548" y="87838"/>
                  </a:lnTo>
                  <a:cubicBezTo>
                    <a:pt x="95548" y="86203"/>
                    <a:pt x="94146" y="84801"/>
                    <a:pt x="92277" y="84801"/>
                  </a:cubicBezTo>
                  <a:lnTo>
                    <a:pt x="89007" y="84801"/>
                  </a:lnTo>
                  <a:lnTo>
                    <a:pt x="89007" y="78727"/>
                  </a:lnTo>
                  <a:cubicBezTo>
                    <a:pt x="102089" y="76859"/>
                    <a:pt x="112134" y="65879"/>
                    <a:pt x="112134" y="52329"/>
                  </a:cubicBezTo>
                  <a:cubicBezTo>
                    <a:pt x="112134" y="39013"/>
                    <a:pt x="102089" y="27800"/>
                    <a:pt x="89007" y="26398"/>
                  </a:cubicBezTo>
                  <a:lnTo>
                    <a:pt x="89007" y="3271"/>
                  </a:lnTo>
                  <a:cubicBezTo>
                    <a:pt x="89007" y="2336"/>
                    <a:pt x="88773" y="1635"/>
                    <a:pt x="88306" y="935"/>
                  </a:cubicBezTo>
                  <a:cubicBezTo>
                    <a:pt x="87605" y="234"/>
                    <a:pt x="86671" y="0"/>
                    <a:pt x="859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45"/>
            <p:cNvSpPr/>
            <p:nvPr/>
          </p:nvSpPr>
          <p:spPr>
            <a:xfrm>
              <a:off x="1836756" y="1085971"/>
              <a:ext cx="18414" cy="17302"/>
            </a:xfrm>
            <a:custGeom>
              <a:rect b="b" l="l" r="r" t="t"/>
              <a:pathLst>
                <a:path extrusionOk="0" h="6367" w="6776">
                  <a:moveTo>
                    <a:pt x="3271" y="0"/>
                  </a:moveTo>
                  <a:cubicBezTo>
                    <a:pt x="1636" y="0"/>
                    <a:pt x="1" y="1402"/>
                    <a:pt x="1" y="3037"/>
                  </a:cubicBezTo>
                  <a:cubicBezTo>
                    <a:pt x="234" y="5257"/>
                    <a:pt x="1870" y="6366"/>
                    <a:pt x="3476" y="6366"/>
                  </a:cubicBezTo>
                  <a:cubicBezTo>
                    <a:pt x="5082" y="6366"/>
                    <a:pt x="6659" y="5257"/>
                    <a:pt x="6775" y="3037"/>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45"/>
            <p:cNvSpPr/>
            <p:nvPr/>
          </p:nvSpPr>
          <p:spPr>
            <a:xfrm>
              <a:off x="1836756" y="1128506"/>
              <a:ext cx="18414" cy="17460"/>
            </a:xfrm>
            <a:custGeom>
              <a:rect b="b" l="l" r="r" t="t"/>
              <a:pathLst>
                <a:path extrusionOk="0" h="6425" w="6776">
                  <a:moveTo>
                    <a:pt x="3271" y="0"/>
                  </a:moveTo>
                  <a:cubicBezTo>
                    <a:pt x="1636" y="0"/>
                    <a:pt x="1" y="1402"/>
                    <a:pt x="1" y="3271"/>
                  </a:cubicBezTo>
                  <a:cubicBezTo>
                    <a:pt x="234" y="5374"/>
                    <a:pt x="1870" y="6425"/>
                    <a:pt x="3476" y="6425"/>
                  </a:cubicBezTo>
                  <a:cubicBezTo>
                    <a:pt x="5082" y="6425"/>
                    <a:pt x="6659" y="5374"/>
                    <a:pt x="6775" y="3271"/>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45"/>
            <p:cNvSpPr/>
            <p:nvPr/>
          </p:nvSpPr>
          <p:spPr>
            <a:xfrm>
              <a:off x="1869768" y="1172309"/>
              <a:ext cx="76182" cy="17145"/>
            </a:xfrm>
            <a:custGeom>
              <a:rect b="b" l="l" r="r" t="t"/>
              <a:pathLst>
                <a:path extrusionOk="0" h="6309" w="28034">
                  <a:moveTo>
                    <a:pt x="4205" y="1"/>
                  </a:moveTo>
                  <a:cubicBezTo>
                    <a:pt x="0" y="234"/>
                    <a:pt x="0" y="6308"/>
                    <a:pt x="4205" y="6308"/>
                  </a:cubicBezTo>
                  <a:lnTo>
                    <a:pt x="23595" y="6308"/>
                  </a:lnTo>
                  <a:cubicBezTo>
                    <a:pt x="28034" y="6308"/>
                    <a:pt x="28034" y="1"/>
                    <a:pt x="23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45"/>
            <p:cNvSpPr/>
            <p:nvPr/>
          </p:nvSpPr>
          <p:spPr>
            <a:xfrm>
              <a:off x="1836756" y="1172309"/>
              <a:ext cx="18414" cy="17302"/>
            </a:xfrm>
            <a:custGeom>
              <a:rect b="b" l="l" r="r" t="t"/>
              <a:pathLst>
                <a:path extrusionOk="0" h="6367" w="6776">
                  <a:moveTo>
                    <a:pt x="3271" y="1"/>
                  </a:moveTo>
                  <a:cubicBezTo>
                    <a:pt x="1636" y="1"/>
                    <a:pt x="1" y="1402"/>
                    <a:pt x="1" y="3038"/>
                  </a:cubicBezTo>
                  <a:cubicBezTo>
                    <a:pt x="234" y="5257"/>
                    <a:pt x="1870" y="6367"/>
                    <a:pt x="3476" y="6367"/>
                  </a:cubicBezTo>
                  <a:cubicBezTo>
                    <a:pt x="5082" y="6367"/>
                    <a:pt x="6659" y="5257"/>
                    <a:pt x="6775" y="3038"/>
                  </a:cubicBezTo>
                  <a:cubicBezTo>
                    <a:pt x="6542" y="1402"/>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45"/>
            <p:cNvSpPr/>
            <p:nvPr/>
          </p:nvSpPr>
          <p:spPr>
            <a:xfrm>
              <a:off x="1869768" y="1214843"/>
              <a:ext cx="57138" cy="17778"/>
            </a:xfrm>
            <a:custGeom>
              <a:rect b="b" l="l" r="r" t="t"/>
              <a:pathLst>
                <a:path extrusionOk="0" h="6542" w="21026">
                  <a:moveTo>
                    <a:pt x="4205" y="1"/>
                  </a:moveTo>
                  <a:cubicBezTo>
                    <a:pt x="0" y="234"/>
                    <a:pt x="0" y="6542"/>
                    <a:pt x="4205" y="6542"/>
                  </a:cubicBezTo>
                  <a:lnTo>
                    <a:pt x="16587" y="6542"/>
                  </a:lnTo>
                  <a:cubicBezTo>
                    <a:pt x="21026" y="6542"/>
                    <a:pt x="21026" y="234"/>
                    <a:pt x="16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45"/>
            <p:cNvSpPr/>
            <p:nvPr/>
          </p:nvSpPr>
          <p:spPr>
            <a:xfrm>
              <a:off x="1836756" y="1214843"/>
              <a:ext cx="18414" cy="17938"/>
            </a:xfrm>
            <a:custGeom>
              <a:rect b="b" l="l" r="r" t="t"/>
              <a:pathLst>
                <a:path extrusionOk="0" h="6601" w="6776">
                  <a:moveTo>
                    <a:pt x="3271" y="1"/>
                  </a:moveTo>
                  <a:cubicBezTo>
                    <a:pt x="1636" y="1"/>
                    <a:pt x="1" y="1636"/>
                    <a:pt x="1" y="3271"/>
                  </a:cubicBezTo>
                  <a:cubicBezTo>
                    <a:pt x="234" y="5491"/>
                    <a:pt x="1870" y="6600"/>
                    <a:pt x="3476" y="6600"/>
                  </a:cubicBezTo>
                  <a:cubicBezTo>
                    <a:pt x="5082" y="6600"/>
                    <a:pt x="6659" y="5491"/>
                    <a:pt x="6775" y="3271"/>
                  </a:cubicBezTo>
                  <a:cubicBezTo>
                    <a:pt x="6542" y="1636"/>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45"/>
            <p:cNvSpPr/>
            <p:nvPr/>
          </p:nvSpPr>
          <p:spPr>
            <a:xfrm>
              <a:off x="1986539" y="1098192"/>
              <a:ext cx="58448" cy="41445"/>
            </a:xfrm>
            <a:custGeom>
              <a:rect b="b" l="l" r="r" t="t"/>
              <a:pathLst>
                <a:path extrusionOk="0" h="15251" w="21508">
                  <a:moveTo>
                    <a:pt x="18003" y="0"/>
                  </a:moveTo>
                  <a:cubicBezTo>
                    <a:pt x="17127" y="0"/>
                    <a:pt x="16251" y="293"/>
                    <a:pt x="15667" y="877"/>
                  </a:cubicBezTo>
                  <a:lnTo>
                    <a:pt x="9126" y="7418"/>
                  </a:lnTo>
                  <a:lnTo>
                    <a:pt x="6790" y="5082"/>
                  </a:lnTo>
                  <a:cubicBezTo>
                    <a:pt x="6055" y="4493"/>
                    <a:pt x="5299" y="4245"/>
                    <a:pt x="4593" y="4245"/>
                  </a:cubicBezTo>
                  <a:cubicBezTo>
                    <a:pt x="1938" y="4245"/>
                    <a:pt x="1" y="7772"/>
                    <a:pt x="2585" y="9987"/>
                  </a:cubicBezTo>
                  <a:lnTo>
                    <a:pt x="7491" y="14426"/>
                  </a:lnTo>
                  <a:cubicBezTo>
                    <a:pt x="8026" y="14961"/>
                    <a:pt x="8757" y="15251"/>
                    <a:pt x="9504" y="15251"/>
                  </a:cubicBezTo>
                  <a:cubicBezTo>
                    <a:pt x="10389" y="15251"/>
                    <a:pt x="11296" y="14845"/>
                    <a:pt x="11929" y="13959"/>
                  </a:cubicBezTo>
                  <a:lnTo>
                    <a:pt x="20339" y="5549"/>
                  </a:lnTo>
                  <a:cubicBezTo>
                    <a:pt x="21507" y="4381"/>
                    <a:pt x="21507" y="2045"/>
                    <a:pt x="20339" y="877"/>
                  </a:cubicBezTo>
                  <a:cubicBezTo>
                    <a:pt x="19755" y="293"/>
                    <a:pt x="18879" y="0"/>
                    <a:pt x="180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73" name="Google Shape;1573;p45"/>
          <p:cNvGrpSpPr/>
          <p:nvPr/>
        </p:nvGrpSpPr>
        <p:grpSpPr>
          <a:xfrm>
            <a:off x="7652160" y="486967"/>
            <a:ext cx="488828" cy="488828"/>
            <a:chOff x="3711125" y="728900"/>
            <a:chExt cx="662100" cy="662100"/>
          </a:xfrm>
        </p:grpSpPr>
        <p:sp>
          <p:nvSpPr>
            <p:cNvPr id="1574" name="Google Shape;1574;p45"/>
            <p:cNvSpPr/>
            <p:nvPr/>
          </p:nvSpPr>
          <p:spPr>
            <a:xfrm>
              <a:off x="3711125" y="728900"/>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575" name="Google Shape;1575;p45"/>
            <p:cNvSpPr/>
            <p:nvPr/>
          </p:nvSpPr>
          <p:spPr>
            <a:xfrm>
              <a:off x="3943089" y="889943"/>
              <a:ext cx="221609" cy="340014"/>
            </a:xfrm>
            <a:custGeom>
              <a:rect b="b" l="l" r="r" t="t"/>
              <a:pathLst>
                <a:path extrusionOk="0" h="11521" w="7509">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76" name="Google Shape;1576;p45"/>
          <p:cNvPicPr preferRelativeResize="0"/>
          <p:nvPr/>
        </p:nvPicPr>
        <p:blipFill>
          <a:blip r:embed="rId3">
            <a:alphaModFix/>
          </a:blip>
          <a:stretch>
            <a:fillRect/>
          </a:stretch>
        </p:blipFill>
        <p:spPr>
          <a:xfrm>
            <a:off x="3957650" y="2205565"/>
            <a:ext cx="5186350" cy="2937934"/>
          </a:xfrm>
          <a:prstGeom prst="rect">
            <a:avLst/>
          </a:prstGeom>
          <a:noFill/>
          <a:ln>
            <a:noFill/>
          </a:ln>
        </p:spPr>
      </p:pic>
      <p:grpSp>
        <p:nvGrpSpPr>
          <p:cNvPr id="1577" name="Google Shape;1577;p45"/>
          <p:cNvGrpSpPr/>
          <p:nvPr/>
        </p:nvGrpSpPr>
        <p:grpSpPr>
          <a:xfrm>
            <a:off x="360300" y="586382"/>
            <a:ext cx="404264" cy="389427"/>
            <a:chOff x="715001" y="536657"/>
            <a:chExt cx="404264" cy="389427"/>
          </a:xfrm>
        </p:grpSpPr>
        <p:sp>
          <p:nvSpPr>
            <p:cNvPr id="1578" name="Google Shape;1578;p45"/>
            <p:cNvSpPr/>
            <p:nvPr/>
          </p:nvSpPr>
          <p:spPr>
            <a:xfrm>
              <a:off x="782545" y="536657"/>
              <a:ext cx="264541" cy="389427"/>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45"/>
            <p:cNvSpPr/>
            <p:nvPr/>
          </p:nvSpPr>
          <p:spPr>
            <a:xfrm>
              <a:off x="1071295" y="651266"/>
              <a:ext cx="47969" cy="24076"/>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45"/>
            <p:cNvSpPr/>
            <p:nvPr/>
          </p:nvSpPr>
          <p:spPr>
            <a:xfrm>
              <a:off x="715001" y="651266"/>
              <a:ext cx="47969" cy="24076"/>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45"/>
            <p:cNvSpPr/>
            <p:nvPr/>
          </p:nvSpPr>
          <p:spPr>
            <a:xfrm>
              <a:off x="1047328" y="559473"/>
              <a:ext cx="49042" cy="35252"/>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45"/>
            <p:cNvSpPr/>
            <p:nvPr/>
          </p:nvSpPr>
          <p:spPr>
            <a:xfrm>
              <a:off x="737861" y="731288"/>
              <a:ext cx="49076" cy="34787"/>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45"/>
            <p:cNvSpPr/>
            <p:nvPr/>
          </p:nvSpPr>
          <p:spPr>
            <a:xfrm>
              <a:off x="1048400" y="731288"/>
              <a:ext cx="47969" cy="33859"/>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45"/>
            <p:cNvSpPr/>
            <p:nvPr/>
          </p:nvSpPr>
          <p:spPr>
            <a:xfrm>
              <a:off x="738968" y="560401"/>
              <a:ext cx="47969" cy="33859"/>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45"/>
            <p:cNvSpPr/>
            <p:nvPr/>
          </p:nvSpPr>
          <p:spPr>
            <a:xfrm>
              <a:off x="845732" y="584046"/>
              <a:ext cx="141695" cy="203087"/>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9" name="Shape 1589"/>
        <p:cNvGrpSpPr/>
        <p:nvPr/>
      </p:nvGrpSpPr>
      <p:grpSpPr>
        <a:xfrm>
          <a:off x="0" y="0"/>
          <a:ext cx="0" cy="0"/>
          <a:chOff x="0" y="0"/>
          <a:chExt cx="0" cy="0"/>
        </a:xfrm>
      </p:grpSpPr>
      <p:sp>
        <p:nvSpPr>
          <p:cNvPr id="1590" name="Google Shape;1590;p46"/>
          <p:cNvSpPr txBox="1"/>
          <p:nvPr>
            <p:ph idx="6" type="subTitle"/>
          </p:nvPr>
        </p:nvSpPr>
        <p:spPr>
          <a:xfrm>
            <a:off x="814550" y="2255100"/>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1591" name="Google Shape;1591;p46"/>
          <p:cNvSpPr txBox="1"/>
          <p:nvPr>
            <p:ph type="title"/>
          </p:nvPr>
        </p:nvSpPr>
        <p:spPr>
          <a:xfrm>
            <a:off x="720000" y="2365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a:t>
            </a:r>
            <a:endParaRPr>
              <a:solidFill>
                <a:schemeClr val="accent1"/>
              </a:solidFill>
            </a:endParaRPr>
          </a:p>
        </p:txBody>
      </p:sp>
      <p:sp>
        <p:nvSpPr>
          <p:cNvPr id="1592" name="Google Shape;1592;p46"/>
          <p:cNvSpPr txBox="1"/>
          <p:nvPr>
            <p:ph idx="1" type="subTitle"/>
          </p:nvPr>
        </p:nvSpPr>
        <p:spPr>
          <a:xfrm>
            <a:off x="273075" y="1408888"/>
            <a:ext cx="2811000" cy="83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a:t>
            </a:r>
            <a:r>
              <a:rPr lang="en"/>
              <a:t>Explore the distribution of cryptocurrencies across different categories to know which category appears the most.</a:t>
            </a:r>
            <a:endParaRPr/>
          </a:p>
        </p:txBody>
      </p:sp>
      <p:sp>
        <p:nvSpPr>
          <p:cNvPr id="1593" name="Google Shape;1593;p46"/>
          <p:cNvSpPr txBox="1"/>
          <p:nvPr>
            <p:ph idx="3" type="subTitle"/>
          </p:nvPr>
        </p:nvSpPr>
        <p:spPr>
          <a:xfrm>
            <a:off x="92675" y="2827800"/>
            <a:ext cx="4232100" cy="1038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"No Category currencies" lead in number, showing many assets lack classification.</a:t>
            </a:r>
            <a:endParaRPr/>
          </a:p>
          <a:p>
            <a:pPr indent="-304800" lvl="0" marL="457200" rtl="0" algn="l">
              <a:spcBef>
                <a:spcPts val="0"/>
              </a:spcBef>
              <a:spcAft>
                <a:spcPts val="0"/>
              </a:spcAft>
              <a:buSzPts val="1200"/>
              <a:buChar char="●"/>
            </a:pPr>
            <a:r>
              <a:rPr lang="en"/>
              <a:t>Memes and Gaming rank high, driven by strong communities and entertainment focus.</a:t>
            </a:r>
            <a:endParaRPr/>
          </a:p>
          <a:p>
            <a:pPr indent="-304800" lvl="0" marL="457200" rtl="0" algn="l">
              <a:spcBef>
                <a:spcPts val="0"/>
              </a:spcBef>
              <a:spcAft>
                <a:spcPts val="0"/>
              </a:spcAft>
              <a:buSzPts val="1200"/>
              <a:buChar char="●"/>
            </a:pPr>
            <a:r>
              <a:rPr lang="en"/>
              <a:t>NFTs, AI, and DeFi see strong growth, reflecting rising interest in digital assets and decentralization.</a:t>
            </a:r>
            <a:endParaRPr/>
          </a:p>
          <a:p>
            <a:pPr indent="-304800" lvl="0" marL="457200" rtl="0" algn="l">
              <a:spcBef>
                <a:spcPts val="0"/>
              </a:spcBef>
              <a:spcAft>
                <a:spcPts val="0"/>
              </a:spcAft>
              <a:buSzPts val="1200"/>
              <a:buChar char="●"/>
            </a:pPr>
            <a:r>
              <a:rPr lang="en"/>
              <a:t>Smart Contract Platforms and Layer 1 have moderate presence, indicating competition in blockchain infrastructure.</a:t>
            </a:r>
            <a:endParaRPr/>
          </a:p>
          <a:p>
            <a:pPr indent="-304800" lvl="0" marL="457200" rtl="0" algn="l">
              <a:spcBef>
                <a:spcPts val="0"/>
              </a:spcBef>
              <a:spcAft>
                <a:spcPts val="0"/>
              </a:spcAft>
              <a:buSzPts val="1200"/>
              <a:buChar char="●"/>
            </a:pPr>
            <a:r>
              <a:rPr lang="en"/>
              <a:t>Marketplace, Computing, and Payments have fewer assets, suggesting niche or mature markets.</a:t>
            </a:r>
            <a:endParaRPr/>
          </a:p>
        </p:txBody>
      </p:sp>
      <p:sp>
        <p:nvSpPr>
          <p:cNvPr id="1594" name="Google Shape;1594;p46"/>
          <p:cNvSpPr txBox="1"/>
          <p:nvPr>
            <p:ph idx="5" type="subTitle"/>
          </p:nvPr>
        </p:nvSpPr>
        <p:spPr>
          <a:xfrm>
            <a:off x="700075" y="873650"/>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Motivation</a:t>
            </a:r>
            <a:endParaRPr/>
          </a:p>
        </p:txBody>
      </p:sp>
      <p:grpSp>
        <p:nvGrpSpPr>
          <p:cNvPr id="1595" name="Google Shape;1595;p46"/>
          <p:cNvGrpSpPr/>
          <p:nvPr/>
        </p:nvGrpSpPr>
        <p:grpSpPr>
          <a:xfrm>
            <a:off x="273083" y="971936"/>
            <a:ext cx="335410" cy="335046"/>
            <a:chOff x="1784064" y="230842"/>
            <a:chExt cx="305363" cy="305031"/>
          </a:xfrm>
        </p:grpSpPr>
        <p:sp>
          <p:nvSpPr>
            <p:cNvPr id="1596" name="Google Shape;1596;p46"/>
            <p:cNvSpPr/>
            <p:nvPr/>
          </p:nvSpPr>
          <p:spPr>
            <a:xfrm>
              <a:off x="1784064" y="230842"/>
              <a:ext cx="305363" cy="305031"/>
            </a:xfrm>
            <a:custGeom>
              <a:rect b="b" l="l" r="r" t="t"/>
              <a:pathLst>
                <a:path extrusionOk="0" h="112247" w="112369">
                  <a:moveTo>
                    <a:pt x="106061" y="6775"/>
                  </a:moveTo>
                  <a:lnTo>
                    <a:pt x="106061" y="6775"/>
                  </a:lnTo>
                  <a:cubicBezTo>
                    <a:pt x="105360" y="10045"/>
                    <a:pt x="104425" y="15652"/>
                    <a:pt x="102790" y="22660"/>
                  </a:cubicBezTo>
                  <a:cubicBezTo>
                    <a:pt x="102089" y="25230"/>
                    <a:pt x="101155" y="27800"/>
                    <a:pt x="100220" y="30837"/>
                  </a:cubicBezTo>
                  <a:lnTo>
                    <a:pt x="81765" y="12381"/>
                  </a:lnTo>
                  <a:cubicBezTo>
                    <a:pt x="89241" y="9345"/>
                    <a:pt x="97417" y="7476"/>
                    <a:pt x="106061" y="6775"/>
                  </a:cubicBezTo>
                  <a:close/>
                  <a:moveTo>
                    <a:pt x="22428" y="40882"/>
                  </a:moveTo>
                  <a:lnTo>
                    <a:pt x="35977" y="41583"/>
                  </a:lnTo>
                  <a:cubicBezTo>
                    <a:pt x="32239" y="46489"/>
                    <a:pt x="29202" y="51628"/>
                    <a:pt x="26399" y="56768"/>
                  </a:cubicBezTo>
                  <a:lnTo>
                    <a:pt x="10046" y="53264"/>
                  </a:lnTo>
                  <a:lnTo>
                    <a:pt x="22428" y="40882"/>
                  </a:lnTo>
                  <a:close/>
                  <a:moveTo>
                    <a:pt x="28735" y="65879"/>
                  </a:moveTo>
                  <a:lnTo>
                    <a:pt x="35276" y="72186"/>
                  </a:lnTo>
                  <a:lnTo>
                    <a:pt x="30370" y="77559"/>
                  </a:lnTo>
                  <a:lnTo>
                    <a:pt x="25231" y="72420"/>
                  </a:lnTo>
                  <a:cubicBezTo>
                    <a:pt x="26165" y="71018"/>
                    <a:pt x="27333" y="68448"/>
                    <a:pt x="28735" y="65879"/>
                  </a:cubicBezTo>
                  <a:close/>
                  <a:moveTo>
                    <a:pt x="75224" y="15185"/>
                  </a:moveTo>
                  <a:lnTo>
                    <a:pt x="97417" y="37378"/>
                  </a:lnTo>
                  <a:cubicBezTo>
                    <a:pt x="93446" y="44854"/>
                    <a:pt x="88073" y="53030"/>
                    <a:pt x="80831" y="60506"/>
                  </a:cubicBezTo>
                  <a:cubicBezTo>
                    <a:pt x="75224" y="66112"/>
                    <a:pt x="62609" y="74055"/>
                    <a:pt x="52564" y="80129"/>
                  </a:cubicBezTo>
                  <a:lnTo>
                    <a:pt x="44854" y="72420"/>
                  </a:lnTo>
                  <a:lnTo>
                    <a:pt x="55600" y="61674"/>
                  </a:lnTo>
                  <a:cubicBezTo>
                    <a:pt x="56769" y="60506"/>
                    <a:pt x="56769" y="58169"/>
                    <a:pt x="55600" y="57001"/>
                  </a:cubicBezTo>
                  <a:cubicBezTo>
                    <a:pt x="55016" y="56417"/>
                    <a:pt x="54257" y="56125"/>
                    <a:pt x="53440" y="56125"/>
                  </a:cubicBezTo>
                  <a:cubicBezTo>
                    <a:pt x="52622" y="56125"/>
                    <a:pt x="51746" y="56417"/>
                    <a:pt x="50928" y="57001"/>
                  </a:cubicBezTo>
                  <a:lnTo>
                    <a:pt x="40182" y="67748"/>
                  </a:lnTo>
                  <a:lnTo>
                    <a:pt x="32239" y="59805"/>
                  </a:lnTo>
                  <a:cubicBezTo>
                    <a:pt x="32707" y="59337"/>
                    <a:pt x="32940" y="58637"/>
                    <a:pt x="33174" y="58403"/>
                  </a:cubicBezTo>
                  <a:cubicBezTo>
                    <a:pt x="39948" y="46489"/>
                    <a:pt x="46723" y="37378"/>
                    <a:pt x="52096" y="31771"/>
                  </a:cubicBezTo>
                  <a:cubicBezTo>
                    <a:pt x="58871" y="25230"/>
                    <a:pt x="66814" y="19623"/>
                    <a:pt x="75224" y="15185"/>
                  </a:cubicBezTo>
                  <a:close/>
                  <a:moveTo>
                    <a:pt x="39948" y="76858"/>
                  </a:moveTo>
                  <a:lnTo>
                    <a:pt x="46256" y="83400"/>
                  </a:lnTo>
                  <a:cubicBezTo>
                    <a:pt x="43686" y="85035"/>
                    <a:pt x="41350" y="86203"/>
                    <a:pt x="39715" y="87137"/>
                  </a:cubicBezTo>
                  <a:lnTo>
                    <a:pt x="34575" y="82231"/>
                  </a:lnTo>
                  <a:lnTo>
                    <a:pt x="39948" y="76858"/>
                  </a:lnTo>
                  <a:close/>
                  <a:moveTo>
                    <a:pt x="24238" y="82991"/>
                  </a:moveTo>
                  <a:cubicBezTo>
                    <a:pt x="25523" y="82991"/>
                    <a:pt x="26749" y="83516"/>
                    <a:pt x="27567" y="84568"/>
                  </a:cubicBezTo>
                  <a:cubicBezTo>
                    <a:pt x="29670" y="86436"/>
                    <a:pt x="29670" y="89473"/>
                    <a:pt x="28034" y="91576"/>
                  </a:cubicBezTo>
                  <a:lnTo>
                    <a:pt x="27100" y="92277"/>
                  </a:lnTo>
                  <a:cubicBezTo>
                    <a:pt x="26866" y="92277"/>
                    <a:pt x="26866" y="92744"/>
                    <a:pt x="26399" y="92744"/>
                  </a:cubicBezTo>
                  <a:lnTo>
                    <a:pt x="26165" y="92744"/>
                  </a:lnTo>
                  <a:lnTo>
                    <a:pt x="11915" y="100220"/>
                  </a:lnTo>
                  <a:lnTo>
                    <a:pt x="19391" y="86203"/>
                  </a:lnTo>
                  <a:lnTo>
                    <a:pt x="19391" y="85969"/>
                  </a:lnTo>
                  <a:cubicBezTo>
                    <a:pt x="19858" y="85268"/>
                    <a:pt x="20091" y="84801"/>
                    <a:pt x="20559" y="84568"/>
                  </a:cubicBezTo>
                  <a:cubicBezTo>
                    <a:pt x="21610" y="83516"/>
                    <a:pt x="22953" y="82991"/>
                    <a:pt x="24238" y="82991"/>
                  </a:cubicBezTo>
                  <a:close/>
                  <a:moveTo>
                    <a:pt x="70552" y="76391"/>
                  </a:moveTo>
                  <a:lnTo>
                    <a:pt x="71253" y="89707"/>
                  </a:lnTo>
                  <a:lnTo>
                    <a:pt x="58871" y="102088"/>
                  </a:lnTo>
                  <a:lnTo>
                    <a:pt x="55367" y="85736"/>
                  </a:lnTo>
                  <a:cubicBezTo>
                    <a:pt x="60039" y="82699"/>
                    <a:pt x="65646" y="79428"/>
                    <a:pt x="70552" y="76391"/>
                  </a:cubicBezTo>
                  <a:close/>
                  <a:moveTo>
                    <a:pt x="109098" y="0"/>
                  </a:moveTo>
                  <a:cubicBezTo>
                    <a:pt x="82232" y="1168"/>
                    <a:pt x="56535" y="14017"/>
                    <a:pt x="40182" y="35509"/>
                  </a:cubicBezTo>
                  <a:lnTo>
                    <a:pt x="21260" y="34575"/>
                  </a:lnTo>
                  <a:cubicBezTo>
                    <a:pt x="20325" y="34575"/>
                    <a:pt x="19391" y="34808"/>
                    <a:pt x="18923" y="35509"/>
                  </a:cubicBezTo>
                  <a:lnTo>
                    <a:pt x="1403" y="53030"/>
                  </a:lnTo>
                  <a:cubicBezTo>
                    <a:pt x="468" y="53731"/>
                    <a:pt x="234" y="54899"/>
                    <a:pt x="468" y="56067"/>
                  </a:cubicBezTo>
                  <a:cubicBezTo>
                    <a:pt x="935" y="57235"/>
                    <a:pt x="1636" y="58169"/>
                    <a:pt x="2804" y="58403"/>
                  </a:cubicBezTo>
                  <a:lnTo>
                    <a:pt x="23128" y="62842"/>
                  </a:lnTo>
                  <a:lnTo>
                    <a:pt x="18456" y="72186"/>
                  </a:lnTo>
                  <a:cubicBezTo>
                    <a:pt x="17755" y="73354"/>
                    <a:pt x="17989" y="74756"/>
                    <a:pt x="18923" y="75924"/>
                  </a:cubicBezTo>
                  <a:lnTo>
                    <a:pt x="20325" y="77559"/>
                  </a:lnTo>
                  <a:cubicBezTo>
                    <a:pt x="18923" y="78026"/>
                    <a:pt x="17288" y="78961"/>
                    <a:pt x="16120" y="80129"/>
                  </a:cubicBezTo>
                  <a:cubicBezTo>
                    <a:pt x="15186" y="81063"/>
                    <a:pt x="14251" y="82231"/>
                    <a:pt x="13784" y="83633"/>
                  </a:cubicBezTo>
                  <a:lnTo>
                    <a:pt x="468" y="107228"/>
                  </a:lnTo>
                  <a:cubicBezTo>
                    <a:pt x="1" y="108396"/>
                    <a:pt x="1" y="110265"/>
                    <a:pt x="1169" y="110966"/>
                  </a:cubicBezTo>
                  <a:cubicBezTo>
                    <a:pt x="1636" y="111667"/>
                    <a:pt x="2571" y="111900"/>
                    <a:pt x="3505" y="111900"/>
                  </a:cubicBezTo>
                  <a:cubicBezTo>
                    <a:pt x="3972" y="111900"/>
                    <a:pt x="4673" y="111900"/>
                    <a:pt x="4907" y="111667"/>
                  </a:cubicBezTo>
                  <a:lnTo>
                    <a:pt x="28969" y="98818"/>
                  </a:lnTo>
                  <a:cubicBezTo>
                    <a:pt x="29202" y="98584"/>
                    <a:pt x="29436" y="98584"/>
                    <a:pt x="30137" y="98117"/>
                  </a:cubicBezTo>
                  <a:cubicBezTo>
                    <a:pt x="30838" y="97650"/>
                    <a:pt x="31538" y="96949"/>
                    <a:pt x="32473" y="96482"/>
                  </a:cubicBezTo>
                  <a:cubicBezTo>
                    <a:pt x="33641" y="95314"/>
                    <a:pt x="34342" y="93912"/>
                    <a:pt x="35043" y="92043"/>
                  </a:cubicBezTo>
                  <a:lnTo>
                    <a:pt x="36678" y="93912"/>
                  </a:lnTo>
                  <a:cubicBezTo>
                    <a:pt x="37362" y="94459"/>
                    <a:pt x="38207" y="94686"/>
                    <a:pt x="39024" y="94686"/>
                  </a:cubicBezTo>
                  <a:cubicBezTo>
                    <a:pt x="39602" y="94686"/>
                    <a:pt x="40165" y="94573"/>
                    <a:pt x="40649" y="94379"/>
                  </a:cubicBezTo>
                  <a:cubicBezTo>
                    <a:pt x="40883" y="94146"/>
                    <a:pt x="44387" y="92277"/>
                    <a:pt x="49293" y="89473"/>
                  </a:cubicBezTo>
                  <a:lnTo>
                    <a:pt x="53732" y="109564"/>
                  </a:lnTo>
                  <a:cubicBezTo>
                    <a:pt x="54040" y="111262"/>
                    <a:pt x="55574" y="112247"/>
                    <a:pt x="57118" y="112247"/>
                  </a:cubicBezTo>
                  <a:cubicBezTo>
                    <a:pt x="57910" y="112247"/>
                    <a:pt x="58705" y="111987"/>
                    <a:pt x="59338" y="111433"/>
                  </a:cubicBezTo>
                  <a:lnTo>
                    <a:pt x="76859" y="93912"/>
                  </a:lnTo>
                  <a:cubicBezTo>
                    <a:pt x="77326" y="93211"/>
                    <a:pt x="77560" y="92277"/>
                    <a:pt x="77560" y="91576"/>
                  </a:cubicBezTo>
                  <a:lnTo>
                    <a:pt x="76859" y="72420"/>
                  </a:lnTo>
                  <a:cubicBezTo>
                    <a:pt x="80363" y="70084"/>
                    <a:pt x="83167" y="67514"/>
                    <a:pt x="85269" y="65411"/>
                  </a:cubicBezTo>
                  <a:cubicBezTo>
                    <a:pt x="98118" y="52096"/>
                    <a:pt x="104659" y="39013"/>
                    <a:pt x="109098" y="24062"/>
                  </a:cubicBezTo>
                  <a:cubicBezTo>
                    <a:pt x="112368" y="12148"/>
                    <a:pt x="112368" y="3504"/>
                    <a:pt x="112368" y="3271"/>
                  </a:cubicBezTo>
                  <a:cubicBezTo>
                    <a:pt x="112368" y="2336"/>
                    <a:pt x="112135" y="1635"/>
                    <a:pt x="111434" y="934"/>
                  </a:cubicBezTo>
                  <a:cubicBezTo>
                    <a:pt x="110967" y="467"/>
                    <a:pt x="110032" y="0"/>
                    <a:pt x="1090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46"/>
            <p:cNvSpPr/>
            <p:nvPr/>
          </p:nvSpPr>
          <p:spPr>
            <a:xfrm>
              <a:off x="1938331" y="306913"/>
              <a:ext cx="87609" cy="74389"/>
            </a:xfrm>
            <a:custGeom>
              <a:rect b="b" l="l" r="r" t="t"/>
              <a:pathLst>
                <a:path extrusionOk="0" h="27374" w="32239">
                  <a:moveTo>
                    <a:pt x="13930" y="6114"/>
                  </a:moveTo>
                  <a:cubicBezTo>
                    <a:pt x="15769" y="6114"/>
                    <a:pt x="17638" y="6815"/>
                    <a:pt x="19157" y="8217"/>
                  </a:cubicBezTo>
                  <a:cubicBezTo>
                    <a:pt x="21960" y="11254"/>
                    <a:pt x="21960" y="15926"/>
                    <a:pt x="19157" y="18496"/>
                  </a:cubicBezTo>
                  <a:cubicBezTo>
                    <a:pt x="17755" y="20014"/>
                    <a:pt x="15828" y="20774"/>
                    <a:pt x="13930" y="20774"/>
                  </a:cubicBezTo>
                  <a:cubicBezTo>
                    <a:pt x="12032" y="20774"/>
                    <a:pt x="10163" y="20014"/>
                    <a:pt x="8878" y="18496"/>
                  </a:cubicBezTo>
                  <a:cubicBezTo>
                    <a:pt x="5841" y="15926"/>
                    <a:pt x="5841" y="11020"/>
                    <a:pt x="8878" y="8217"/>
                  </a:cubicBezTo>
                  <a:cubicBezTo>
                    <a:pt x="10279" y="6815"/>
                    <a:pt x="12090" y="6114"/>
                    <a:pt x="13930" y="6114"/>
                  </a:cubicBezTo>
                  <a:close/>
                  <a:moveTo>
                    <a:pt x="14305" y="1"/>
                  </a:moveTo>
                  <a:cubicBezTo>
                    <a:pt x="7247" y="1"/>
                    <a:pt x="468" y="5504"/>
                    <a:pt x="468" y="13590"/>
                  </a:cubicBezTo>
                  <a:cubicBezTo>
                    <a:pt x="1" y="20832"/>
                    <a:pt x="6775" y="27373"/>
                    <a:pt x="14251" y="27373"/>
                  </a:cubicBezTo>
                  <a:cubicBezTo>
                    <a:pt x="26165" y="27373"/>
                    <a:pt x="32239" y="12422"/>
                    <a:pt x="23829" y="4012"/>
                  </a:cubicBezTo>
                  <a:cubicBezTo>
                    <a:pt x="21052" y="1234"/>
                    <a:pt x="17647" y="1"/>
                    <a:pt x="143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8" name="Google Shape;1598;p46"/>
          <p:cNvGrpSpPr/>
          <p:nvPr/>
        </p:nvGrpSpPr>
        <p:grpSpPr>
          <a:xfrm>
            <a:off x="387906" y="2343300"/>
            <a:ext cx="334712" cy="334014"/>
            <a:chOff x="1784700" y="976779"/>
            <a:chExt cx="304727" cy="304091"/>
          </a:xfrm>
        </p:grpSpPr>
        <p:sp>
          <p:nvSpPr>
            <p:cNvPr id="1599" name="Google Shape;1599;p46"/>
            <p:cNvSpPr/>
            <p:nvPr/>
          </p:nvSpPr>
          <p:spPr>
            <a:xfrm>
              <a:off x="1784700" y="976779"/>
              <a:ext cx="304727" cy="304091"/>
            </a:xfrm>
            <a:custGeom>
              <a:rect b="b" l="l" r="r" t="t"/>
              <a:pathLst>
                <a:path extrusionOk="0" h="111901" w="112135">
                  <a:moveTo>
                    <a:pt x="82699" y="6308"/>
                  </a:moveTo>
                  <a:lnTo>
                    <a:pt x="82699" y="13783"/>
                  </a:lnTo>
                  <a:lnTo>
                    <a:pt x="29436" y="13783"/>
                  </a:lnTo>
                  <a:lnTo>
                    <a:pt x="29436" y="6308"/>
                  </a:lnTo>
                  <a:close/>
                  <a:moveTo>
                    <a:pt x="22661" y="10980"/>
                  </a:moveTo>
                  <a:lnTo>
                    <a:pt x="22661" y="21726"/>
                  </a:lnTo>
                  <a:lnTo>
                    <a:pt x="11447" y="21726"/>
                  </a:lnTo>
                  <a:lnTo>
                    <a:pt x="22661" y="10980"/>
                  </a:lnTo>
                  <a:close/>
                  <a:moveTo>
                    <a:pt x="86149" y="32701"/>
                  </a:moveTo>
                  <a:cubicBezTo>
                    <a:pt x="96932" y="32701"/>
                    <a:pt x="105359" y="41718"/>
                    <a:pt x="105359" y="52329"/>
                  </a:cubicBezTo>
                  <a:cubicBezTo>
                    <a:pt x="105097" y="64951"/>
                    <a:pt x="95362" y="71949"/>
                    <a:pt x="85568" y="71949"/>
                  </a:cubicBezTo>
                  <a:cubicBezTo>
                    <a:pt x="77959" y="71949"/>
                    <a:pt x="70315" y="67727"/>
                    <a:pt x="67047" y="58637"/>
                  </a:cubicBezTo>
                  <a:cubicBezTo>
                    <a:pt x="67047" y="58403"/>
                    <a:pt x="67047" y="58170"/>
                    <a:pt x="66813" y="57936"/>
                  </a:cubicBezTo>
                  <a:cubicBezTo>
                    <a:pt x="63109" y="45664"/>
                    <a:pt x="72716" y="32703"/>
                    <a:pt x="85397" y="32703"/>
                  </a:cubicBezTo>
                  <a:cubicBezTo>
                    <a:pt x="85510" y="32703"/>
                    <a:pt x="85623" y="32704"/>
                    <a:pt x="85736" y="32706"/>
                  </a:cubicBezTo>
                  <a:cubicBezTo>
                    <a:pt x="85874" y="32703"/>
                    <a:pt x="86012" y="32701"/>
                    <a:pt x="86149" y="32701"/>
                  </a:cubicBezTo>
                  <a:close/>
                  <a:moveTo>
                    <a:pt x="82465" y="20324"/>
                  </a:moveTo>
                  <a:lnTo>
                    <a:pt x="82465" y="26165"/>
                  </a:lnTo>
                  <a:cubicBezTo>
                    <a:pt x="73588" y="27333"/>
                    <a:pt x="66346" y="32472"/>
                    <a:pt x="62608" y="39714"/>
                  </a:cubicBezTo>
                  <a:lnTo>
                    <a:pt x="35743" y="39714"/>
                  </a:lnTo>
                  <a:cubicBezTo>
                    <a:pt x="31304" y="40181"/>
                    <a:pt x="31304" y="46255"/>
                    <a:pt x="35743" y="46255"/>
                  </a:cubicBezTo>
                  <a:lnTo>
                    <a:pt x="60272" y="46255"/>
                  </a:lnTo>
                  <a:cubicBezTo>
                    <a:pt x="59572" y="49059"/>
                    <a:pt x="59338" y="52563"/>
                    <a:pt x="59805" y="55600"/>
                  </a:cubicBezTo>
                  <a:lnTo>
                    <a:pt x="35977" y="55600"/>
                  </a:lnTo>
                  <a:cubicBezTo>
                    <a:pt x="31538" y="55833"/>
                    <a:pt x="31538" y="61907"/>
                    <a:pt x="35977" y="61907"/>
                  </a:cubicBezTo>
                  <a:lnTo>
                    <a:pt x="61908" y="61907"/>
                  </a:lnTo>
                  <a:cubicBezTo>
                    <a:pt x="65412" y="70317"/>
                    <a:pt x="73355" y="76625"/>
                    <a:pt x="82933" y="77793"/>
                  </a:cubicBezTo>
                  <a:lnTo>
                    <a:pt x="82933" y="83867"/>
                  </a:lnTo>
                  <a:lnTo>
                    <a:pt x="79195" y="83867"/>
                  </a:lnTo>
                  <a:lnTo>
                    <a:pt x="79195" y="84568"/>
                  </a:lnTo>
                  <a:cubicBezTo>
                    <a:pt x="77326" y="84568"/>
                    <a:pt x="75924" y="85969"/>
                    <a:pt x="75924" y="87605"/>
                  </a:cubicBezTo>
                  <a:lnTo>
                    <a:pt x="75924" y="105126"/>
                  </a:lnTo>
                  <a:lnTo>
                    <a:pt x="6542" y="105126"/>
                  </a:lnTo>
                  <a:lnTo>
                    <a:pt x="6542" y="27800"/>
                  </a:lnTo>
                  <a:lnTo>
                    <a:pt x="25931" y="27800"/>
                  </a:lnTo>
                  <a:cubicBezTo>
                    <a:pt x="27800" y="27800"/>
                    <a:pt x="29202" y="26398"/>
                    <a:pt x="29202" y="24529"/>
                  </a:cubicBezTo>
                  <a:lnTo>
                    <a:pt x="29202" y="20324"/>
                  </a:lnTo>
                  <a:close/>
                  <a:moveTo>
                    <a:pt x="89007" y="91109"/>
                  </a:moveTo>
                  <a:lnTo>
                    <a:pt x="89007" y="105359"/>
                  </a:lnTo>
                  <a:lnTo>
                    <a:pt x="82465" y="105359"/>
                  </a:lnTo>
                  <a:lnTo>
                    <a:pt x="82465" y="91109"/>
                  </a:lnTo>
                  <a:close/>
                  <a:moveTo>
                    <a:pt x="25931" y="0"/>
                  </a:moveTo>
                  <a:cubicBezTo>
                    <a:pt x="25464" y="0"/>
                    <a:pt x="24530" y="234"/>
                    <a:pt x="23595" y="935"/>
                  </a:cubicBezTo>
                  <a:lnTo>
                    <a:pt x="935" y="22661"/>
                  </a:lnTo>
                  <a:cubicBezTo>
                    <a:pt x="234" y="23128"/>
                    <a:pt x="0" y="24062"/>
                    <a:pt x="0" y="24997"/>
                  </a:cubicBezTo>
                  <a:lnTo>
                    <a:pt x="0" y="108630"/>
                  </a:lnTo>
                  <a:cubicBezTo>
                    <a:pt x="0" y="110499"/>
                    <a:pt x="1402" y="111900"/>
                    <a:pt x="3271" y="111900"/>
                  </a:cubicBezTo>
                  <a:lnTo>
                    <a:pt x="92277" y="111900"/>
                  </a:lnTo>
                  <a:cubicBezTo>
                    <a:pt x="94146" y="111900"/>
                    <a:pt x="95548" y="110499"/>
                    <a:pt x="95548" y="108630"/>
                  </a:cubicBezTo>
                  <a:lnTo>
                    <a:pt x="95548" y="87838"/>
                  </a:lnTo>
                  <a:cubicBezTo>
                    <a:pt x="95548" y="86203"/>
                    <a:pt x="94146" y="84801"/>
                    <a:pt x="92277" y="84801"/>
                  </a:cubicBezTo>
                  <a:lnTo>
                    <a:pt x="89007" y="84801"/>
                  </a:lnTo>
                  <a:lnTo>
                    <a:pt x="89007" y="78727"/>
                  </a:lnTo>
                  <a:cubicBezTo>
                    <a:pt x="102089" y="76859"/>
                    <a:pt x="112134" y="65879"/>
                    <a:pt x="112134" y="52329"/>
                  </a:cubicBezTo>
                  <a:cubicBezTo>
                    <a:pt x="112134" y="39013"/>
                    <a:pt x="102089" y="27800"/>
                    <a:pt x="89007" y="26398"/>
                  </a:cubicBezTo>
                  <a:lnTo>
                    <a:pt x="89007" y="3271"/>
                  </a:lnTo>
                  <a:cubicBezTo>
                    <a:pt x="89007" y="2336"/>
                    <a:pt x="88773" y="1635"/>
                    <a:pt x="88306" y="935"/>
                  </a:cubicBezTo>
                  <a:cubicBezTo>
                    <a:pt x="87605" y="234"/>
                    <a:pt x="86671" y="0"/>
                    <a:pt x="859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46"/>
            <p:cNvSpPr/>
            <p:nvPr/>
          </p:nvSpPr>
          <p:spPr>
            <a:xfrm>
              <a:off x="1836756" y="1085971"/>
              <a:ext cx="18414" cy="17302"/>
            </a:xfrm>
            <a:custGeom>
              <a:rect b="b" l="l" r="r" t="t"/>
              <a:pathLst>
                <a:path extrusionOk="0" h="6367" w="6776">
                  <a:moveTo>
                    <a:pt x="3271" y="0"/>
                  </a:moveTo>
                  <a:cubicBezTo>
                    <a:pt x="1636" y="0"/>
                    <a:pt x="1" y="1402"/>
                    <a:pt x="1" y="3037"/>
                  </a:cubicBezTo>
                  <a:cubicBezTo>
                    <a:pt x="234" y="5257"/>
                    <a:pt x="1870" y="6366"/>
                    <a:pt x="3476" y="6366"/>
                  </a:cubicBezTo>
                  <a:cubicBezTo>
                    <a:pt x="5082" y="6366"/>
                    <a:pt x="6659" y="5257"/>
                    <a:pt x="6775" y="3037"/>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1" name="Google Shape;1601;p46"/>
            <p:cNvSpPr/>
            <p:nvPr/>
          </p:nvSpPr>
          <p:spPr>
            <a:xfrm>
              <a:off x="1836756" y="1128506"/>
              <a:ext cx="18414" cy="17460"/>
            </a:xfrm>
            <a:custGeom>
              <a:rect b="b" l="l" r="r" t="t"/>
              <a:pathLst>
                <a:path extrusionOk="0" h="6425" w="6776">
                  <a:moveTo>
                    <a:pt x="3271" y="0"/>
                  </a:moveTo>
                  <a:cubicBezTo>
                    <a:pt x="1636" y="0"/>
                    <a:pt x="1" y="1402"/>
                    <a:pt x="1" y="3271"/>
                  </a:cubicBezTo>
                  <a:cubicBezTo>
                    <a:pt x="234" y="5374"/>
                    <a:pt x="1870" y="6425"/>
                    <a:pt x="3476" y="6425"/>
                  </a:cubicBezTo>
                  <a:cubicBezTo>
                    <a:pt x="5082" y="6425"/>
                    <a:pt x="6659" y="5374"/>
                    <a:pt x="6775" y="3271"/>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2" name="Google Shape;1602;p46"/>
            <p:cNvSpPr/>
            <p:nvPr/>
          </p:nvSpPr>
          <p:spPr>
            <a:xfrm>
              <a:off x="1869768" y="1172309"/>
              <a:ext cx="76182" cy="17145"/>
            </a:xfrm>
            <a:custGeom>
              <a:rect b="b" l="l" r="r" t="t"/>
              <a:pathLst>
                <a:path extrusionOk="0" h="6309" w="28034">
                  <a:moveTo>
                    <a:pt x="4205" y="1"/>
                  </a:moveTo>
                  <a:cubicBezTo>
                    <a:pt x="0" y="234"/>
                    <a:pt x="0" y="6308"/>
                    <a:pt x="4205" y="6308"/>
                  </a:cubicBezTo>
                  <a:lnTo>
                    <a:pt x="23595" y="6308"/>
                  </a:lnTo>
                  <a:cubicBezTo>
                    <a:pt x="28034" y="6308"/>
                    <a:pt x="28034" y="1"/>
                    <a:pt x="23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46"/>
            <p:cNvSpPr/>
            <p:nvPr/>
          </p:nvSpPr>
          <p:spPr>
            <a:xfrm>
              <a:off x="1836756" y="1172309"/>
              <a:ext cx="18414" cy="17302"/>
            </a:xfrm>
            <a:custGeom>
              <a:rect b="b" l="l" r="r" t="t"/>
              <a:pathLst>
                <a:path extrusionOk="0" h="6367" w="6776">
                  <a:moveTo>
                    <a:pt x="3271" y="1"/>
                  </a:moveTo>
                  <a:cubicBezTo>
                    <a:pt x="1636" y="1"/>
                    <a:pt x="1" y="1402"/>
                    <a:pt x="1" y="3038"/>
                  </a:cubicBezTo>
                  <a:cubicBezTo>
                    <a:pt x="234" y="5257"/>
                    <a:pt x="1870" y="6367"/>
                    <a:pt x="3476" y="6367"/>
                  </a:cubicBezTo>
                  <a:cubicBezTo>
                    <a:pt x="5082" y="6367"/>
                    <a:pt x="6659" y="5257"/>
                    <a:pt x="6775" y="3038"/>
                  </a:cubicBezTo>
                  <a:cubicBezTo>
                    <a:pt x="6542" y="1402"/>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46"/>
            <p:cNvSpPr/>
            <p:nvPr/>
          </p:nvSpPr>
          <p:spPr>
            <a:xfrm>
              <a:off x="1869768" y="1214843"/>
              <a:ext cx="57138" cy="17778"/>
            </a:xfrm>
            <a:custGeom>
              <a:rect b="b" l="l" r="r" t="t"/>
              <a:pathLst>
                <a:path extrusionOk="0" h="6542" w="21026">
                  <a:moveTo>
                    <a:pt x="4205" y="1"/>
                  </a:moveTo>
                  <a:cubicBezTo>
                    <a:pt x="0" y="234"/>
                    <a:pt x="0" y="6542"/>
                    <a:pt x="4205" y="6542"/>
                  </a:cubicBezTo>
                  <a:lnTo>
                    <a:pt x="16587" y="6542"/>
                  </a:lnTo>
                  <a:cubicBezTo>
                    <a:pt x="21026" y="6542"/>
                    <a:pt x="21026" y="234"/>
                    <a:pt x="16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46"/>
            <p:cNvSpPr/>
            <p:nvPr/>
          </p:nvSpPr>
          <p:spPr>
            <a:xfrm>
              <a:off x="1836756" y="1214843"/>
              <a:ext cx="18414" cy="17938"/>
            </a:xfrm>
            <a:custGeom>
              <a:rect b="b" l="l" r="r" t="t"/>
              <a:pathLst>
                <a:path extrusionOk="0" h="6601" w="6776">
                  <a:moveTo>
                    <a:pt x="3271" y="1"/>
                  </a:moveTo>
                  <a:cubicBezTo>
                    <a:pt x="1636" y="1"/>
                    <a:pt x="1" y="1636"/>
                    <a:pt x="1" y="3271"/>
                  </a:cubicBezTo>
                  <a:cubicBezTo>
                    <a:pt x="234" y="5491"/>
                    <a:pt x="1870" y="6600"/>
                    <a:pt x="3476" y="6600"/>
                  </a:cubicBezTo>
                  <a:cubicBezTo>
                    <a:pt x="5082" y="6600"/>
                    <a:pt x="6659" y="5491"/>
                    <a:pt x="6775" y="3271"/>
                  </a:cubicBezTo>
                  <a:cubicBezTo>
                    <a:pt x="6542" y="1636"/>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46"/>
            <p:cNvSpPr/>
            <p:nvPr/>
          </p:nvSpPr>
          <p:spPr>
            <a:xfrm>
              <a:off x="1986539" y="1098192"/>
              <a:ext cx="58448" cy="41445"/>
            </a:xfrm>
            <a:custGeom>
              <a:rect b="b" l="l" r="r" t="t"/>
              <a:pathLst>
                <a:path extrusionOk="0" h="15251" w="21508">
                  <a:moveTo>
                    <a:pt x="18003" y="0"/>
                  </a:moveTo>
                  <a:cubicBezTo>
                    <a:pt x="17127" y="0"/>
                    <a:pt x="16251" y="293"/>
                    <a:pt x="15667" y="877"/>
                  </a:cubicBezTo>
                  <a:lnTo>
                    <a:pt x="9126" y="7418"/>
                  </a:lnTo>
                  <a:lnTo>
                    <a:pt x="6790" y="5082"/>
                  </a:lnTo>
                  <a:cubicBezTo>
                    <a:pt x="6055" y="4493"/>
                    <a:pt x="5299" y="4245"/>
                    <a:pt x="4593" y="4245"/>
                  </a:cubicBezTo>
                  <a:cubicBezTo>
                    <a:pt x="1938" y="4245"/>
                    <a:pt x="1" y="7772"/>
                    <a:pt x="2585" y="9987"/>
                  </a:cubicBezTo>
                  <a:lnTo>
                    <a:pt x="7491" y="14426"/>
                  </a:lnTo>
                  <a:cubicBezTo>
                    <a:pt x="8026" y="14961"/>
                    <a:pt x="8757" y="15251"/>
                    <a:pt x="9504" y="15251"/>
                  </a:cubicBezTo>
                  <a:cubicBezTo>
                    <a:pt x="10389" y="15251"/>
                    <a:pt x="11296" y="14845"/>
                    <a:pt x="11929" y="13959"/>
                  </a:cubicBezTo>
                  <a:lnTo>
                    <a:pt x="20339" y="5549"/>
                  </a:lnTo>
                  <a:cubicBezTo>
                    <a:pt x="21507" y="4381"/>
                    <a:pt x="21507" y="2045"/>
                    <a:pt x="20339" y="877"/>
                  </a:cubicBezTo>
                  <a:cubicBezTo>
                    <a:pt x="19755" y="293"/>
                    <a:pt x="18879" y="0"/>
                    <a:pt x="180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7" name="Google Shape;1607;p46"/>
          <p:cNvGrpSpPr/>
          <p:nvPr/>
        </p:nvGrpSpPr>
        <p:grpSpPr>
          <a:xfrm>
            <a:off x="7652160" y="486967"/>
            <a:ext cx="488828" cy="488828"/>
            <a:chOff x="3711125" y="728900"/>
            <a:chExt cx="662100" cy="662100"/>
          </a:xfrm>
        </p:grpSpPr>
        <p:sp>
          <p:nvSpPr>
            <p:cNvPr id="1608" name="Google Shape;1608;p46"/>
            <p:cNvSpPr/>
            <p:nvPr/>
          </p:nvSpPr>
          <p:spPr>
            <a:xfrm>
              <a:off x="3711125" y="728900"/>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609" name="Google Shape;1609;p46"/>
            <p:cNvSpPr/>
            <p:nvPr/>
          </p:nvSpPr>
          <p:spPr>
            <a:xfrm>
              <a:off x="3943089" y="889943"/>
              <a:ext cx="221609" cy="340014"/>
            </a:xfrm>
            <a:custGeom>
              <a:rect b="b" l="l" r="r" t="t"/>
              <a:pathLst>
                <a:path extrusionOk="0" h="11521" w="7509">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10" name="Google Shape;1610;p46"/>
          <p:cNvPicPr preferRelativeResize="0"/>
          <p:nvPr/>
        </p:nvPicPr>
        <p:blipFill>
          <a:blip r:embed="rId3">
            <a:alphaModFix/>
          </a:blip>
          <a:stretch>
            <a:fillRect/>
          </a:stretch>
        </p:blipFill>
        <p:spPr>
          <a:xfrm>
            <a:off x="4200803" y="2343300"/>
            <a:ext cx="4943198" cy="2800199"/>
          </a:xfrm>
          <a:prstGeom prst="rect">
            <a:avLst/>
          </a:prstGeom>
          <a:noFill/>
          <a:ln>
            <a:noFill/>
          </a:ln>
        </p:spPr>
      </p:pic>
      <p:grpSp>
        <p:nvGrpSpPr>
          <p:cNvPr id="1611" name="Google Shape;1611;p46"/>
          <p:cNvGrpSpPr/>
          <p:nvPr/>
        </p:nvGrpSpPr>
        <p:grpSpPr>
          <a:xfrm>
            <a:off x="353125" y="388907"/>
            <a:ext cx="404264" cy="389427"/>
            <a:chOff x="715001" y="536657"/>
            <a:chExt cx="404264" cy="389427"/>
          </a:xfrm>
        </p:grpSpPr>
        <p:sp>
          <p:nvSpPr>
            <p:cNvPr id="1612" name="Google Shape;1612;p46"/>
            <p:cNvSpPr/>
            <p:nvPr/>
          </p:nvSpPr>
          <p:spPr>
            <a:xfrm>
              <a:off x="782545" y="536657"/>
              <a:ext cx="264541" cy="389427"/>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46"/>
            <p:cNvSpPr/>
            <p:nvPr/>
          </p:nvSpPr>
          <p:spPr>
            <a:xfrm>
              <a:off x="1071295" y="651266"/>
              <a:ext cx="47969" cy="24076"/>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46"/>
            <p:cNvSpPr/>
            <p:nvPr/>
          </p:nvSpPr>
          <p:spPr>
            <a:xfrm>
              <a:off x="715001" y="651266"/>
              <a:ext cx="47969" cy="24076"/>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46"/>
            <p:cNvSpPr/>
            <p:nvPr/>
          </p:nvSpPr>
          <p:spPr>
            <a:xfrm>
              <a:off x="1047328" y="559473"/>
              <a:ext cx="49042" cy="35252"/>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46"/>
            <p:cNvSpPr/>
            <p:nvPr/>
          </p:nvSpPr>
          <p:spPr>
            <a:xfrm>
              <a:off x="737861" y="731288"/>
              <a:ext cx="49076" cy="34787"/>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46"/>
            <p:cNvSpPr/>
            <p:nvPr/>
          </p:nvSpPr>
          <p:spPr>
            <a:xfrm>
              <a:off x="1048400" y="731288"/>
              <a:ext cx="47969" cy="33859"/>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8" name="Google Shape;1618;p46"/>
            <p:cNvSpPr/>
            <p:nvPr/>
          </p:nvSpPr>
          <p:spPr>
            <a:xfrm>
              <a:off x="738968" y="560401"/>
              <a:ext cx="47969" cy="33859"/>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9" name="Google Shape;1619;p46"/>
            <p:cNvSpPr/>
            <p:nvPr/>
          </p:nvSpPr>
          <p:spPr>
            <a:xfrm>
              <a:off x="845732" y="584046"/>
              <a:ext cx="141695" cy="203087"/>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3" name="Shape 1623"/>
        <p:cNvGrpSpPr/>
        <p:nvPr/>
      </p:nvGrpSpPr>
      <p:grpSpPr>
        <a:xfrm>
          <a:off x="0" y="0"/>
          <a:ext cx="0" cy="0"/>
          <a:chOff x="0" y="0"/>
          <a:chExt cx="0" cy="0"/>
        </a:xfrm>
      </p:grpSpPr>
      <p:sp>
        <p:nvSpPr>
          <p:cNvPr id="1624" name="Google Shape;1624;p47"/>
          <p:cNvSpPr txBox="1"/>
          <p:nvPr>
            <p:ph idx="6" type="subTitle"/>
          </p:nvPr>
        </p:nvSpPr>
        <p:spPr>
          <a:xfrm>
            <a:off x="1146650" y="3000325"/>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1625" name="Google Shape;1625;p4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a:t>
            </a:r>
            <a:endParaRPr>
              <a:solidFill>
                <a:schemeClr val="accent1"/>
              </a:solidFill>
            </a:endParaRPr>
          </a:p>
        </p:txBody>
      </p:sp>
      <p:sp>
        <p:nvSpPr>
          <p:cNvPr id="1626" name="Google Shape;1626;p47"/>
          <p:cNvSpPr txBox="1"/>
          <p:nvPr>
            <p:ph idx="1" type="subTitle"/>
          </p:nvPr>
        </p:nvSpPr>
        <p:spPr>
          <a:xfrm>
            <a:off x="1147000" y="1816375"/>
            <a:ext cx="2811000" cy="1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a:t>
            </a:r>
            <a:r>
              <a:rPr lang="en"/>
              <a:t>Analyze the total market capitalization for each category to know which ones are the highest total market cap.</a:t>
            </a:r>
            <a:endParaRPr/>
          </a:p>
        </p:txBody>
      </p:sp>
      <p:sp>
        <p:nvSpPr>
          <p:cNvPr id="1627" name="Google Shape;1627;p47"/>
          <p:cNvSpPr txBox="1"/>
          <p:nvPr>
            <p:ph idx="3" type="subTitle"/>
          </p:nvPr>
        </p:nvSpPr>
        <p:spPr>
          <a:xfrm>
            <a:off x="1146650" y="3565400"/>
            <a:ext cx="2811000" cy="1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Layer 1 and Cryptocurrencies lead in market cap, driven by BTC and ETH.</a:t>
            </a:r>
            <a:endParaRPr/>
          </a:p>
        </p:txBody>
      </p:sp>
      <p:sp>
        <p:nvSpPr>
          <p:cNvPr id="1628" name="Google Shape;1628;p47"/>
          <p:cNvSpPr txBox="1"/>
          <p:nvPr>
            <p:ph idx="5" type="subTitle"/>
          </p:nvPr>
        </p:nvSpPr>
        <p:spPr>
          <a:xfrm>
            <a:off x="1147000" y="1251275"/>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Motivation</a:t>
            </a:r>
            <a:endParaRPr/>
          </a:p>
        </p:txBody>
      </p:sp>
      <p:grpSp>
        <p:nvGrpSpPr>
          <p:cNvPr id="1629" name="Google Shape;1629;p47"/>
          <p:cNvGrpSpPr/>
          <p:nvPr/>
        </p:nvGrpSpPr>
        <p:grpSpPr>
          <a:xfrm>
            <a:off x="720008" y="1349561"/>
            <a:ext cx="335410" cy="335046"/>
            <a:chOff x="1784064" y="230842"/>
            <a:chExt cx="305363" cy="305031"/>
          </a:xfrm>
        </p:grpSpPr>
        <p:sp>
          <p:nvSpPr>
            <p:cNvPr id="1630" name="Google Shape;1630;p47"/>
            <p:cNvSpPr/>
            <p:nvPr/>
          </p:nvSpPr>
          <p:spPr>
            <a:xfrm>
              <a:off x="1784064" y="230842"/>
              <a:ext cx="305363" cy="305031"/>
            </a:xfrm>
            <a:custGeom>
              <a:rect b="b" l="l" r="r" t="t"/>
              <a:pathLst>
                <a:path extrusionOk="0" h="112247" w="112369">
                  <a:moveTo>
                    <a:pt x="106061" y="6775"/>
                  </a:moveTo>
                  <a:lnTo>
                    <a:pt x="106061" y="6775"/>
                  </a:lnTo>
                  <a:cubicBezTo>
                    <a:pt x="105360" y="10045"/>
                    <a:pt x="104425" y="15652"/>
                    <a:pt x="102790" y="22660"/>
                  </a:cubicBezTo>
                  <a:cubicBezTo>
                    <a:pt x="102089" y="25230"/>
                    <a:pt x="101155" y="27800"/>
                    <a:pt x="100220" y="30837"/>
                  </a:cubicBezTo>
                  <a:lnTo>
                    <a:pt x="81765" y="12381"/>
                  </a:lnTo>
                  <a:cubicBezTo>
                    <a:pt x="89241" y="9345"/>
                    <a:pt x="97417" y="7476"/>
                    <a:pt x="106061" y="6775"/>
                  </a:cubicBezTo>
                  <a:close/>
                  <a:moveTo>
                    <a:pt x="22428" y="40882"/>
                  </a:moveTo>
                  <a:lnTo>
                    <a:pt x="35977" y="41583"/>
                  </a:lnTo>
                  <a:cubicBezTo>
                    <a:pt x="32239" y="46489"/>
                    <a:pt x="29202" y="51628"/>
                    <a:pt x="26399" y="56768"/>
                  </a:cubicBezTo>
                  <a:lnTo>
                    <a:pt x="10046" y="53264"/>
                  </a:lnTo>
                  <a:lnTo>
                    <a:pt x="22428" y="40882"/>
                  </a:lnTo>
                  <a:close/>
                  <a:moveTo>
                    <a:pt x="28735" y="65879"/>
                  </a:moveTo>
                  <a:lnTo>
                    <a:pt x="35276" y="72186"/>
                  </a:lnTo>
                  <a:lnTo>
                    <a:pt x="30370" y="77559"/>
                  </a:lnTo>
                  <a:lnTo>
                    <a:pt x="25231" y="72420"/>
                  </a:lnTo>
                  <a:cubicBezTo>
                    <a:pt x="26165" y="71018"/>
                    <a:pt x="27333" y="68448"/>
                    <a:pt x="28735" y="65879"/>
                  </a:cubicBezTo>
                  <a:close/>
                  <a:moveTo>
                    <a:pt x="75224" y="15185"/>
                  </a:moveTo>
                  <a:lnTo>
                    <a:pt x="97417" y="37378"/>
                  </a:lnTo>
                  <a:cubicBezTo>
                    <a:pt x="93446" y="44854"/>
                    <a:pt x="88073" y="53030"/>
                    <a:pt x="80831" y="60506"/>
                  </a:cubicBezTo>
                  <a:cubicBezTo>
                    <a:pt x="75224" y="66112"/>
                    <a:pt x="62609" y="74055"/>
                    <a:pt x="52564" y="80129"/>
                  </a:cubicBezTo>
                  <a:lnTo>
                    <a:pt x="44854" y="72420"/>
                  </a:lnTo>
                  <a:lnTo>
                    <a:pt x="55600" y="61674"/>
                  </a:lnTo>
                  <a:cubicBezTo>
                    <a:pt x="56769" y="60506"/>
                    <a:pt x="56769" y="58169"/>
                    <a:pt x="55600" y="57001"/>
                  </a:cubicBezTo>
                  <a:cubicBezTo>
                    <a:pt x="55016" y="56417"/>
                    <a:pt x="54257" y="56125"/>
                    <a:pt x="53440" y="56125"/>
                  </a:cubicBezTo>
                  <a:cubicBezTo>
                    <a:pt x="52622" y="56125"/>
                    <a:pt x="51746" y="56417"/>
                    <a:pt x="50928" y="57001"/>
                  </a:cubicBezTo>
                  <a:lnTo>
                    <a:pt x="40182" y="67748"/>
                  </a:lnTo>
                  <a:lnTo>
                    <a:pt x="32239" y="59805"/>
                  </a:lnTo>
                  <a:cubicBezTo>
                    <a:pt x="32707" y="59337"/>
                    <a:pt x="32940" y="58637"/>
                    <a:pt x="33174" y="58403"/>
                  </a:cubicBezTo>
                  <a:cubicBezTo>
                    <a:pt x="39948" y="46489"/>
                    <a:pt x="46723" y="37378"/>
                    <a:pt x="52096" y="31771"/>
                  </a:cubicBezTo>
                  <a:cubicBezTo>
                    <a:pt x="58871" y="25230"/>
                    <a:pt x="66814" y="19623"/>
                    <a:pt x="75224" y="15185"/>
                  </a:cubicBezTo>
                  <a:close/>
                  <a:moveTo>
                    <a:pt x="39948" y="76858"/>
                  </a:moveTo>
                  <a:lnTo>
                    <a:pt x="46256" y="83400"/>
                  </a:lnTo>
                  <a:cubicBezTo>
                    <a:pt x="43686" y="85035"/>
                    <a:pt x="41350" y="86203"/>
                    <a:pt x="39715" y="87137"/>
                  </a:cubicBezTo>
                  <a:lnTo>
                    <a:pt x="34575" y="82231"/>
                  </a:lnTo>
                  <a:lnTo>
                    <a:pt x="39948" y="76858"/>
                  </a:lnTo>
                  <a:close/>
                  <a:moveTo>
                    <a:pt x="24238" y="82991"/>
                  </a:moveTo>
                  <a:cubicBezTo>
                    <a:pt x="25523" y="82991"/>
                    <a:pt x="26749" y="83516"/>
                    <a:pt x="27567" y="84568"/>
                  </a:cubicBezTo>
                  <a:cubicBezTo>
                    <a:pt x="29670" y="86436"/>
                    <a:pt x="29670" y="89473"/>
                    <a:pt x="28034" y="91576"/>
                  </a:cubicBezTo>
                  <a:lnTo>
                    <a:pt x="27100" y="92277"/>
                  </a:lnTo>
                  <a:cubicBezTo>
                    <a:pt x="26866" y="92277"/>
                    <a:pt x="26866" y="92744"/>
                    <a:pt x="26399" y="92744"/>
                  </a:cubicBezTo>
                  <a:lnTo>
                    <a:pt x="26165" y="92744"/>
                  </a:lnTo>
                  <a:lnTo>
                    <a:pt x="11915" y="100220"/>
                  </a:lnTo>
                  <a:lnTo>
                    <a:pt x="19391" y="86203"/>
                  </a:lnTo>
                  <a:lnTo>
                    <a:pt x="19391" y="85969"/>
                  </a:lnTo>
                  <a:cubicBezTo>
                    <a:pt x="19858" y="85268"/>
                    <a:pt x="20091" y="84801"/>
                    <a:pt x="20559" y="84568"/>
                  </a:cubicBezTo>
                  <a:cubicBezTo>
                    <a:pt x="21610" y="83516"/>
                    <a:pt x="22953" y="82991"/>
                    <a:pt x="24238" y="82991"/>
                  </a:cubicBezTo>
                  <a:close/>
                  <a:moveTo>
                    <a:pt x="70552" y="76391"/>
                  </a:moveTo>
                  <a:lnTo>
                    <a:pt x="71253" y="89707"/>
                  </a:lnTo>
                  <a:lnTo>
                    <a:pt x="58871" y="102088"/>
                  </a:lnTo>
                  <a:lnTo>
                    <a:pt x="55367" y="85736"/>
                  </a:lnTo>
                  <a:cubicBezTo>
                    <a:pt x="60039" y="82699"/>
                    <a:pt x="65646" y="79428"/>
                    <a:pt x="70552" y="76391"/>
                  </a:cubicBezTo>
                  <a:close/>
                  <a:moveTo>
                    <a:pt x="109098" y="0"/>
                  </a:moveTo>
                  <a:cubicBezTo>
                    <a:pt x="82232" y="1168"/>
                    <a:pt x="56535" y="14017"/>
                    <a:pt x="40182" y="35509"/>
                  </a:cubicBezTo>
                  <a:lnTo>
                    <a:pt x="21260" y="34575"/>
                  </a:lnTo>
                  <a:cubicBezTo>
                    <a:pt x="20325" y="34575"/>
                    <a:pt x="19391" y="34808"/>
                    <a:pt x="18923" y="35509"/>
                  </a:cubicBezTo>
                  <a:lnTo>
                    <a:pt x="1403" y="53030"/>
                  </a:lnTo>
                  <a:cubicBezTo>
                    <a:pt x="468" y="53731"/>
                    <a:pt x="234" y="54899"/>
                    <a:pt x="468" y="56067"/>
                  </a:cubicBezTo>
                  <a:cubicBezTo>
                    <a:pt x="935" y="57235"/>
                    <a:pt x="1636" y="58169"/>
                    <a:pt x="2804" y="58403"/>
                  </a:cubicBezTo>
                  <a:lnTo>
                    <a:pt x="23128" y="62842"/>
                  </a:lnTo>
                  <a:lnTo>
                    <a:pt x="18456" y="72186"/>
                  </a:lnTo>
                  <a:cubicBezTo>
                    <a:pt x="17755" y="73354"/>
                    <a:pt x="17989" y="74756"/>
                    <a:pt x="18923" y="75924"/>
                  </a:cubicBezTo>
                  <a:lnTo>
                    <a:pt x="20325" y="77559"/>
                  </a:lnTo>
                  <a:cubicBezTo>
                    <a:pt x="18923" y="78026"/>
                    <a:pt x="17288" y="78961"/>
                    <a:pt x="16120" y="80129"/>
                  </a:cubicBezTo>
                  <a:cubicBezTo>
                    <a:pt x="15186" y="81063"/>
                    <a:pt x="14251" y="82231"/>
                    <a:pt x="13784" y="83633"/>
                  </a:cubicBezTo>
                  <a:lnTo>
                    <a:pt x="468" y="107228"/>
                  </a:lnTo>
                  <a:cubicBezTo>
                    <a:pt x="1" y="108396"/>
                    <a:pt x="1" y="110265"/>
                    <a:pt x="1169" y="110966"/>
                  </a:cubicBezTo>
                  <a:cubicBezTo>
                    <a:pt x="1636" y="111667"/>
                    <a:pt x="2571" y="111900"/>
                    <a:pt x="3505" y="111900"/>
                  </a:cubicBezTo>
                  <a:cubicBezTo>
                    <a:pt x="3972" y="111900"/>
                    <a:pt x="4673" y="111900"/>
                    <a:pt x="4907" y="111667"/>
                  </a:cubicBezTo>
                  <a:lnTo>
                    <a:pt x="28969" y="98818"/>
                  </a:lnTo>
                  <a:cubicBezTo>
                    <a:pt x="29202" y="98584"/>
                    <a:pt x="29436" y="98584"/>
                    <a:pt x="30137" y="98117"/>
                  </a:cubicBezTo>
                  <a:cubicBezTo>
                    <a:pt x="30838" y="97650"/>
                    <a:pt x="31538" y="96949"/>
                    <a:pt x="32473" y="96482"/>
                  </a:cubicBezTo>
                  <a:cubicBezTo>
                    <a:pt x="33641" y="95314"/>
                    <a:pt x="34342" y="93912"/>
                    <a:pt x="35043" y="92043"/>
                  </a:cubicBezTo>
                  <a:lnTo>
                    <a:pt x="36678" y="93912"/>
                  </a:lnTo>
                  <a:cubicBezTo>
                    <a:pt x="37362" y="94459"/>
                    <a:pt x="38207" y="94686"/>
                    <a:pt x="39024" y="94686"/>
                  </a:cubicBezTo>
                  <a:cubicBezTo>
                    <a:pt x="39602" y="94686"/>
                    <a:pt x="40165" y="94573"/>
                    <a:pt x="40649" y="94379"/>
                  </a:cubicBezTo>
                  <a:cubicBezTo>
                    <a:pt x="40883" y="94146"/>
                    <a:pt x="44387" y="92277"/>
                    <a:pt x="49293" y="89473"/>
                  </a:cubicBezTo>
                  <a:lnTo>
                    <a:pt x="53732" y="109564"/>
                  </a:lnTo>
                  <a:cubicBezTo>
                    <a:pt x="54040" y="111262"/>
                    <a:pt x="55574" y="112247"/>
                    <a:pt x="57118" y="112247"/>
                  </a:cubicBezTo>
                  <a:cubicBezTo>
                    <a:pt x="57910" y="112247"/>
                    <a:pt x="58705" y="111987"/>
                    <a:pt x="59338" y="111433"/>
                  </a:cubicBezTo>
                  <a:lnTo>
                    <a:pt x="76859" y="93912"/>
                  </a:lnTo>
                  <a:cubicBezTo>
                    <a:pt x="77326" y="93211"/>
                    <a:pt x="77560" y="92277"/>
                    <a:pt x="77560" y="91576"/>
                  </a:cubicBezTo>
                  <a:lnTo>
                    <a:pt x="76859" y="72420"/>
                  </a:lnTo>
                  <a:cubicBezTo>
                    <a:pt x="80363" y="70084"/>
                    <a:pt x="83167" y="67514"/>
                    <a:pt x="85269" y="65411"/>
                  </a:cubicBezTo>
                  <a:cubicBezTo>
                    <a:pt x="98118" y="52096"/>
                    <a:pt x="104659" y="39013"/>
                    <a:pt x="109098" y="24062"/>
                  </a:cubicBezTo>
                  <a:cubicBezTo>
                    <a:pt x="112368" y="12148"/>
                    <a:pt x="112368" y="3504"/>
                    <a:pt x="112368" y="3271"/>
                  </a:cubicBezTo>
                  <a:cubicBezTo>
                    <a:pt x="112368" y="2336"/>
                    <a:pt x="112135" y="1635"/>
                    <a:pt x="111434" y="934"/>
                  </a:cubicBezTo>
                  <a:cubicBezTo>
                    <a:pt x="110967" y="467"/>
                    <a:pt x="110032" y="0"/>
                    <a:pt x="1090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47"/>
            <p:cNvSpPr/>
            <p:nvPr/>
          </p:nvSpPr>
          <p:spPr>
            <a:xfrm>
              <a:off x="1938331" y="306913"/>
              <a:ext cx="87609" cy="74389"/>
            </a:xfrm>
            <a:custGeom>
              <a:rect b="b" l="l" r="r" t="t"/>
              <a:pathLst>
                <a:path extrusionOk="0" h="27374" w="32239">
                  <a:moveTo>
                    <a:pt x="13930" y="6114"/>
                  </a:moveTo>
                  <a:cubicBezTo>
                    <a:pt x="15769" y="6114"/>
                    <a:pt x="17638" y="6815"/>
                    <a:pt x="19157" y="8217"/>
                  </a:cubicBezTo>
                  <a:cubicBezTo>
                    <a:pt x="21960" y="11254"/>
                    <a:pt x="21960" y="15926"/>
                    <a:pt x="19157" y="18496"/>
                  </a:cubicBezTo>
                  <a:cubicBezTo>
                    <a:pt x="17755" y="20014"/>
                    <a:pt x="15828" y="20774"/>
                    <a:pt x="13930" y="20774"/>
                  </a:cubicBezTo>
                  <a:cubicBezTo>
                    <a:pt x="12032" y="20774"/>
                    <a:pt x="10163" y="20014"/>
                    <a:pt x="8878" y="18496"/>
                  </a:cubicBezTo>
                  <a:cubicBezTo>
                    <a:pt x="5841" y="15926"/>
                    <a:pt x="5841" y="11020"/>
                    <a:pt x="8878" y="8217"/>
                  </a:cubicBezTo>
                  <a:cubicBezTo>
                    <a:pt x="10279" y="6815"/>
                    <a:pt x="12090" y="6114"/>
                    <a:pt x="13930" y="6114"/>
                  </a:cubicBezTo>
                  <a:close/>
                  <a:moveTo>
                    <a:pt x="14305" y="1"/>
                  </a:moveTo>
                  <a:cubicBezTo>
                    <a:pt x="7247" y="1"/>
                    <a:pt x="468" y="5504"/>
                    <a:pt x="468" y="13590"/>
                  </a:cubicBezTo>
                  <a:cubicBezTo>
                    <a:pt x="1" y="20832"/>
                    <a:pt x="6775" y="27373"/>
                    <a:pt x="14251" y="27373"/>
                  </a:cubicBezTo>
                  <a:cubicBezTo>
                    <a:pt x="26165" y="27373"/>
                    <a:pt x="32239" y="12422"/>
                    <a:pt x="23829" y="4012"/>
                  </a:cubicBezTo>
                  <a:cubicBezTo>
                    <a:pt x="21052" y="1234"/>
                    <a:pt x="17647" y="1"/>
                    <a:pt x="143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2" name="Google Shape;1632;p47"/>
          <p:cNvGrpSpPr/>
          <p:nvPr/>
        </p:nvGrpSpPr>
        <p:grpSpPr>
          <a:xfrm>
            <a:off x="720006" y="3088525"/>
            <a:ext cx="334712" cy="334014"/>
            <a:chOff x="1784700" y="976779"/>
            <a:chExt cx="304727" cy="304091"/>
          </a:xfrm>
        </p:grpSpPr>
        <p:sp>
          <p:nvSpPr>
            <p:cNvPr id="1633" name="Google Shape;1633;p47"/>
            <p:cNvSpPr/>
            <p:nvPr/>
          </p:nvSpPr>
          <p:spPr>
            <a:xfrm>
              <a:off x="1784700" y="976779"/>
              <a:ext cx="304727" cy="304091"/>
            </a:xfrm>
            <a:custGeom>
              <a:rect b="b" l="l" r="r" t="t"/>
              <a:pathLst>
                <a:path extrusionOk="0" h="111901" w="112135">
                  <a:moveTo>
                    <a:pt x="82699" y="6308"/>
                  </a:moveTo>
                  <a:lnTo>
                    <a:pt x="82699" y="13783"/>
                  </a:lnTo>
                  <a:lnTo>
                    <a:pt x="29436" y="13783"/>
                  </a:lnTo>
                  <a:lnTo>
                    <a:pt x="29436" y="6308"/>
                  </a:lnTo>
                  <a:close/>
                  <a:moveTo>
                    <a:pt x="22661" y="10980"/>
                  </a:moveTo>
                  <a:lnTo>
                    <a:pt x="22661" y="21726"/>
                  </a:lnTo>
                  <a:lnTo>
                    <a:pt x="11447" y="21726"/>
                  </a:lnTo>
                  <a:lnTo>
                    <a:pt x="22661" y="10980"/>
                  </a:lnTo>
                  <a:close/>
                  <a:moveTo>
                    <a:pt x="86149" y="32701"/>
                  </a:moveTo>
                  <a:cubicBezTo>
                    <a:pt x="96932" y="32701"/>
                    <a:pt x="105359" y="41718"/>
                    <a:pt x="105359" y="52329"/>
                  </a:cubicBezTo>
                  <a:cubicBezTo>
                    <a:pt x="105097" y="64951"/>
                    <a:pt x="95362" y="71949"/>
                    <a:pt x="85568" y="71949"/>
                  </a:cubicBezTo>
                  <a:cubicBezTo>
                    <a:pt x="77959" y="71949"/>
                    <a:pt x="70315" y="67727"/>
                    <a:pt x="67047" y="58637"/>
                  </a:cubicBezTo>
                  <a:cubicBezTo>
                    <a:pt x="67047" y="58403"/>
                    <a:pt x="67047" y="58170"/>
                    <a:pt x="66813" y="57936"/>
                  </a:cubicBezTo>
                  <a:cubicBezTo>
                    <a:pt x="63109" y="45664"/>
                    <a:pt x="72716" y="32703"/>
                    <a:pt x="85397" y="32703"/>
                  </a:cubicBezTo>
                  <a:cubicBezTo>
                    <a:pt x="85510" y="32703"/>
                    <a:pt x="85623" y="32704"/>
                    <a:pt x="85736" y="32706"/>
                  </a:cubicBezTo>
                  <a:cubicBezTo>
                    <a:pt x="85874" y="32703"/>
                    <a:pt x="86012" y="32701"/>
                    <a:pt x="86149" y="32701"/>
                  </a:cubicBezTo>
                  <a:close/>
                  <a:moveTo>
                    <a:pt x="82465" y="20324"/>
                  </a:moveTo>
                  <a:lnTo>
                    <a:pt x="82465" y="26165"/>
                  </a:lnTo>
                  <a:cubicBezTo>
                    <a:pt x="73588" y="27333"/>
                    <a:pt x="66346" y="32472"/>
                    <a:pt x="62608" y="39714"/>
                  </a:cubicBezTo>
                  <a:lnTo>
                    <a:pt x="35743" y="39714"/>
                  </a:lnTo>
                  <a:cubicBezTo>
                    <a:pt x="31304" y="40181"/>
                    <a:pt x="31304" y="46255"/>
                    <a:pt x="35743" y="46255"/>
                  </a:cubicBezTo>
                  <a:lnTo>
                    <a:pt x="60272" y="46255"/>
                  </a:lnTo>
                  <a:cubicBezTo>
                    <a:pt x="59572" y="49059"/>
                    <a:pt x="59338" y="52563"/>
                    <a:pt x="59805" y="55600"/>
                  </a:cubicBezTo>
                  <a:lnTo>
                    <a:pt x="35977" y="55600"/>
                  </a:lnTo>
                  <a:cubicBezTo>
                    <a:pt x="31538" y="55833"/>
                    <a:pt x="31538" y="61907"/>
                    <a:pt x="35977" y="61907"/>
                  </a:cubicBezTo>
                  <a:lnTo>
                    <a:pt x="61908" y="61907"/>
                  </a:lnTo>
                  <a:cubicBezTo>
                    <a:pt x="65412" y="70317"/>
                    <a:pt x="73355" y="76625"/>
                    <a:pt x="82933" y="77793"/>
                  </a:cubicBezTo>
                  <a:lnTo>
                    <a:pt x="82933" y="83867"/>
                  </a:lnTo>
                  <a:lnTo>
                    <a:pt x="79195" y="83867"/>
                  </a:lnTo>
                  <a:lnTo>
                    <a:pt x="79195" y="84568"/>
                  </a:lnTo>
                  <a:cubicBezTo>
                    <a:pt x="77326" y="84568"/>
                    <a:pt x="75924" y="85969"/>
                    <a:pt x="75924" y="87605"/>
                  </a:cubicBezTo>
                  <a:lnTo>
                    <a:pt x="75924" y="105126"/>
                  </a:lnTo>
                  <a:lnTo>
                    <a:pt x="6542" y="105126"/>
                  </a:lnTo>
                  <a:lnTo>
                    <a:pt x="6542" y="27800"/>
                  </a:lnTo>
                  <a:lnTo>
                    <a:pt x="25931" y="27800"/>
                  </a:lnTo>
                  <a:cubicBezTo>
                    <a:pt x="27800" y="27800"/>
                    <a:pt x="29202" y="26398"/>
                    <a:pt x="29202" y="24529"/>
                  </a:cubicBezTo>
                  <a:lnTo>
                    <a:pt x="29202" y="20324"/>
                  </a:lnTo>
                  <a:close/>
                  <a:moveTo>
                    <a:pt x="89007" y="91109"/>
                  </a:moveTo>
                  <a:lnTo>
                    <a:pt x="89007" y="105359"/>
                  </a:lnTo>
                  <a:lnTo>
                    <a:pt x="82465" y="105359"/>
                  </a:lnTo>
                  <a:lnTo>
                    <a:pt x="82465" y="91109"/>
                  </a:lnTo>
                  <a:close/>
                  <a:moveTo>
                    <a:pt x="25931" y="0"/>
                  </a:moveTo>
                  <a:cubicBezTo>
                    <a:pt x="25464" y="0"/>
                    <a:pt x="24530" y="234"/>
                    <a:pt x="23595" y="935"/>
                  </a:cubicBezTo>
                  <a:lnTo>
                    <a:pt x="935" y="22661"/>
                  </a:lnTo>
                  <a:cubicBezTo>
                    <a:pt x="234" y="23128"/>
                    <a:pt x="0" y="24062"/>
                    <a:pt x="0" y="24997"/>
                  </a:cubicBezTo>
                  <a:lnTo>
                    <a:pt x="0" y="108630"/>
                  </a:lnTo>
                  <a:cubicBezTo>
                    <a:pt x="0" y="110499"/>
                    <a:pt x="1402" y="111900"/>
                    <a:pt x="3271" y="111900"/>
                  </a:cubicBezTo>
                  <a:lnTo>
                    <a:pt x="92277" y="111900"/>
                  </a:lnTo>
                  <a:cubicBezTo>
                    <a:pt x="94146" y="111900"/>
                    <a:pt x="95548" y="110499"/>
                    <a:pt x="95548" y="108630"/>
                  </a:cubicBezTo>
                  <a:lnTo>
                    <a:pt x="95548" y="87838"/>
                  </a:lnTo>
                  <a:cubicBezTo>
                    <a:pt x="95548" y="86203"/>
                    <a:pt x="94146" y="84801"/>
                    <a:pt x="92277" y="84801"/>
                  </a:cubicBezTo>
                  <a:lnTo>
                    <a:pt x="89007" y="84801"/>
                  </a:lnTo>
                  <a:lnTo>
                    <a:pt x="89007" y="78727"/>
                  </a:lnTo>
                  <a:cubicBezTo>
                    <a:pt x="102089" y="76859"/>
                    <a:pt x="112134" y="65879"/>
                    <a:pt x="112134" y="52329"/>
                  </a:cubicBezTo>
                  <a:cubicBezTo>
                    <a:pt x="112134" y="39013"/>
                    <a:pt x="102089" y="27800"/>
                    <a:pt x="89007" y="26398"/>
                  </a:cubicBezTo>
                  <a:lnTo>
                    <a:pt x="89007" y="3271"/>
                  </a:lnTo>
                  <a:cubicBezTo>
                    <a:pt x="89007" y="2336"/>
                    <a:pt x="88773" y="1635"/>
                    <a:pt x="88306" y="935"/>
                  </a:cubicBezTo>
                  <a:cubicBezTo>
                    <a:pt x="87605" y="234"/>
                    <a:pt x="86671" y="0"/>
                    <a:pt x="859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47"/>
            <p:cNvSpPr/>
            <p:nvPr/>
          </p:nvSpPr>
          <p:spPr>
            <a:xfrm>
              <a:off x="1836756" y="1085971"/>
              <a:ext cx="18414" cy="17302"/>
            </a:xfrm>
            <a:custGeom>
              <a:rect b="b" l="l" r="r" t="t"/>
              <a:pathLst>
                <a:path extrusionOk="0" h="6367" w="6776">
                  <a:moveTo>
                    <a:pt x="3271" y="0"/>
                  </a:moveTo>
                  <a:cubicBezTo>
                    <a:pt x="1636" y="0"/>
                    <a:pt x="1" y="1402"/>
                    <a:pt x="1" y="3037"/>
                  </a:cubicBezTo>
                  <a:cubicBezTo>
                    <a:pt x="234" y="5257"/>
                    <a:pt x="1870" y="6366"/>
                    <a:pt x="3476" y="6366"/>
                  </a:cubicBezTo>
                  <a:cubicBezTo>
                    <a:pt x="5082" y="6366"/>
                    <a:pt x="6659" y="5257"/>
                    <a:pt x="6775" y="3037"/>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47"/>
            <p:cNvSpPr/>
            <p:nvPr/>
          </p:nvSpPr>
          <p:spPr>
            <a:xfrm>
              <a:off x="1836756" y="1128506"/>
              <a:ext cx="18414" cy="17460"/>
            </a:xfrm>
            <a:custGeom>
              <a:rect b="b" l="l" r="r" t="t"/>
              <a:pathLst>
                <a:path extrusionOk="0" h="6425" w="6776">
                  <a:moveTo>
                    <a:pt x="3271" y="0"/>
                  </a:moveTo>
                  <a:cubicBezTo>
                    <a:pt x="1636" y="0"/>
                    <a:pt x="1" y="1402"/>
                    <a:pt x="1" y="3271"/>
                  </a:cubicBezTo>
                  <a:cubicBezTo>
                    <a:pt x="234" y="5374"/>
                    <a:pt x="1870" y="6425"/>
                    <a:pt x="3476" y="6425"/>
                  </a:cubicBezTo>
                  <a:cubicBezTo>
                    <a:pt x="5082" y="6425"/>
                    <a:pt x="6659" y="5374"/>
                    <a:pt x="6775" y="3271"/>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47"/>
            <p:cNvSpPr/>
            <p:nvPr/>
          </p:nvSpPr>
          <p:spPr>
            <a:xfrm>
              <a:off x="1869768" y="1172309"/>
              <a:ext cx="76182" cy="17145"/>
            </a:xfrm>
            <a:custGeom>
              <a:rect b="b" l="l" r="r" t="t"/>
              <a:pathLst>
                <a:path extrusionOk="0" h="6309" w="28034">
                  <a:moveTo>
                    <a:pt x="4205" y="1"/>
                  </a:moveTo>
                  <a:cubicBezTo>
                    <a:pt x="0" y="234"/>
                    <a:pt x="0" y="6308"/>
                    <a:pt x="4205" y="6308"/>
                  </a:cubicBezTo>
                  <a:lnTo>
                    <a:pt x="23595" y="6308"/>
                  </a:lnTo>
                  <a:cubicBezTo>
                    <a:pt x="28034" y="6308"/>
                    <a:pt x="28034" y="1"/>
                    <a:pt x="23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47"/>
            <p:cNvSpPr/>
            <p:nvPr/>
          </p:nvSpPr>
          <p:spPr>
            <a:xfrm>
              <a:off x="1836756" y="1172309"/>
              <a:ext cx="18414" cy="17302"/>
            </a:xfrm>
            <a:custGeom>
              <a:rect b="b" l="l" r="r" t="t"/>
              <a:pathLst>
                <a:path extrusionOk="0" h="6367" w="6776">
                  <a:moveTo>
                    <a:pt x="3271" y="1"/>
                  </a:moveTo>
                  <a:cubicBezTo>
                    <a:pt x="1636" y="1"/>
                    <a:pt x="1" y="1402"/>
                    <a:pt x="1" y="3038"/>
                  </a:cubicBezTo>
                  <a:cubicBezTo>
                    <a:pt x="234" y="5257"/>
                    <a:pt x="1870" y="6367"/>
                    <a:pt x="3476" y="6367"/>
                  </a:cubicBezTo>
                  <a:cubicBezTo>
                    <a:pt x="5082" y="6367"/>
                    <a:pt x="6659" y="5257"/>
                    <a:pt x="6775" y="3038"/>
                  </a:cubicBezTo>
                  <a:cubicBezTo>
                    <a:pt x="6542" y="1402"/>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47"/>
            <p:cNvSpPr/>
            <p:nvPr/>
          </p:nvSpPr>
          <p:spPr>
            <a:xfrm>
              <a:off x="1869768" y="1214843"/>
              <a:ext cx="57138" cy="17778"/>
            </a:xfrm>
            <a:custGeom>
              <a:rect b="b" l="l" r="r" t="t"/>
              <a:pathLst>
                <a:path extrusionOk="0" h="6542" w="21026">
                  <a:moveTo>
                    <a:pt x="4205" y="1"/>
                  </a:moveTo>
                  <a:cubicBezTo>
                    <a:pt x="0" y="234"/>
                    <a:pt x="0" y="6542"/>
                    <a:pt x="4205" y="6542"/>
                  </a:cubicBezTo>
                  <a:lnTo>
                    <a:pt x="16587" y="6542"/>
                  </a:lnTo>
                  <a:cubicBezTo>
                    <a:pt x="21026" y="6542"/>
                    <a:pt x="21026" y="234"/>
                    <a:pt x="16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47"/>
            <p:cNvSpPr/>
            <p:nvPr/>
          </p:nvSpPr>
          <p:spPr>
            <a:xfrm>
              <a:off x="1836756" y="1214843"/>
              <a:ext cx="18414" cy="17938"/>
            </a:xfrm>
            <a:custGeom>
              <a:rect b="b" l="l" r="r" t="t"/>
              <a:pathLst>
                <a:path extrusionOk="0" h="6601" w="6776">
                  <a:moveTo>
                    <a:pt x="3271" y="1"/>
                  </a:moveTo>
                  <a:cubicBezTo>
                    <a:pt x="1636" y="1"/>
                    <a:pt x="1" y="1636"/>
                    <a:pt x="1" y="3271"/>
                  </a:cubicBezTo>
                  <a:cubicBezTo>
                    <a:pt x="234" y="5491"/>
                    <a:pt x="1870" y="6600"/>
                    <a:pt x="3476" y="6600"/>
                  </a:cubicBezTo>
                  <a:cubicBezTo>
                    <a:pt x="5082" y="6600"/>
                    <a:pt x="6659" y="5491"/>
                    <a:pt x="6775" y="3271"/>
                  </a:cubicBezTo>
                  <a:cubicBezTo>
                    <a:pt x="6542" y="1636"/>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0" name="Google Shape;1640;p47"/>
            <p:cNvSpPr/>
            <p:nvPr/>
          </p:nvSpPr>
          <p:spPr>
            <a:xfrm>
              <a:off x="1986539" y="1098192"/>
              <a:ext cx="58448" cy="41445"/>
            </a:xfrm>
            <a:custGeom>
              <a:rect b="b" l="l" r="r" t="t"/>
              <a:pathLst>
                <a:path extrusionOk="0" h="15251" w="21508">
                  <a:moveTo>
                    <a:pt x="18003" y="0"/>
                  </a:moveTo>
                  <a:cubicBezTo>
                    <a:pt x="17127" y="0"/>
                    <a:pt x="16251" y="293"/>
                    <a:pt x="15667" y="877"/>
                  </a:cubicBezTo>
                  <a:lnTo>
                    <a:pt x="9126" y="7418"/>
                  </a:lnTo>
                  <a:lnTo>
                    <a:pt x="6790" y="5082"/>
                  </a:lnTo>
                  <a:cubicBezTo>
                    <a:pt x="6055" y="4493"/>
                    <a:pt x="5299" y="4245"/>
                    <a:pt x="4593" y="4245"/>
                  </a:cubicBezTo>
                  <a:cubicBezTo>
                    <a:pt x="1938" y="4245"/>
                    <a:pt x="1" y="7772"/>
                    <a:pt x="2585" y="9987"/>
                  </a:cubicBezTo>
                  <a:lnTo>
                    <a:pt x="7491" y="14426"/>
                  </a:lnTo>
                  <a:cubicBezTo>
                    <a:pt x="8026" y="14961"/>
                    <a:pt x="8757" y="15251"/>
                    <a:pt x="9504" y="15251"/>
                  </a:cubicBezTo>
                  <a:cubicBezTo>
                    <a:pt x="10389" y="15251"/>
                    <a:pt x="11296" y="14845"/>
                    <a:pt x="11929" y="13959"/>
                  </a:cubicBezTo>
                  <a:lnTo>
                    <a:pt x="20339" y="5549"/>
                  </a:lnTo>
                  <a:cubicBezTo>
                    <a:pt x="21507" y="4381"/>
                    <a:pt x="21507" y="2045"/>
                    <a:pt x="20339" y="877"/>
                  </a:cubicBezTo>
                  <a:cubicBezTo>
                    <a:pt x="19755" y="293"/>
                    <a:pt x="18879" y="0"/>
                    <a:pt x="180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1" name="Google Shape;1641;p47"/>
          <p:cNvGrpSpPr/>
          <p:nvPr/>
        </p:nvGrpSpPr>
        <p:grpSpPr>
          <a:xfrm>
            <a:off x="7652160" y="486967"/>
            <a:ext cx="488828" cy="488828"/>
            <a:chOff x="3711125" y="728900"/>
            <a:chExt cx="662100" cy="662100"/>
          </a:xfrm>
        </p:grpSpPr>
        <p:sp>
          <p:nvSpPr>
            <p:cNvPr id="1642" name="Google Shape;1642;p47"/>
            <p:cNvSpPr/>
            <p:nvPr/>
          </p:nvSpPr>
          <p:spPr>
            <a:xfrm>
              <a:off x="3711125" y="728900"/>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643" name="Google Shape;1643;p47"/>
            <p:cNvSpPr/>
            <p:nvPr/>
          </p:nvSpPr>
          <p:spPr>
            <a:xfrm>
              <a:off x="3943089" y="889943"/>
              <a:ext cx="221609" cy="340014"/>
            </a:xfrm>
            <a:custGeom>
              <a:rect b="b" l="l" r="r" t="t"/>
              <a:pathLst>
                <a:path extrusionOk="0" h="11521" w="7509">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44" name="Google Shape;1644;p47"/>
          <p:cNvPicPr preferRelativeResize="0"/>
          <p:nvPr/>
        </p:nvPicPr>
        <p:blipFill>
          <a:blip r:embed="rId3">
            <a:alphaModFix/>
          </a:blip>
          <a:stretch>
            <a:fillRect/>
          </a:stretch>
        </p:blipFill>
        <p:spPr>
          <a:xfrm>
            <a:off x="4262800" y="2378425"/>
            <a:ext cx="4881202" cy="2765074"/>
          </a:xfrm>
          <a:prstGeom prst="rect">
            <a:avLst/>
          </a:prstGeom>
          <a:noFill/>
          <a:ln>
            <a:noFill/>
          </a:ln>
        </p:spPr>
      </p:pic>
      <p:grpSp>
        <p:nvGrpSpPr>
          <p:cNvPr id="1645" name="Google Shape;1645;p47"/>
          <p:cNvGrpSpPr/>
          <p:nvPr/>
        </p:nvGrpSpPr>
        <p:grpSpPr>
          <a:xfrm>
            <a:off x="315725" y="628307"/>
            <a:ext cx="404264" cy="389427"/>
            <a:chOff x="715001" y="536657"/>
            <a:chExt cx="404264" cy="389427"/>
          </a:xfrm>
        </p:grpSpPr>
        <p:sp>
          <p:nvSpPr>
            <p:cNvPr id="1646" name="Google Shape;1646;p47"/>
            <p:cNvSpPr/>
            <p:nvPr/>
          </p:nvSpPr>
          <p:spPr>
            <a:xfrm>
              <a:off x="782545" y="536657"/>
              <a:ext cx="264541" cy="389427"/>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47"/>
            <p:cNvSpPr/>
            <p:nvPr/>
          </p:nvSpPr>
          <p:spPr>
            <a:xfrm>
              <a:off x="1071295" y="651266"/>
              <a:ext cx="47969" cy="24076"/>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8" name="Google Shape;1648;p47"/>
            <p:cNvSpPr/>
            <p:nvPr/>
          </p:nvSpPr>
          <p:spPr>
            <a:xfrm>
              <a:off x="715001" y="651266"/>
              <a:ext cx="47969" cy="24076"/>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9" name="Google Shape;1649;p47"/>
            <p:cNvSpPr/>
            <p:nvPr/>
          </p:nvSpPr>
          <p:spPr>
            <a:xfrm>
              <a:off x="1047328" y="559473"/>
              <a:ext cx="49042" cy="35252"/>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47"/>
            <p:cNvSpPr/>
            <p:nvPr/>
          </p:nvSpPr>
          <p:spPr>
            <a:xfrm>
              <a:off x="737861" y="731288"/>
              <a:ext cx="49076" cy="34787"/>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47"/>
            <p:cNvSpPr/>
            <p:nvPr/>
          </p:nvSpPr>
          <p:spPr>
            <a:xfrm>
              <a:off x="1048400" y="731288"/>
              <a:ext cx="47969" cy="33859"/>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47"/>
            <p:cNvSpPr/>
            <p:nvPr/>
          </p:nvSpPr>
          <p:spPr>
            <a:xfrm>
              <a:off x="738968" y="560401"/>
              <a:ext cx="47969" cy="33859"/>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3" name="Google Shape;1653;p47"/>
            <p:cNvSpPr/>
            <p:nvPr/>
          </p:nvSpPr>
          <p:spPr>
            <a:xfrm>
              <a:off x="845732" y="584046"/>
              <a:ext cx="141695" cy="203087"/>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7" name="Shape 1657"/>
        <p:cNvGrpSpPr/>
        <p:nvPr/>
      </p:nvGrpSpPr>
      <p:grpSpPr>
        <a:xfrm>
          <a:off x="0" y="0"/>
          <a:ext cx="0" cy="0"/>
          <a:chOff x="0" y="0"/>
          <a:chExt cx="0" cy="0"/>
        </a:xfrm>
      </p:grpSpPr>
      <p:sp>
        <p:nvSpPr>
          <p:cNvPr id="1658" name="Google Shape;1658;p48"/>
          <p:cNvSpPr txBox="1"/>
          <p:nvPr>
            <p:ph idx="6" type="subTitle"/>
          </p:nvPr>
        </p:nvSpPr>
        <p:spPr>
          <a:xfrm>
            <a:off x="1146650" y="3000325"/>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1659" name="Google Shape;1659;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a:t>
            </a:r>
            <a:endParaRPr>
              <a:solidFill>
                <a:schemeClr val="accent1"/>
              </a:solidFill>
            </a:endParaRPr>
          </a:p>
        </p:txBody>
      </p:sp>
      <p:sp>
        <p:nvSpPr>
          <p:cNvPr id="1660" name="Google Shape;1660;p48"/>
          <p:cNvSpPr txBox="1"/>
          <p:nvPr>
            <p:ph idx="1" type="subTitle"/>
          </p:nvPr>
        </p:nvSpPr>
        <p:spPr>
          <a:xfrm>
            <a:off x="1147000" y="1816375"/>
            <a:ext cx="2811000" cy="1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a:t>
            </a:r>
            <a:r>
              <a:rPr lang="en"/>
              <a:t>Examine the average price of cryptocurrencies in each category.</a:t>
            </a:r>
            <a:endParaRPr/>
          </a:p>
        </p:txBody>
      </p:sp>
      <p:sp>
        <p:nvSpPr>
          <p:cNvPr id="1661" name="Google Shape;1661;p48"/>
          <p:cNvSpPr txBox="1"/>
          <p:nvPr>
            <p:ph idx="3" type="subTitle"/>
          </p:nvPr>
        </p:nvSpPr>
        <p:spPr>
          <a:xfrm>
            <a:off x="1146650" y="3565400"/>
            <a:ext cx="2811000" cy="1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Wrapped Tokens and Cryptocurrencies have the highest average prices, reflecting their significance and high-value use cases.</a:t>
            </a:r>
            <a:endParaRPr/>
          </a:p>
        </p:txBody>
      </p:sp>
      <p:sp>
        <p:nvSpPr>
          <p:cNvPr id="1662" name="Google Shape;1662;p48"/>
          <p:cNvSpPr txBox="1"/>
          <p:nvPr>
            <p:ph idx="5" type="subTitle"/>
          </p:nvPr>
        </p:nvSpPr>
        <p:spPr>
          <a:xfrm>
            <a:off x="1147000" y="1251275"/>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Motivation</a:t>
            </a:r>
            <a:endParaRPr/>
          </a:p>
        </p:txBody>
      </p:sp>
      <p:grpSp>
        <p:nvGrpSpPr>
          <p:cNvPr id="1663" name="Google Shape;1663;p48"/>
          <p:cNvGrpSpPr/>
          <p:nvPr/>
        </p:nvGrpSpPr>
        <p:grpSpPr>
          <a:xfrm>
            <a:off x="720008" y="1349561"/>
            <a:ext cx="335410" cy="335046"/>
            <a:chOff x="1784064" y="230842"/>
            <a:chExt cx="305363" cy="305031"/>
          </a:xfrm>
        </p:grpSpPr>
        <p:sp>
          <p:nvSpPr>
            <p:cNvPr id="1664" name="Google Shape;1664;p48"/>
            <p:cNvSpPr/>
            <p:nvPr/>
          </p:nvSpPr>
          <p:spPr>
            <a:xfrm>
              <a:off x="1784064" y="230842"/>
              <a:ext cx="305363" cy="305031"/>
            </a:xfrm>
            <a:custGeom>
              <a:rect b="b" l="l" r="r" t="t"/>
              <a:pathLst>
                <a:path extrusionOk="0" h="112247" w="112369">
                  <a:moveTo>
                    <a:pt x="106061" y="6775"/>
                  </a:moveTo>
                  <a:lnTo>
                    <a:pt x="106061" y="6775"/>
                  </a:lnTo>
                  <a:cubicBezTo>
                    <a:pt x="105360" y="10045"/>
                    <a:pt x="104425" y="15652"/>
                    <a:pt x="102790" y="22660"/>
                  </a:cubicBezTo>
                  <a:cubicBezTo>
                    <a:pt x="102089" y="25230"/>
                    <a:pt x="101155" y="27800"/>
                    <a:pt x="100220" y="30837"/>
                  </a:cubicBezTo>
                  <a:lnTo>
                    <a:pt x="81765" y="12381"/>
                  </a:lnTo>
                  <a:cubicBezTo>
                    <a:pt x="89241" y="9345"/>
                    <a:pt x="97417" y="7476"/>
                    <a:pt x="106061" y="6775"/>
                  </a:cubicBezTo>
                  <a:close/>
                  <a:moveTo>
                    <a:pt x="22428" y="40882"/>
                  </a:moveTo>
                  <a:lnTo>
                    <a:pt x="35977" y="41583"/>
                  </a:lnTo>
                  <a:cubicBezTo>
                    <a:pt x="32239" y="46489"/>
                    <a:pt x="29202" y="51628"/>
                    <a:pt x="26399" y="56768"/>
                  </a:cubicBezTo>
                  <a:lnTo>
                    <a:pt x="10046" y="53264"/>
                  </a:lnTo>
                  <a:lnTo>
                    <a:pt x="22428" y="40882"/>
                  </a:lnTo>
                  <a:close/>
                  <a:moveTo>
                    <a:pt x="28735" y="65879"/>
                  </a:moveTo>
                  <a:lnTo>
                    <a:pt x="35276" y="72186"/>
                  </a:lnTo>
                  <a:lnTo>
                    <a:pt x="30370" y="77559"/>
                  </a:lnTo>
                  <a:lnTo>
                    <a:pt x="25231" y="72420"/>
                  </a:lnTo>
                  <a:cubicBezTo>
                    <a:pt x="26165" y="71018"/>
                    <a:pt x="27333" y="68448"/>
                    <a:pt x="28735" y="65879"/>
                  </a:cubicBezTo>
                  <a:close/>
                  <a:moveTo>
                    <a:pt x="75224" y="15185"/>
                  </a:moveTo>
                  <a:lnTo>
                    <a:pt x="97417" y="37378"/>
                  </a:lnTo>
                  <a:cubicBezTo>
                    <a:pt x="93446" y="44854"/>
                    <a:pt x="88073" y="53030"/>
                    <a:pt x="80831" y="60506"/>
                  </a:cubicBezTo>
                  <a:cubicBezTo>
                    <a:pt x="75224" y="66112"/>
                    <a:pt x="62609" y="74055"/>
                    <a:pt x="52564" y="80129"/>
                  </a:cubicBezTo>
                  <a:lnTo>
                    <a:pt x="44854" y="72420"/>
                  </a:lnTo>
                  <a:lnTo>
                    <a:pt x="55600" y="61674"/>
                  </a:lnTo>
                  <a:cubicBezTo>
                    <a:pt x="56769" y="60506"/>
                    <a:pt x="56769" y="58169"/>
                    <a:pt x="55600" y="57001"/>
                  </a:cubicBezTo>
                  <a:cubicBezTo>
                    <a:pt x="55016" y="56417"/>
                    <a:pt x="54257" y="56125"/>
                    <a:pt x="53440" y="56125"/>
                  </a:cubicBezTo>
                  <a:cubicBezTo>
                    <a:pt x="52622" y="56125"/>
                    <a:pt x="51746" y="56417"/>
                    <a:pt x="50928" y="57001"/>
                  </a:cubicBezTo>
                  <a:lnTo>
                    <a:pt x="40182" y="67748"/>
                  </a:lnTo>
                  <a:lnTo>
                    <a:pt x="32239" y="59805"/>
                  </a:lnTo>
                  <a:cubicBezTo>
                    <a:pt x="32707" y="59337"/>
                    <a:pt x="32940" y="58637"/>
                    <a:pt x="33174" y="58403"/>
                  </a:cubicBezTo>
                  <a:cubicBezTo>
                    <a:pt x="39948" y="46489"/>
                    <a:pt x="46723" y="37378"/>
                    <a:pt x="52096" y="31771"/>
                  </a:cubicBezTo>
                  <a:cubicBezTo>
                    <a:pt x="58871" y="25230"/>
                    <a:pt x="66814" y="19623"/>
                    <a:pt x="75224" y="15185"/>
                  </a:cubicBezTo>
                  <a:close/>
                  <a:moveTo>
                    <a:pt x="39948" y="76858"/>
                  </a:moveTo>
                  <a:lnTo>
                    <a:pt x="46256" y="83400"/>
                  </a:lnTo>
                  <a:cubicBezTo>
                    <a:pt x="43686" y="85035"/>
                    <a:pt x="41350" y="86203"/>
                    <a:pt x="39715" y="87137"/>
                  </a:cubicBezTo>
                  <a:lnTo>
                    <a:pt x="34575" y="82231"/>
                  </a:lnTo>
                  <a:lnTo>
                    <a:pt x="39948" y="76858"/>
                  </a:lnTo>
                  <a:close/>
                  <a:moveTo>
                    <a:pt x="24238" y="82991"/>
                  </a:moveTo>
                  <a:cubicBezTo>
                    <a:pt x="25523" y="82991"/>
                    <a:pt x="26749" y="83516"/>
                    <a:pt x="27567" y="84568"/>
                  </a:cubicBezTo>
                  <a:cubicBezTo>
                    <a:pt x="29670" y="86436"/>
                    <a:pt x="29670" y="89473"/>
                    <a:pt x="28034" y="91576"/>
                  </a:cubicBezTo>
                  <a:lnTo>
                    <a:pt x="27100" y="92277"/>
                  </a:lnTo>
                  <a:cubicBezTo>
                    <a:pt x="26866" y="92277"/>
                    <a:pt x="26866" y="92744"/>
                    <a:pt x="26399" y="92744"/>
                  </a:cubicBezTo>
                  <a:lnTo>
                    <a:pt x="26165" y="92744"/>
                  </a:lnTo>
                  <a:lnTo>
                    <a:pt x="11915" y="100220"/>
                  </a:lnTo>
                  <a:lnTo>
                    <a:pt x="19391" y="86203"/>
                  </a:lnTo>
                  <a:lnTo>
                    <a:pt x="19391" y="85969"/>
                  </a:lnTo>
                  <a:cubicBezTo>
                    <a:pt x="19858" y="85268"/>
                    <a:pt x="20091" y="84801"/>
                    <a:pt x="20559" y="84568"/>
                  </a:cubicBezTo>
                  <a:cubicBezTo>
                    <a:pt x="21610" y="83516"/>
                    <a:pt x="22953" y="82991"/>
                    <a:pt x="24238" y="82991"/>
                  </a:cubicBezTo>
                  <a:close/>
                  <a:moveTo>
                    <a:pt x="70552" y="76391"/>
                  </a:moveTo>
                  <a:lnTo>
                    <a:pt x="71253" y="89707"/>
                  </a:lnTo>
                  <a:lnTo>
                    <a:pt x="58871" y="102088"/>
                  </a:lnTo>
                  <a:lnTo>
                    <a:pt x="55367" y="85736"/>
                  </a:lnTo>
                  <a:cubicBezTo>
                    <a:pt x="60039" y="82699"/>
                    <a:pt x="65646" y="79428"/>
                    <a:pt x="70552" y="76391"/>
                  </a:cubicBezTo>
                  <a:close/>
                  <a:moveTo>
                    <a:pt x="109098" y="0"/>
                  </a:moveTo>
                  <a:cubicBezTo>
                    <a:pt x="82232" y="1168"/>
                    <a:pt x="56535" y="14017"/>
                    <a:pt x="40182" y="35509"/>
                  </a:cubicBezTo>
                  <a:lnTo>
                    <a:pt x="21260" y="34575"/>
                  </a:lnTo>
                  <a:cubicBezTo>
                    <a:pt x="20325" y="34575"/>
                    <a:pt x="19391" y="34808"/>
                    <a:pt x="18923" y="35509"/>
                  </a:cubicBezTo>
                  <a:lnTo>
                    <a:pt x="1403" y="53030"/>
                  </a:lnTo>
                  <a:cubicBezTo>
                    <a:pt x="468" y="53731"/>
                    <a:pt x="234" y="54899"/>
                    <a:pt x="468" y="56067"/>
                  </a:cubicBezTo>
                  <a:cubicBezTo>
                    <a:pt x="935" y="57235"/>
                    <a:pt x="1636" y="58169"/>
                    <a:pt x="2804" y="58403"/>
                  </a:cubicBezTo>
                  <a:lnTo>
                    <a:pt x="23128" y="62842"/>
                  </a:lnTo>
                  <a:lnTo>
                    <a:pt x="18456" y="72186"/>
                  </a:lnTo>
                  <a:cubicBezTo>
                    <a:pt x="17755" y="73354"/>
                    <a:pt x="17989" y="74756"/>
                    <a:pt x="18923" y="75924"/>
                  </a:cubicBezTo>
                  <a:lnTo>
                    <a:pt x="20325" y="77559"/>
                  </a:lnTo>
                  <a:cubicBezTo>
                    <a:pt x="18923" y="78026"/>
                    <a:pt x="17288" y="78961"/>
                    <a:pt x="16120" y="80129"/>
                  </a:cubicBezTo>
                  <a:cubicBezTo>
                    <a:pt x="15186" y="81063"/>
                    <a:pt x="14251" y="82231"/>
                    <a:pt x="13784" y="83633"/>
                  </a:cubicBezTo>
                  <a:lnTo>
                    <a:pt x="468" y="107228"/>
                  </a:lnTo>
                  <a:cubicBezTo>
                    <a:pt x="1" y="108396"/>
                    <a:pt x="1" y="110265"/>
                    <a:pt x="1169" y="110966"/>
                  </a:cubicBezTo>
                  <a:cubicBezTo>
                    <a:pt x="1636" y="111667"/>
                    <a:pt x="2571" y="111900"/>
                    <a:pt x="3505" y="111900"/>
                  </a:cubicBezTo>
                  <a:cubicBezTo>
                    <a:pt x="3972" y="111900"/>
                    <a:pt x="4673" y="111900"/>
                    <a:pt x="4907" y="111667"/>
                  </a:cubicBezTo>
                  <a:lnTo>
                    <a:pt x="28969" y="98818"/>
                  </a:lnTo>
                  <a:cubicBezTo>
                    <a:pt x="29202" y="98584"/>
                    <a:pt x="29436" y="98584"/>
                    <a:pt x="30137" y="98117"/>
                  </a:cubicBezTo>
                  <a:cubicBezTo>
                    <a:pt x="30838" y="97650"/>
                    <a:pt x="31538" y="96949"/>
                    <a:pt x="32473" y="96482"/>
                  </a:cubicBezTo>
                  <a:cubicBezTo>
                    <a:pt x="33641" y="95314"/>
                    <a:pt x="34342" y="93912"/>
                    <a:pt x="35043" y="92043"/>
                  </a:cubicBezTo>
                  <a:lnTo>
                    <a:pt x="36678" y="93912"/>
                  </a:lnTo>
                  <a:cubicBezTo>
                    <a:pt x="37362" y="94459"/>
                    <a:pt x="38207" y="94686"/>
                    <a:pt x="39024" y="94686"/>
                  </a:cubicBezTo>
                  <a:cubicBezTo>
                    <a:pt x="39602" y="94686"/>
                    <a:pt x="40165" y="94573"/>
                    <a:pt x="40649" y="94379"/>
                  </a:cubicBezTo>
                  <a:cubicBezTo>
                    <a:pt x="40883" y="94146"/>
                    <a:pt x="44387" y="92277"/>
                    <a:pt x="49293" y="89473"/>
                  </a:cubicBezTo>
                  <a:lnTo>
                    <a:pt x="53732" y="109564"/>
                  </a:lnTo>
                  <a:cubicBezTo>
                    <a:pt x="54040" y="111262"/>
                    <a:pt x="55574" y="112247"/>
                    <a:pt x="57118" y="112247"/>
                  </a:cubicBezTo>
                  <a:cubicBezTo>
                    <a:pt x="57910" y="112247"/>
                    <a:pt x="58705" y="111987"/>
                    <a:pt x="59338" y="111433"/>
                  </a:cubicBezTo>
                  <a:lnTo>
                    <a:pt x="76859" y="93912"/>
                  </a:lnTo>
                  <a:cubicBezTo>
                    <a:pt x="77326" y="93211"/>
                    <a:pt x="77560" y="92277"/>
                    <a:pt x="77560" y="91576"/>
                  </a:cubicBezTo>
                  <a:lnTo>
                    <a:pt x="76859" y="72420"/>
                  </a:lnTo>
                  <a:cubicBezTo>
                    <a:pt x="80363" y="70084"/>
                    <a:pt x="83167" y="67514"/>
                    <a:pt x="85269" y="65411"/>
                  </a:cubicBezTo>
                  <a:cubicBezTo>
                    <a:pt x="98118" y="52096"/>
                    <a:pt x="104659" y="39013"/>
                    <a:pt x="109098" y="24062"/>
                  </a:cubicBezTo>
                  <a:cubicBezTo>
                    <a:pt x="112368" y="12148"/>
                    <a:pt x="112368" y="3504"/>
                    <a:pt x="112368" y="3271"/>
                  </a:cubicBezTo>
                  <a:cubicBezTo>
                    <a:pt x="112368" y="2336"/>
                    <a:pt x="112135" y="1635"/>
                    <a:pt x="111434" y="934"/>
                  </a:cubicBezTo>
                  <a:cubicBezTo>
                    <a:pt x="110967" y="467"/>
                    <a:pt x="110032" y="0"/>
                    <a:pt x="1090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48"/>
            <p:cNvSpPr/>
            <p:nvPr/>
          </p:nvSpPr>
          <p:spPr>
            <a:xfrm>
              <a:off x="1938331" y="306913"/>
              <a:ext cx="87609" cy="74389"/>
            </a:xfrm>
            <a:custGeom>
              <a:rect b="b" l="l" r="r" t="t"/>
              <a:pathLst>
                <a:path extrusionOk="0" h="27374" w="32239">
                  <a:moveTo>
                    <a:pt x="13930" y="6114"/>
                  </a:moveTo>
                  <a:cubicBezTo>
                    <a:pt x="15769" y="6114"/>
                    <a:pt x="17638" y="6815"/>
                    <a:pt x="19157" y="8217"/>
                  </a:cubicBezTo>
                  <a:cubicBezTo>
                    <a:pt x="21960" y="11254"/>
                    <a:pt x="21960" y="15926"/>
                    <a:pt x="19157" y="18496"/>
                  </a:cubicBezTo>
                  <a:cubicBezTo>
                    <a:pt x="17755" y="20014"/>
                    <a:pt x="15828" y="20774"/>
                    <a:pt x="13930" y="20774"/>
                  </a:cubicBezTo>
                  <a:cubicBezTo>
                    <a:pt x="12032" y="20774"/>
                    <a:pt x="10163" y="20014"/>
                    <a:pt x="8878" y="18496"/>
                  </a:cubicBezTo>
                  <a:cubicBezTo>
                    <a:pt x="5841" y="15926"/>
                    <a:pt x="5841" y="11020"/>
                    <a:pt x="8878" y="8217"/>
                  </a:cubicBezTo>
                  <a:cubicBezTo>
                    <a:pt x="10279" y="6815"/>
                    <a:pt x="12090" y="6114"/>
                    <a:pt x="13930" y="6114"/>
                  </a:cubicBezTo>
                  <a:close/>
                  <a:moveTo>
                    <a:pt x="14305" y="1"/>
                  </a:moveTo>
                  <a:cubicBezTo>
                    <a:pt x="7247" y="1"/>
                    <a:pt x="468" y="5504"/>
                    <a:pt x="468" y="13590"/>
                  </a:cubicBezTo>
                  <a:cubicBezTo>
                    <a:pt x="1" y="20832"/>
                    <a:pt x="6775" y="27373"/>
                    <a:pt x="14251" y="27373"/>
                  </a:cubicBezTo>
                  <a:cubicBezTo>
                    <a:pt x="26165" y="27373"/>
                    <a:pt x="32239" y="12422"/>
                    <a:pt x="23829" y="4012"/>
                  </a:cubicBezTo>
                  <a:cubicBezTo>
                    <a:pt x="21052" y="1234"/>
                    <a:pt x="17647" y="1"/>
                    <a:pt x="143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66" name="Google Shape;1666;p48"/>
          <p:cNvGrpSpPr/>
          <p:nvPr/>
        </p:nvGrpSpPr>
        <p:grpSpPr>
          <a:xfrm>
            <a:off x="720006" y="3088525"/>
            <a:ext cx="334712" cy="334014"/>
            <a:chOff x="1784700" y="976779"/>
            <a:chExt cx="304727" cy="304091"/>
          </a:xfrm>
        </p:grpSpPr>
        <p:sp>
          <p:nvSpPr>
            <p:cNvPr id="1667" name="Google Shape;1667;p48"/>
            <p:cNvSpPr/>
            <p:nvPr/>
          </p:nvSpPr>
          <p:spPr>
            <a:xfrm>
              <a:off x="1784700" y="976779"/>
              <a:ext cx="304727" cy="304091"/>
            </a:xfrm>
            <a:custGeom>
              <a:rect b="b" l="l" r="r" t="t"/>
              <a:pathLst>
                <a:path extrusionOk="0" h="111901" w="112135">
                  <a:moveTo>
                    <a:pt x="82699" y="6308"/>
                  </a:moveTo>
                  <a:lnTo>
                    <a:pt x="82699" y="13783"/>
                  </a:lnTo>
                  <a:lnTo>
                    <a:pt x="29436" y="13783"/>
                  </a:lnTo>
                  <a:lnTo>
                    <a:pt x="29436" y="6308"/>
                  </a:lnTo>
                  <a:close/>
                  <a:moveTo>
                    <a:pt x="22661" y="10980"/>
                  </a:moveTo>
                  <a:lnTo>
                    <a:pt x="22661" y="21726"/>
                  </a:lnTo>
                  <a:lnTo>
                    <a:pt x="11447" y="21726"/>
                  </a:lnTo>
                  <a:lnTo>
                    <a:pt x="22661" y="10980"/>
                  </a:lnTo>
                  <a:close/>
                  <a:moveTo>
                    <a:pt x="86149" y="32701"/>
                  </a:moveTo>
                  <a:cubicBezTo>
                    <a:pt x="96932" y="32701"/>
                    <a:pt x="105359" y="41718"/>
                    <a:pt x="105359" y="52329"/>
                  </a:cubicBezTo>
                  <a:cubicBezTo>
                    <a:pt x="105097" y="64951"/>
                    <a:pt x="95362" y="71949"/>
                    <a:pt x="85568" y="71949"/>
                  </a:cubicBezTo>
                  <a:cubicBezTo>
                    <a:pt x="77959" y="71949"/>
                    <a:pt x="70315" y="67727"/>
                    <a:pt x="67047" y="58637"/>
                  </a:cubicBezTo>
                  <a:cubicBezTo>
                    <a:pt x="67047" y="58403"/>
                    <a:pt x="67047" y="58170"/>
                    <a:pt x="66813" y="57936"/>
                  </a:cubicBezTo>
                  <a:cubicBezTo>
                    <a:pt x="63109" y="45664"/>
                    <a:pt x="72716" y="32703"/>
                    <a:pt x="85397" y="32703"/>
                  </a:cubicBezTo>
                  <a:cubicBezTo>
                    <a:pt x="85510" y="32703"/>
                    <a:pt x="85623" y="32704"/>
                    <a:pt x="85736" y="32706"/>
                  </a:cubicBezTo>
                  <a:cubicBezTo>
                    <a:pt x="85874" y="32703"/>
                    <a:pt x="86012" y="32701"/>
                    <a:pt x="86149" y="32701"/>
                  </a:cubicBezTo>
                  <a:close/>
                  <a:moveTo>
                    <a:pt x="82465" y="20324"/>
                  </a:moveTo>
                  <a:lnTo>
                    <a:pt x="82465" y="26165"/>
                  </a:lnTo>
                  <a:cubicBezTo>
                    <a:pt x="73588" y="27333"/>
                    <a:pt x="66346" y="32472"/>
                    <a:pt x="62608" y="39714"/>
                  </a:cubicBezTo>
                  <a:lnTo>
                    <a:pt x="35743" y="39714"/>
                  </a:lnTo>
                  <a:cubicBezTo>
                    <a:pt x="31304" y="40181"/>
                    <a:pt x="31304" y="46255"/>
                    <a:pt x="35743" y="46255"/>
                  </a:cubicBezTo>
                  <a:lnTo>
                    <a:pt x="60272" y="46255"/>
                  </a:lnTo>
                  <a:cubicBezTo>
                    <a:pt x="59572" y="49059"/>
                    <a:pt x="59338" y="52563"/>
                    <a:pt x="59805" y="55600"/>
                  </a:cubicBezTo>
                  <a:lnTo>
                    <a:pt x="35977" y="55600"/>
                  </a:lnTo>
                  <a:cubicBezTo>
                    <a:pt x="31538" y="55833"/>
                    <a:pt x="31538" y="61907"/>
                    <a:pt x="35977" y="61907"/>
                  </a:cubicBezTo>
                  <a:lnTo>
                    <a:pt x="61908" y="61907"/>
                  </a:lnTo>
                  <a:cubicBezTo>
                    <a:pt x="65412" y="70317"/>
                    <a:pt x="73355" y="76625"/>
                    <a:pt x="82933" y="77793"/>
                  </a:cubicBezTo>
                  <a:lnTo>
                    <a:pt x="82933" y="83867"/>
                  </a:lnTo>
                  <a:lnTo>
                    <a:pt x="79195" y="83867"/>
                  </a:lnTo>
                  <a:lnTo>
                    <a:pt x="79195" y="84568"/>
                  </a:lnTo>
                  <a:cubicBezTo>
                    <a:pt x="77326" y="84568"/>
                    <a:pt x="75924" y="85969"/>
                    <a:pt x="75924" y="87605"/>
                  </a:cubicBezTo>
                  <a:lnTo>
                    <a:pt x="75924" y="105126"/>
                  </a:lnTo>
                  <a:lnTo>
                    <a:pt x="6542" y="105126"/>
                  </a:lnTo>
                  <a:lnTo>
                    <a:pt x="6542" y="27800"/>
                  </a:lnTo>
                  <a:lnTo>
                    <a:pt x="25931" y="27800"/>
                  </a:lnTo>
                  <a:cubicBezTo>
                    <a:pt x="27800" y="27800"/>
                    <a:pt x="29202" y="26398"/>
                    <a:pt x="29202" y="24529"/>
                  </a:cubicBezTo>
                  <a:lnTo>
                    <a:pt x="29202" y="20324"/>
                  </a:lnTo>
                  <a:close/>
                  <a:moveTo>
                    <a:pt x="89007" y="91109"/>
                  </a:moveTo>
                  <a:lnTo>
                    <a:pt x="89007" y="105359"/>
                  </a:lnTo>
                  <a:lnTo>
                    <a:pt x="82465" y="105359"/>
                  </a:lnTo>
                  <a:lnTo>
                    <a:pt x="82465" y="91109"/>
                  </a:lnTo>
                  <a:close/>
                  <a:moveTo>
                    <a:pt x="25931" y="0"/>
                  </a:moveTo>
                  <a:cubicBezTo>
                    <a:pt x="25464" y="0"/>
                    <a:pt x="24530" y="234"/>
                    <a:pt x="23595" y="935"/>
                  </a:cubicBezTo>
                  <a:lnTo>
                    <a:pt x="935" y="22661"/>
                  </a:lnTo>
                  <a:cubicBezTo>
                    <a:pt x="234" y="23128"/>
                    <a:pt x="0" y="24062"/>
                    <a:pt x="0" y="24997"/>
                  </a:cubicBezTo>
                  <a:lnTo>
                    <a:pt x="0" y="108630"/>
                  </a:lnTo>
                  <a:cubicBezTo>
                    <a:pt x="0" y="110499"/>
                    <a:pt x="1402" y="111900"/>
                    <a:pt x="3271" y="111900"/>
                  </a:cubicBezTo>
                  <a:lnTo>
                    <a:pt x="92277" y="111900"/>
                  </a:lnTo>
                  <a:cubicBezTo>
                    <a:pt x="94146" y="111900"/>
                    <a:pt x="95548" y="110499"/>
                    <a:pt x="95548" y="108630"/>
                  </a:cubicBezTo>
                  <a:lnTo>
                    <a:pt x="95548" y="87838"/>
                  </a:lnTo>
                  <a:cubicBezTo>
                    <a:pt x="95548" y="86203"/>
                    <a:pt x="94146" y="84801"/>
                    <a:pt x="92277" y="84801"/>
                  </a:cubicBezTo>
                  <a:lnTo>
                    <a:pt x="89007" y="84801"/>
                  </a:lnTo>
                  <a:lnTo>
                    <a:pt x="89007" y="78727"/>
                  </a:lnTo>
                  <a:cubicBezTo>
                    <a:pt x="102089" y="76859"/>
                    <a:pt x="112134" y="65879"/>
                    <a:pt x="112134" y="52329"/>
                  </a:cubicBezTo>
                  <a:cubicBezTo>
                    <a:pt x="112134" y="39013"/>
                    <a:pt x="102089" y="27800"/>
                    <a:pt x="89007" y="26398"/>
                  </a:cubicBezTo>
                  <a:lnTo>
                    <a:pt x="89007" y="3271"/>
                  </a:lnTo>
                  <a:cubicBezTo>
                    <a:pt x="89007" y="2336"/>
                    <a:pt x="88773" y="1635"/>
                    <a:pt x="88306" y="935"/>
                  </a:cubicBezTo>
                  <a:cubicBezTo>
                    <a:pt x="87605" y="234"/>
                    <a:pt x="86671" y="0"/>
                    <a:pt x="859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48"/>
            <p:cNvSpPr/>
            <p:nvPr/>
          </p:nvSpPr>
          <p:spPr>
            <a:xfrm>
              <a:off x="1836756" y="1085971"/>
              <a:ext cx="18414" cy="17302"/>
            </a:xfrm>
            <a:custGeom>
              <a:rect b="b" l="l" r="r" t="t"/>
              <a:pathLst>
                <a:path extrusionOk="0" h="6367" w="6776">
                  <a:moveTo>
                    <a:pt x="3271" y="0"/>
                  </a:moveTo>
                  <a:cubicBezTo>
                    <a:pt x="1636" y="0"/>
                    <a:pt x="1" y="1402"/>
                    <a:pt x="1" y="3037"/>
                  </a:cubicBezTo>
                  <a:cubicBezTo>
                    <a:pt x="234" y="5257"/>
                    <a:pt x="1870" y="6366"/>
                    <a:pt x="3476" y="6366"/>
                  </a:cubicBezTo>
                  <a:cubicBezTo>
                    <a:pt x="5082" y="6366"/>
                    <a:pt x="6659" y="5257"/>
                    <a:pt x="6775" y="3037"/>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48"/>
            <p:cNvSpPr/>
            <p:nvPr/>
          </p:nvSpPr>
          <p:spPr>
            <a:xfrm>
              <a:off x="1836756" y="1128506"/>
              <a:ext cx="18414" cy="17460"/>
            </a:xfrm>
            <a:custGeom>
              <a:rect b="b" l="l" r="r" t="t"/>
              <a:pathLst>
                <a:path extrusionOk="0" h="6425" w="6776">
                  <a:moveTo>
                    <a:pt x="3271" y="0"/>
                  </a:moveTo>
                  <a:cubicBezTo>
                    <a:pt x="1636" y="0"/>
                    <a:pt x="1" y="1402"/>
                    <a:pt x="1" y="3271"/>
                  </a:cubicBezTo>
                  <a:cubicBezTo>
                    <a:pt x="234" y="5374"/>
                    <a:pt x="1870" y="6425"/>
                    <a:pt x="3476" y="6425"/>
                  </a:cubicBezTo>
                  <a:cubicBezTo>
                    <a:pt x="5082" y="6425"/>
                    <a:pt x="6659" y="5374"/>
                    <a:pt x="6775" y="3271"/>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48"/>
            <p:cNvSpPr/>
            <p:nvPr/>
          </p:nvSpPr>
          <p:spPr>
            <a:xfrm>
              <a:off x="1869768" y="1172309"/>
              <a:ext cx="76182" cy="17145"/>
            </a:xfrm>
            <a:custGeom>
              <a:rect b="b" l="l" r="r" t="t"/>
              <a:pathLst>
                <a:path extrusionOk="0" h="6309" w="28034">
                  <a:moveTo>
                    <a:pt x="4205" y="1"/>
                  </a:moveTo>
                  <a:cubicBezTo>
                    <a:pt x="0" y="234"/>
                    <a:pt x="0" y="6308"/>
                    <a:pt x="4205" y="6308"/>
                  </a:cubicBezTo>
                  <a:lnTo>
                    <a:pt x="23595" y="6308"/>
                  </a:lnTo>
                  <a:cubicBezTo>
                    <a:pt x="28034" y="6308"/>
                    <a:pt x="28034" y="1"/>
                    <a:pt x="23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48"/>
            <p:cNvSpPr/>
            <p:nvPr/>
          </p:nvSpPr>
          <p:spPr>
            <a:xfrm>
              <a:off x="1836756" y="1172309"/>
              <a:ext cx="18414" cy="17302"/>
            </a:xfrm>
            <a:custGeom>
              <a:rect b="b" l="l" r="r" t="t"/>
              <a:pathLst>
                <a:path extrusionOk="0" h="6367" w="6776">
                  <a:moveTo>
                    <a:pt x="3271" y="1"/>
                  </a:moveTo>
                  <a:cubicBezTo>
                    <a:pt x="1636" y="1"/>
                    <a:pt x="1" y="1402"/>
                    <a:pt x="1" y="3038"/>
                  </a:cubicBezTo>
                  <a:cubicBezTo>
                    <a:pt x="234" y="5257"/>
                    <a:pt x="1870" y="6367"/>
                    <a:pt x="3476" y="6367"/>
                  </a:cubicBezTo>
                  <a:cubicBezTo>
                    <a:pt x="5082" y="6367"/>
                    <a:pt x="6659" y="5257"/>
                    <a:pt x="6775" y="3038"/>
                  </a:cubicBezTo>
                  <a:cubicBezTo>
                    <a:pt x="6542" y="1402"/>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48"/>
            <p:cNvSpPr/>
            <p:nvPr/>
          </p:nvSpPr>
          <p:spPr>
            <a:xfrm>
              <a:off x="1869768" y="1214843"/>
              <a:ext cx="57138" cy="17778"/>
            </a:xfrm>
            <a:custGeom>
              <a:rect b="b" l="l" r="r" t="t"/>
              <a:pathLst>
                <a:path extrusionOk="0" h="6542" w="21026">
                  <a:moveTo>
                    <a:pt x="4205" y="1"/>
                  </a:moveTo>
                  <a:cubicBezTo>
                    <a:pt x="0" y="234"/>
                    <a:pt x="0" y="6542"/>
                    <a:pt x="4205" y="6542"/>
                  </a:cubicBezTo>
                  <a:lnTo>
                    <a:pt x="16587" y="6542"/>
                  </a:lnTo>
                  <a:cubicBezTo>
                    <a:pt x="21026" y="6542"/>
                    <a:pt x="21026" y="234"/>
                    <a:pt x="16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48"/>
            <p:cNvSpPr/>
            <p:nvPr/>
          </p:nvSpPr>
          <p:spPr>
            <a:xfrm>
              <a:off x="1836756" y="1214843"/>
              <a:ext cx="18414" cy="17938"/>
            </a:xfrm>
            <a:custGeom>
              <a:rect b="b" l="l" r="r" t="t"/>
              <a:pathLst>
                <a:path extrusionOk="0" h="6601" w="6776">
                  <a:moveTo>
                    <a:pt x="3271" y="1"/>
                  </a:moveTo>
                  <a:cubicBezTo>
                    <a:pt x="1636" y="1"/>
                    <a:pt x="1" y="1636"/>
                    <a:pt x="1" y="3271"/>
                  </a:cubicBezTo>
                  <a:cubicBezTo>
                    <a:pt x="234" y="5491"/>
                    <a:pt x="1870" y="6600"/>
                    <a:pt x="3476" y="6600"/>
                  </a:cubicBezTo>
                  <a:cubicBezTo>
                    <a:pt x="5082" y="6600"/>
                    <a:pt x="6659" y="5491"/>
                    <a:pt x="6775" y="3271"/>
                  </a:cubicBezTo>
                  <a:cubicBezTo>
                    <a:pt x="6542" y="1636"/>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48"/>
            <p:cNvSpPr/>
            <p:nvPr/>
          </p:nvSpPr>
          <p:spPr>
            <a:xfrm>
              <a:off x="1986539" y="1098192"/>
              <a:ext cx="58448" cy="41445"/>
            </a:xfrm>
            <a:custGeom>
              <a:rect b="b" l="l" r="r" t="t"/>
              <a:pathLst>
                <a:path extrusionOk="0" h="15251" w="21508">
                  <a:moveTo>
                    <a:pt x="18003" y="0"/>
                  </a:moveTo>
                  <a:cubicBezTo>
                    <a:pt x="17127" y="0"/>
                    <a:pt x="16251" y="293"/>
                    <a:pt x="15667" y="877"/>
                  </a:cubicBezTo>
                  <a:lnTo>
                    <a:pt x="9126" y="7418"/>
                  </a:lnTo>
                  <a:lnTo>
                    <a:pt x="6790" y="5082"/>
                  </a:lnTo>
                  <a:cubicBezTo>
                    <a:pt x="6055" y="4493"/>
                    <a:pt x="5299" y="4245"/>
                    <a:pt x="4593" y="4245"/>
                  </a:cubicBezTo>
                  <a:cubicBezTo>
                    <a:pt x="1938" y="4245"/>
                    <a:pt x="1" y="7772"/>
                    <a:pt x="2585" y="9987"/>
                  </a:cubicBezTo>
                  <a:lnTo>
                    <a:pt x="7491" y="14426"/>
                  </a:lnTo>
                  <a:cubicBezTo>
                    <a:pt x="8026" y="14961"/>
                    <a:pt x="8757" y="15251"/>
                    <a:pt x="9504" y="15251"/>
                  </a:cubicBezTo>
                  <a:cubicBezTo>
                    <a:pt x="10389" y="15251"/>
                    <a:pt x="11296" y="14845"/>
                    <a:pt x="11929" y="13959"/>
                  </a:cubicBezTo>
                  <a:lnTo>
                    <a:pt x="20339" y="5549"/>
                  </a:lnTo>
                  <a:cubicBezTo>
                    <a:pt x="21507" y="4381"/>
                    <a:pt x="21507" y="2045"/>
                    <a:pt x="20339" y="877"/>
                  </a:cubicBezTo>
                  <a:cubicBezTo>
                    <a:pt x="19755" y="293"/>
                    <a:pt x="18879" y="0"/>
                    <a:pt x="180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75" name="Google Shape;1675;p48"/>
          <p:cNvGrpSpPr/>
          <p:nvPr/>
        </p:nvGrpSpPr>
        <p:grpSpPr>
          <a:xfrm>
            <a:off x="7652160" y="486967"/>
            <a:ext cx="488828" cy="488828"/>
            <a:chOff x="3711125" y="728900"/>
            <a:chExt cx="662100" cy="662100"/>
          </a:xfrm>
        </p:grpSpPr>
        <p:sp>
          <p:nvSpPr>
            <p:cNvPr id="1676" name="Google Shape;1676;p48"/>
            <p:cNvSpPr/>
            <p:nvPr/>
          </p:nvSpPr>
          <p:spPr>
            <a:xfrm>
              <a:off x="3711125" y="728900"/>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677" name="Google Shape;1677;p48"/>
            <p:cNvSpPr/>
            <p:nvPr/>
          </p:nvSpPr>
          <p:spPr>
            <a:xfrm>
              <a:off x="3943089" y="889943"/>
              <a:ext cx="221609" cy="340014"/>
            </a:xfrm>
            <a:custGeom>
              <a:rect b="b" l="l" r="r" t="t"/>
              <a:pathLst>
                <a:path extrusionOk="0" h="11521" w="7509">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78" name="Google Shape;1678;p48"/>
          <p:cNvPicPr preferRelativeResize="0"/>
          <p:nvPr/>
        </p:nvPicPr>
        <p:blipFill>
          <a:blip r:embed="rId3">
            <a:alphaModFix/>
          </a:blip>
          <a:stretch>
            <a:fillRect/>
          </a:stretch>
        </p:blipFill>
        <p:spPr>
          <a:xfrm>
            <a:off x="3958000" y="2205764"/>
            <a:ext cx="5186000" cy="2937736"/>
          </a:xfrm>
          <a:prstGeom prst="rect">
            <a:avLst/>
          </a:prstGeom>
          <a:noFill/>
          <a:ln>
            <a:noFill/>
          </a:ln>
        </p:spPr>
      </p:pic>
      <p:grpSp>
        <p:nvGrpSpPr>
          <p:cNvPr id="1679" name="Google Shape;1679;p48"/>
          <p:cNvGrpSpPr/>
          <p:nvPr/>
        </p:nvGrpSpPr>
        <p:grpSpPr>
          <a:xfrm>
            <a:off x="315725" y="586382"/>
            <a:ext cx="404264" cy="389427"/>
            <a:chOff x="715001" y="536657"/>
            <a:chExt cx="404264" cy="389427"/>
          </a:xfrm>
        </p:grpSpPr>
        <p:sp>
          <p:nvSpPr>
            <p:cNvPr id="1680" name="Google Shape;1680;p48"/>
            <p:cNvSpPr/>
            <p:nvPr/>
          </p:nvSpPr>
          <p:spPr>
            <a:xfrm>
              <a:off x="782545" y="536657"/>
              <a:ext cx="264541" cy="389427"/>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48"/>
            <p:cNvSpPr/>
            <p:nvPr/>
          </p:nvSpPr>
          <p:spPr>
            <a:xfrm>
              <a:off x="1071295" y="651266"/>
              <a:ext cx="47969" cy="24076"/>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48"/>
            <p:cNvSpPr/>
            <p:nvPr/>
          </p:nvSpPr>
          <p:spPr>
            <a:xfrm>
              <a:off x="715001" y="651266"/>
              <a:ext cx="47969" cy="24076"/>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48"/>
            <p:cNvSpPr/>
            <p:nvPr/>
          </p:nvSpPr>
          <p:spPr>
            <a:xfrm>
              <a:off x="1047328" y="559473"/>
              <a:ext cx="49042" cy="35252"/>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48"/>
            <p:cNvSpPr/>
            <p:nvPr/>
          </p:nvSpPr>
          <p:spPr>
            <a:xfrm>
              <a:off x="737861" y="731288"/>
              <a:ext cx="49076" cy="34787"/>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48"/>
            <p:cNvSpPr/>
            <p:nvPr/>
          </p:nvSpPr>
          <p:spPr>
            <a:xfrm>
              <a:off x="1048400" y="731288"/>
              <a:ext cx="47969" cy="33859"/>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48"/>
            <p:cNvSpPr/>
            <p:nvPr/>
          </p:nvSpPr>
          <p:spPr>
            <a:xfrm>
              <a:off x="738968" y="560401"/>
              <a:ext cx="47969" cy="33859"/>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48"/>
            <p:cNvSpPr/>
            <p:nvPr/>
          </p:nvSpPr>
          <p:spPr>
            <a:xfrm>
              <a:off x="845732" y="584046"/>
              <a:ext cx="141695" cy="203087"/>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1" name="Shape 1691"/>
        <p:cNvGrpSpPr/>
        <p:nvPr/>
      </p:nvGrpSpPr>
      <p:grpSpPr>
        <a:xfrm>
          <a:off x="0" y="0"/>
          <a:ext cx="0" cy="0"/>
          <a:chOff x="0" y="0"/>
          <a:chExt cx="0" cy="0"/>
        </a:xfrm>
      </p:grpSpPr>
      <p:sp>
        <p:nvSpPr>
          <p:cNvPr id="1692" name="Google Shape;1692;p49"/>
          <p:cNvSpPr txBox="1"/>
          <p:nvPr>
            <p:ph idx="6" type="subTitle"/>
          </p:nvPr>
        </p:nvSpPr>
        <p:spPr>
          <a:xfrm>
            <a:off x="1146650" y="2591025"/>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1693" name="Google Shape;1693;p4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a:t>
            </a:r>
            <a:endParaRPr>
              <a:solidFill>
                <a:schemeClr val="accent1"/>
              </a:solidFill>
            </a:endParaRPr>
          </a:p>
        </p:txBody>
      </p:sp>
      <p:sp>
        <p:nvSpPr>
          <p:cNvPr id="1694" name="Google Shape;1694;p49"/>
          <p:cNvSpPr txBox="1"/>
          <p:nvPr>
            <p:ph idx="1" type="subTitle"/>
          </p:nvPr>
        </p:nvSpPr>
        <p:spPr>
          <a:xfrm>
            <a:off x="1147000" y="1648225"/>
            <a:ext cx="2811000" cy="1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v</a:t>
            </a:r>
            <a:r>
              <a:rPr lang="en"/>
              <a:t>isualize the distribution of market caps for the top 10 multi-category combinations.</a:t>
            </a:r>
            <a:endParaRPr/>
          </a:p>
        </p:txBody>
      </p:sp>
      <p:sp>
        <p:nvSpPr>
          <p:cNvPr id="1695" name="Google Shape;1695;p49"/>
          <p:cNvSpPr txBox="1"/>
          <p:nvPr>
            <p:ph idx="3" type="subTitle"/>
          </p:nvPr>
        </p:nvSpPr>
        <p:spPr>
          <a:xfrm>
            <a:off x="687350" y="3156100"/>
            <a:ext cx="3270300" cy="1038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DeFi &amp; Decentralized Exchanges have the highest median market cap.</a:t>
            </a:r>
            <a:endParaRPr/>
          </a:p>
          <a:p>
            <a:pPr indent="-304800" lvl="0" marL="457200" rtl="0" algn="l">
              <a:spcBef>
                <a:spcPts val="0"/>
              </a:spcBef>
              <a:spcAft>
                <a:spcPts val="0"/>
              </a:spcAft>
              <a:buSzPts val="1200"/>
              <a:buChar char="●"/>
            </a:pPr>
            <a:r>
              <a:rPr lang="en"/>
              <a:t>Gaming &amp; NFTs show high potential but significant volatility.</a:t>
            </a:r>
            <a:endParaRPr/>
          </a:p>
          <a:p>
            <a:pPr indent="-304800" lvl="0" marL="457200" rtl="0" algn="l">
              <a:spcBef>
                <a:spcPts val="0"/>
              </a:spcBef>
              <a:spcAft>
                <a:spcPts val="0"/>
              </a:spcAft>
              <a:buSzPts val="1200"/>
              <a:buChar char="●"/>
            </a:pPr>
            <a:r>
              <a:rPr lang="en"/>
              <a:t>No Category &amp; Memes have lower medians but a broad range.</a:t>
            </a:r>
            <a:endParaRPr/>
          </a:p>
          <a:p>
            <a:pPr indent="-304800" lvl="0" marL="457200" rtl="0" algn="l">
              <a:spcBef>
                <a:spcPts val="0"/>
              </a:spcBef>
              <a:spcAft>
                <a:spcPts val="0"/>
              </a:spcAft>
              <a:buSzPts val="1200"/>
              <a:buChar char="●"/>
            </a:pPr>
            <a:r>
              <a:rPr lang="en"/>
              <a:t>AI, Data Management, and Fan Tokens maintain stable market caps, reflecting steady investor interest.</a:t>
            </a:r>
            <a:endParaRPr/>
          </a:p>
        </p:txBody>
      </p:sp>
      <p:sp>
        <p:nvSpPr>
          <p:cNvPr id="1696" name="Google Shape;1696;p49"/>
          <p:cNvSpPr txBox="1"/>
          <p:nvPr>
            <p:ph idx="5" type="subTitle"/>
          </p:nvPr>
        </p:nvSpPr>
        <p:spPr>
          <a:xfrm>
            <a:off x="1147000" y="1075525"/>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Motivation</a:t>
            </a:r>
            <a:endParaRPr/>
          </a:p>
        </p:txBody>
      </p:sp>
      <p:grpSp>
        <p:nvGrpSpPr>
          <p:cNvPr id="1697" name="Google Shape;1697;p49"/>
          <p:cNvGrpSpPr/>
          <p:nvPr/>
        </p:nvGrpSpPr>
        <p:grpSpPr>
          <a:xfrm>
            <a:off x="720008" y="1173811"/>
            <a:ext cx="335410" cy="335046"/>
            <a:chOff x="1784064" y="230842"/>
            <a:chExt cx="305363" cy="305031"/>
          </a:xfrm>
        </p:grpSpPr>
        <p:sp>
          <p:nvSpPr>
            <p:cNvPr id="1698" name="Google Shape;1698;p49"/>
            <p:cNvSpPr/>
            <p:nvPr/>
          </p:nvSpPr>
          <p:spPr>
            <a:xfrm>
              <a:off x="1784064" y="230842"/>
              <a:ext cx="305363" cy="305031"/>
            </a:xfrm>
            <a:custGeom>
              <a:rect b="b" l="l" r="r" t="t"/>
              <a:pathLst>
                <a:path extrusionOk="0" h="112247" w="112369">
                  <a:moveTo>
                    <a:pt x="106061" y="6775"/>
                  </a:moveTo>
                  <a:lnTo>
                    <a:pt x="106061" y="6775"/>
                  </a:lnTo>
                  <a:cubicBezTo>
                    <a:pt x="105360" y="10045"/>
                    <a:pt x="104425" y="15652"/>
                    <a:pt x="102790" y="22660"/>
                  </a:cubicBezTo>
                  <a:cubicBezTo>
                    <a:pt x="102089" y="25230"/>
                    <a:pt x="101155" y="27800"/>
                    <a:pt x="100220" y="30837"/>
                  </a:cubicBezTo>
                  <a:lnTo>
                    <a:pt x="81765" y="12381"/>
                  </a:lnTo>
                  <a:cubicBezTo>
                    <a:pt x="89241" y="9345"/>
                    <a:pt x="97417" y="7476"/>
                    <a:pt x="106061" y="6775"/>
                  </a:cubicBezTo>
                  <a:close/>
                  <a:moveTo>
                    <a:pt x="22428" y="40882"/>
                  </a:moveTo>
                  <a:lnTo>
                    <a:pt x="35977" y="41583"/>
                  </a:lnTo>
                  <a:cubicBezTo>
                    <a:pt x="32239" y="46489"/>
                    <a:pt x="29202" y="51628"/>
                    <a:pt x="26399" y="56768"/>
                  </a:cubicBezTo>
                  <a:lnTo>
                    <a:pt x="10046" y="53264"/>
                  </a:lnTo>
                  <a:lnTo>
                    <a:pt x="22428" y="40882"/>
                  </a:lnTo>
                  <a:close/>
                  <a:moveTo>
                    <a:pt x="28735" y="65879"/>
                  </a:moveTo>
                  <a:lnTo>
                    <a:pt x="35276" y="72186"/>
                  </a:lnTo>
                  <a:lnTo>
                    <a:pt x="30370" y="77559"/>
                  </a:lnTo>
                  <a:lnTo>
                    <a:pt x="25231" y="72420"/>
                  </a:lnTo>
                  <a:cubicBezTo>
                    <a:pt x="26165" y="71018"/>
                    <a:pt x="27333" y="68448"/>
                    <a:pt x="28735" y="65879"/>
                  </a:cubicBezTo>
                  <a:close/>
                  <a:moveTo>
                    <a:pt x="75224" y="15185"/>
                  </a:moveTo>
                  <a:lnTo>
                    <a:pt x="97417" y="37378"/>
                  </a:lnTo>
                  <a:cubicBezTo>
                    <a:pt x="93446" y="44854"/>
                    <a:pt x="88073" y="53030"/>
                    <a:pt x="80831" y="60506"/>
                  </a:cubicBezTo>
                  <a:cubicBezTo>
                    <a:pt x="75224" y="66112"/>
                    <a:pt x="62609" y="74055"/>
                    <a:pt x="52564" y="80129"/>
                  </a:cubicBezTo>
                  <a:lnTo>
                    <a:pt x="44854" y="72420"/>
                  </a:lnTo>
                  <a:lnTo>
                    <a:pt x="55600" y="61674"/>
                  </a:lnTo>
                  <a:cubicBezTo>
                    <a:pt x="56769" y="60506"/>
                    <a:pt x="56769" y="58169"/>
                    <a:pt x="55600" y="57001"/>
                  </a:cubicBezTo>
                  <a:cubicBezTo>
                    <a:pt x="55016" y="56417"/>
                    <a:pt x="54257" y="56125"/>
                    <a:pt x="53440" y="56125"/>
                  </a:cubicBezTo>
                  <a:cubicBezTo>
                    <a:pt x="52622" y="56125"/>
                    <a:pt x="51746" y="56417"/>
                    <a:pt x="50928" y="57001"/>
                  </a:cubicBezTo>
                  <a:lnTo>
                    <a:pt x="40182" y="67748"/>
                  </a:lnTo>
                  <a:lnTo>
                    <a:pt x="32239" y="59805"/>
                  </a:lnTo>
                  <a:cubicBezTo>
                    <a:pt x="32707" y="59337"/>
                    <a:pt x="32940" y="58637"/>
                    <a:pt x="33174" y="58403"/>
                  </a:cubicBezTo>
                  <a:cubicBezTo>
                    <a:pt x="39948" y="46489"/>
                    <a:pt x="46723" y="37378"/>
                    <a:pt x="52096" y="31771"/>
                  </a:cubicBezTo>
                  <a:cubicBezTo>
                    <a:pt x="58871" y="25230"/>
                    <a:pt x="66814" y="19623"/>
                    <a:pt x="75224" y="15185"/>
                  </a:cubicBezTo>
                  <a:close/>
                  <a:moveTo>
                    <a:pt x="39948" y="76858"/>
                  </a:moveTo>
                  <a:lnTo>
                    <a:pt x="46256" y="83400"/>
                  </a:lnTo>
                  <a:cubicBezTo>
                    <a:pt x="43686" y="85035"/>
                    <a:pt x="41350" y="86203"/>
                    <a:pt x="39715" y="87137"/>
                  </a:cubicBezTo>
                  <a:lnTo>
                    <a:pt x="34575" y="82231"/>
                  </a:lnTo>
                  <a:lnTo>
                    <a:pt x="39948" y="76858"/>
                  </a:lnTo>
                  <a:close/>
                  <a:moveTo>
                    <a:pt x="24238" y="82991"/>
                  </a:moveTo>
                  <a:cubicBezTo>
                    <a:pt x="25523" y="82991"/>
                    <a:pt x="26749" y="83516"/>
                    <a:pt x="27567" y="84568"/>
                  </a:cubicBezTo>
                  <a:cubicBezTo>
                    <a:pt x="29670" y="86436"/>
                    <a:pt x="29670" y="89473"/>
                    <a:pt x="28034" y="91576"/>
                  </a:cubicBezTo>
                  <a:lnTo>
                    <a:pt x="27100" y="92277"/>
                  </a:lnTo>
                  <a:cubicBezTo>
                    <a:pt x="26866" y="92277"/>
                    <a:pt x="26866" y="92744"/>
                    <a:pt x="26399" y="92744"/>
                  </a:cubicBezTo>
                  <a:lnTo>
                    <a:pt x="26165" y="92744"/>
                  </a:lnTo>
                  <a:lnTo>
                    <a:pt x="11915" y="100220"/>
                  </a:lnTo>
                  <a:lnTo>
                    <a:pt x="19391" y="86203"/>
                  </a:lnTo>
                  <a:lnTo>
                    <a:pt x="19391" y="85969"/>
                  </a:lnTo>
                  <a:cubicBezTo>
                    <a:pt x="19858" y="85268"/>
                    <a:pt x="20091" y="84801"/>
                    <a:pt x="20559" y="84568"/>
                  </a:cubicBezTo>
                  <a:cubicBezTo>
                    <a:pt x="21610" y="83516"/>
                    <a:pt x="22953" y="82991"/>
                    <a:pt x="24238" y="82991"/>
                  </a:cubicBezTo>
                  <a:close/>
                  <a:moveTo>
                    <a:pt x="70552" y="76391"/>
                  </a:moveTo>
                  <a:lnTo>
                    <a:pt x="71253" y="89707"/>
                  </a:lnTo>
                  <a:lnTo>
                    <a:pt x="58871" y="102088"/>
                  </a:lnTo>
                  <a:lnTo>
                    <a:pt x="55367" y="85736"/>
                  </a:lnTo>
                  <a:cubicBezTo>
                    <a:pt x="60039" y="82699"/>
                    <a:pt x="65646" y="79428"/>
                    <a:pt x="70552" y="76391"/>
                  </a:cubicBezTo>
                  <a:close/>
                  <a:moveTo>
                    <a:pt x="109098" y="0"/>
                  </a:moveTo>
                  <a:cubicBezTo>
                    <a:pt x="82232" y="1168"/>
                    <a:pt x="56535" y="14017"/>
                    <a:pt x="40182" y="35509"/>
                  </a:cubicBezTo>
                  <a:lnTo>
                    <a:pt x="21260" y="34575"/>
                  </a:lnTo>
                  <a:cubicBezTo>
                    <a:pt x="20325" y="34575"/>
                    <a:pt x="19391" y="34808"/>
                    <a:pt x="18923" y="35509"/>
                  </a:cubicBezTo>
                  <a:lnTo>
                    <a:pt x="1403" y="53030"/>
                  </a:lnTo>
                  <a:cubicBezTo>
                    <a:pt x="468" y="53731"/>
                    <a:pt x="234" y="54899"/>
                    <a:pt x="468" y="56067"/>
                  </a:cubicBezTo>
                  <a:cubicBezTo>
                    <a:pt x="935" y="57235"/>
                    <a:pt x="1636" y="58169"/>
                    <a:pt x="2804" y="58403"/>
                  </a:cubicBezTo>
                  <a:lnTo>
                    <a:pt x="23128" y="62842"/>
                  </a:lnTo>
                  <a:lnTo>
                    <a:pt x="18456" y="72186"/>
                  </a:lnTo>
                  <a:cubicBezTo>
                    <a:pt x="17755" y="73354"/>
                    <a:pt x="17989" y="74756"/>
                    <a:pt x="18923" y="75924"/>
                  </a:cubicBezTo>
                  <a:lnTo>
                    <a:pt x="20325" y="77559"/>
                  </a:lnTo>
                  <a:cubicBezTo>
                    <a:pt x="18923" y="78026"/>
                    <a:pt x="17288" y="78961"/>
                    <a:pt x="16120" y="80129"/>
                  </a:cubicBezTo>
                  <a:cubicBezTo>
                    <a:pt x="15186" y="81063"/>
                    <a:pt x="14251" y="82231"/>
                    <a:pt x="13784" y="83633"/>
                  </a:cubicBezTo>
                  <a:lnTo>
                    <a:pt x="468" y="107228"/>
                  </a:lnTo>
                  <a:cubicBezTo>
                    <a:pt x="1" y="108396"/>
                    <a:pt x="1" y="110265"/>
                    <a:pt x="1169" y="110966"/>
                  </a:cubicBezTo>
                  <a:cubicBezTo>
                    <a:pt x="1636" y="111667"/>
                    <a:pt x="2571" y="111900"/>
                    <a:pt x="3505" y="111900"/>
                  </a:cubicBezTo>
                  <a:cubicBezTo>
                    <a:pt x="3972" y="111900"/>
                    <a:pt x="4673" y="111900"/>
                    <a:pt x="4907" y="111667"/>
                  </a:cubicBezTo>
                  <a:lnTo>
                    <a:pt x="28969" y="98818"/>
                  </a:lnTo>
                  <a:cubicBezTo>
                    <a:pt x="29202" y="98584"/>
                    <a:pt x="29436" y="98584"/>
                    <a:pt x="30137" y="98117"/>
                  </a:cubicBezTo>
                  <a:cubicBezTo>
                    <a:pt x="30838" y="97650"/>
                    <a:pt x="31538" y="96949"/>
                    <a:pt x="32473" y="96482"/>
                  </a:cubicBezTo>
                  <a:cubicBezTo>
                    <a:pt x="33641" y="95314"/>
                    <a:pt x="34342" y="93912"/>
                    <a:pt x="35043" y="92043"/>
                  </a:cubicBezTo>
                  <a:lnTo>
                    <a:pt x="36678" y="93912"/>
                  </a:lnTo>
                  <a:cubicBezTo>
                    <a:pt x="37362" y="94459"/>
                    <a:pt x="38207" y="94686"/>
                    <a:pt x="39024" y="94686"/>
                  </a:cubicBezTo>
                  <a:cubicBezTo>
                    <a:pt x="39602" y="94686"/>
                    <a:pt x="40165" y="94573"/>
                    <a:pt x="40649" y="94379"/>
                  </a:cubicBezTo>
                  <a:cubicBezTo>
                    <a:pt x="40883" y="94146"/>
                    <a:pt x="44387" y="92277"/>
                    <a:pt x="49293" y="89473"/>
                  </a:cubicBezTo>
                  <a:lnTo>
                    <a:pt x="53732" y="109564"/>
                  </a:lnTo>
                  <a:cubicBezTo>
                    <a:pt x="54040" y="111262"/>
                    <a:pt x="55574" y="112247"/>
                    <a:pt x="57118" y="112247"/>
                  </a:cubicBezTo>
                  <a:cubicBezTo>
                    <a:pt x="57910" y="112247"/>
                    <a:pt x="58705" y="111987"/>
                    <a:pt x="59338" y="111433"/>
                  </a:cubicBezTo>
                  <a:lnTo>
                    <a:pt x="76859" y="93912"/>
                  </a:lnTo>
                  <a:cubicBezTo>
                    <a:pt x="77326" y="93211"/>
                    <a:pt x="77560" y="92277"/>
                    <a:pt x="77560" y="91576"/>
                  </a:cubicBezTo>
                  <a:lnTo>
                    <a:pt x="76859" y="72420"/>
                  </a:lnTo>
                  <a:cubicBezTo>
                    <a:pt x="80363" y="70084"/>
                    <a:pt x="83167" y="67514"/>
                    <a:pt x="85269" y="65411"/>
                  </a:cubicBezTo>
                  <a:cubicBezTo>
                    <a:pt x="98118" y="52096"/>
                    <a:pt x="104659" y="39013"/>
                    <a:pt x="109098" y="24062"/>
                  </a:cubicBezTo>
                  <a:cubicBezTo>
                    <a:pt x="112368" y="12148"/>
                    <a:pt x="112368" y="3504"/>
                    <a:pt x="112368" y="3271"/>
                  </a:cubicBezTo>
                  <a:cubicBezTo>
                    <a:pt x="112368" y="2336"/>
                    <a:pt x="112135" y="1635"/>
                    <a:pt x="111434" y="934"/>
                  </a:cubicBezTo>
                  <a:cubicBezTo>
                    <a:pt x="110967" y="467"/>
                    <a:pt x="110032" y="0"/>
                    <a:pt x="1090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49"/>
            <p:cNvSpPr/>
            <p:nvPr/>
          </p:nvSpPr>
          <p:spPr>
            <a:xfrm>
              <a:off x="1938331" y="306913"/>
              <a:ext cx="87609" cy="74389"/>
            </a:xfrm>
            <a:custGeom>
              <a:rect b="b" l="l" r="r" t="t"/>
              <a:pathLst>
                <a:path extrusionOk="0" h="27374" w="32239">
                  <a:moveTo>
                    <a:pt x="13930" y="6114"/>
                  </a:moveTo>
                  <a:cubicBezTo>
                    <a:pt x="15769" y="6114"/>
                    <a:pt x="17638" y="6815"/>
                    <a:pt x="19157" y="8217"/>
                  </a:cubicBezTo>
                  <a:cubicBezTo>
                    <a:pt x="21960" y="11254"/>
                    <a:pt x="21960" y="15926"/>
                    <a:pt x="19157" y="18496"/>
                  </a:cubicBezTo>
                  <a:cubicBezTo>
                    <a:pt x="17755" y="20014"/>
                    <a:pt x="15828" y="20774"/>
                    <a:pt x="13930" y="20774"/>
                  </a:cubicBezTo>
                  <a:cubicBezTo>
                    <a:pt x="12032" y="20774"/>
                    <a:pt x="10163" y="20014"/>
                    <a:pt x="8878" y="18496"/>
                  </a:cubicBezTo>
                  <a:cubicBezTo>
                    <a:pt x="5841" y="15926"/>
                    <a:pt x="5841" y="11020"/>
                    <a:pt x="8878" y="8217"/>
                  </a:cubicBezTo>
                  <a:cubicBezTo>
                    <a:pt x="10279" y="6815"/>
                    <a:pt x="12090" y="6114"/>
                    <a:pt x="13930" y="6114"/>
                  </a:cubicBezTo>
                  <a:close/>
                  <a:moveTo>
                    <a:pt x="14305" y="1"/>
                  </a:moveTo>
                  <a:cubicBezTo>
                    <a:pt x="7247" y="1"/>
                    <a:pt x="468" y="5504"/>
                    <a:pt x="468" y="13590"/>
                  </a:cubicBezTo>
                  <a:cubicBezTo>
                    <a:pt x="1" y="20832"/>
                    <a:pt x="6775" y="27373"/>
                    <a:pt x="14251" y="27373"/>
                  </a:cubicBezTo>
                  <a:cubicBezTo>
                    <a:pt x="26165" y="27373"/>
                    <a:pt x="32239" y="12422"/>
                    <a:pt x="23829" y="4012"/>
                  </a:cubicBezTo>
                  <a:cubicBezTo>
                    <a:pt x="21052" y="1234"/>
                    <a:pt x="17647" y="1"/>
                    <a:pt x="143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0" name="Google Shape;1700;p49"/>
          <p:cNvGrpSpPr/>
          <p:nvPr/>
        </p:nvGrpSpPr>
        <p:grpSpPr>
          <a:xfrm>
            <a:off x="720006" y="2679225"/>
            <a:ext cx="334712" cy="334014"/>
            <a:chOff x="1784700" y="976779"/>
            <a:chExt cx="304727" cy="304091"/>
          </a:xfrm>
        </p:grpSpPr>
        <p:sp>
          <p:nvSpPr>
            <p:cNvPr id="1701" name="Google Shape;1701;p49"/>
            <p:cNvSpPr/>
            <p:nvPr/>
          </p:nvSpPr>
          <p:spPr>
            <a:xfrm>
              <a:off x="1784700" y="976779"/>
              <a:ext cx="304727" cy="304091"/>
            </a:xfrm>
            <a:custGeom>
              <a:rect b="b" l="l" r="r" t="t"/>
              <a:pathLst>
                <a:path extrusionOk="0" h="111901" w="112135">
                  <a:moveTo>
                    <a:pt x="82699" y="6308"/>
                  </a:moveTo>
                  <a:lnTo>
                    <a:pt x="82699" y="13783"/>
                  </a:lnTo>
                  <a:lnTo>
                    <a:pt x="29436" y="13783"/>
                  </a:lnTo>
                  <a:lnTo>
                    <a:pt x="29436" y="6308"/>
                  </a:lnTo>
                  <a:close/>
                  <a:moveTo>
                    <a:pt x="22661" y="10980"/>
                  </a:moveTo>
                  <a:lnTo>
                    <a:pt x="22661" y="21726"/>
                  </a:lnTo>
                  <a:lnTo>
                    <a:pt x="11447" y="21726"/>
                  </a:lnTo>
                  <a:lnTo>
                    <a:pt x="22661" y="10980"/>
                  </a:lnTo>
                  <a:close/>
                  <a:moveTo>
                    <a:pt x="86149" y="32701"/>
                  </a:moveTo>
                  <a:cubicBezTo>
                    <a:pt x="96932" y="32701"/>
                    <a:pt x="105359" y="41718"/>
                    <a:pt x="105359" y="52329"/>
                  </a:cubicBezTo>
                  <a:cubicBezTo>
                    <a:pt x="105097" y="64951"/>
                    <a:pt x="95362" y="71949"/>
                    <a:pt x="85568" y="71949"/>
                  </a:cubicBezTo>
                  <a:cubicBezTo>
                    <a:pt x="77959" y="71949"/>
                    <a:pt x="70315" y="67727"/>
                    <a:pt x="67047" y="58637"/>
                  </a:cubicBezTo>
                  <a:cubicBezTo>
                    <a:pt x="67047" y="58403"/>
                    <a:pt x="67047" y="58170"/>
                    <a:pt x="66813" y="57936"/>
                  </a:cubicBezTo>
                  <a:cubicBezTo>
                    <a:pt x="63109" y="45664"/>
                    <a:pt x="72716" y="32703"/>
                    <a:pt x="85397" y="32703"/>
                  </a:cubicBezTo>
                  <a:cubicBezTo>
                    <a:pt x="85510" y="32703"/>
                    <a:pt x="85623" y="32704"/>
                    <a:pt x="85736" y="32706"/>
                  </a:cubicBezTo>
                  <a:cubicBezTo>
                    <a:pt x="85874" y="32703"/>
                    <a:pt x="86012" y="32701"/>
                    <a:pt x="86149" y="32701"/>
                  </a:cubicBezTo>
                  <a:close/>
                  <a:moveTo>
                    <a:pt x="82465" y="20324"/>
                  </a:moveTo>
                  <a:lnTo>
                    <a:pt x="82465" y="26165"/>
                  </a:lnTo>
                  <a:cubicBezTo>
                    <a:pt x="73588" y="27333"/>
                    <a:pt x="66346" y="32472"/>
                    <a:pt x="62608" y="39714"/>
                  </a:cubicBezTo>
                  <a:lnTo>
                    <a:pt x="35743" y="39714"/>
                  </a:lnTo>
                  <a:cubicBezTo>
                    <a:pt x="31304" y="40181"/>
                    <a:pt x="31304" y="46255"/>
                    <a:pt x="35743" y="46255"/>
                  </a:cubicBezTo>
                  <a:lnTo>
                    <a:pt x="60272" y="46255"/>
                  </a:lnTo>
                  <a:cubicBezTo>
                    <a:pt x="59572" y="49059"/>
                    <a:pt x="59338" y="52563"/>
                    <a:pt x="59805" y="55600"/>
                  </a:cubicBezTo>
                  <a:lnTo>
                    <a:pt x="35977" y="55600"/>
                  </a:lnTo>
                  <a:cubicBezTo>
                    <a:pt x="31538" y="55833"/>
                    <a:pt x="31538" y="61907"/>
                    <a:pt x="35977" y="61907"/>
                  </a:cubicBezTo>
                  <a:lnTo>
                    <a:pt x="61908" y="61907"/>
                  </a:lnTo>
                  <a:cubicBezTo>
                    <a:pt x="65412" y="70317"/>
                    <a:pt x="73355" y="76625"/>
                    <a:pt x="82933" y="77793"/>
                  </a:cubicBezTo>
                  <a:lnTo>
                    <a:pt x="82933" y="83867"/>
                  </a:lnTo>
                  <a:lnTo>
                    <a:pt x="79195" y="83867"/>
                  </a:lnTo>
                  <a:lnTo>
                    <a:pt x="79195" y="84568"/>
                  </a:lnTo>
                  <a:cubicBezTo>
                    <a:pt x="77326" y="84568"/>
                    <a:pt x="75924" y="85969"/>
                    <a:pt x="75924" y="87605"/>
                  </a:cubicBezTo>
                  <a:lnTo>
                    <a:pt x="75924" y="105126"/>
                  </a:lnTo>
                  <a:lnTo>
                    <a:pt x="6542" y="105126"/>
                  </a:lnTo>
                  <a:lnTo>
                    <a:pt x="6542" y="27800"/>
                  </a:lnTo>
                  <a:lnTo>
                    <a:pt x="25931" y="27800"/>
                  </a:lnTo>
                  <a:cubicBezTo>
                    <a:pt x="27800" y="27800"/>
                    <a:pt x="29202" y="26398"/>
                    <a:pt x="29202" y="24529"/>
                  </a:cubicBezTo>
                  <a:lnTo>
                    <a:pt x="29202" y="20324"/>
                  </a:lnTo>
                  <a:close/>
                  <a:moveTo>
                    <a:pt x="89007" y="91109"/>
                  </a:moveTo>
                  <a:lnTo>
                    <a:pt x="89007" y="105359"/>
                  </a:lnTo>
                  <a:lnTo>
                    <a:pt x="82465" y="105359"/>
                  </a:lnTo>
                  <a:lnTo>
                    <a:pt x="82465" y="91109"/>
                  </a:lnTo>
                  <a:close/>
                  <a:moveTo>
                    <a:pt x="25931" y="0"/>
                  </a:moveTo>
                  <a:cubicBezTo>
                    <a:pt x="25464" y="0"/>
                    <a:pt x="24530" y="234"/>
                    <a:pt x="23595" y="935"/>
                  </a:cubicBezTo>
                  <a:lnTo>
                    <a:pt x="935" y="22661"/>
                  </a:lnTo>
                  <a:cubicBezTo>
                    <a:pt x="234" y="23128"/>
                    <a:pt x="0" y="24062"/>
                    <a:pt x="0" y="24997"/>
                  </a:cubicBezTo>
                  <a:lnTo>
                    <a:pt x="0" y="108630"/>
                  </a:lnTo>
                  <a:cubicBezTo>
                    <a:pt x="0" y="110499"/>
                    <a:pt x="1402" y="111900"/>
                    <a:pt x="3271" y="111900"/>
                  </a:cubicBezTo>
                  <a:lnTo>
                    <a:pt x="92277" y="111900"/>
                  </a:lnTo>
                  <a:cubicBezTo>
                    <a:pt x="94146" y="111900"/>
                    <a:pt x="95548" y="110499"/>
                    <a:pt x="95548" y="108630"/>
                  </a:cubicBezTo>
                  <a:lnTo>
                    <a:pt x="95548" y="87838"/>
                  </a:lnTo>
                  <a:cubicBezTo>
                    <a:pt x="95548" y="86203"/>
                    <a:pt x="94146" y="84801"/>
                    <a:pt x="92277" y="84801"/>
                  </a:cubicBezTo>
                  <a:lnTo>
                    <a:pt x="89007" y="84801"/>
                  </a:lnTo>
                  <a:lnTo>
                    <a:pt x="89007" y="78727"/>
                  </a:lnTo>
                  <a:cubicBezTo>
                    <a:pt x="102089" y="76859"/>
                    <a:pt x="112134" y="65879"/>
                    <a:pt x="112134" y="52329"/>
                  </a:cubicBezTo>
                  <a:cubicBezTo>
                    <a:pt x="112134" y="39013"/>
                    <a:pt x="102089" y="27800"/>
                    <a:pt x="89007" y="26398"/>
                  </a:cubicBezTo>
                  <a:lnTo>
                    <a:pt x="89007" y="3271"/>
                  </a:lnTo>
                  <a:cubicBezTo>
                    <a:pt x="89007" y="2336"/>
                    <a:pt x="88773" y="1635"/>
                    <a:pt x="88306" y="935"/>
                  </a:cubicBezTo>
                  <a:cubicBezTo>
                    <a:pt x="87605" y="234"/>
                    <a:pt x="86671" y="0"/>
                    <a:pt x="859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49"/>
            <p:cNvSpPr/>
            <p:nvPr/>
          </p:nvSpPr>
          <p:spPr>
            <a:xfrm>
              <a:off x="1836756" y="1085971"/>
              <a:ext cx="18414" cy="17302"/>
            </a:xfrm>
            <a:custGeom>
              <a:rect b="b" l="l" r="r" t="t"/>
              <a:pathLst>
                <a:path extrusionOk="0" h="6367" w="6776">
                  <a:moveTo>
                    <a:pt x="3271" y="0"/>
                  </a:moveTo>
                  <a:cubicBezTo>
                    <a:pt x="1636" y="0"/>
                    <a:pt x="1" y="1402"/>
                    <a:pt x="1" y="3037"/>
                  </a:cubicBezTo>
                  <a:cubicBezTo>
                    <a:pt x="234" y="5257"/>
                    <a:pt x="1870" y="6366"/>
                    <a:pt x="3476" y="6366"/>
                  </a:cubicBezTo>
                  <a:cubicBezTo>
                    <a:pt x="5082" y="6366"/>
                    <a:pt x="6659" y="5257"/>
                    <a:pt x="6775" y="3037"/>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49"/>
            <p:cNvSpPr/>
            <p:nvPr/>
          </p:nvSpPr>
          <p:spPr>
            <a:xfrm>
              <a:off x="1836756" y="1128506"/>
              <a:ext cx="18414" cy="17460"/>
            </a:xfrm>
            <a:custGeom>
              <a:rect b="b" l="l" r="r" t="t"/>
              <a:pathLst>
                <a:path extrusionOk="0" h="6425" w="6776">
                  <a:moveTo>
                    <a:pt x="3271" y="0"/>
                  </a:moveTo>
                  <a:cubicBezTo>
                    <a:pt x="1636" y="0"/>
                    <a:pt x="1" y="1402"/>
                    <a:pt x="1" y="3271"/>
                  </a:cubicBezTo>
                  <a:cubicBezTo>
                    <a:pt x="234" y="5374"/>
                    <a:pt x="1870" y="6425"/>
                    <a:pt x="3476" y="6425"/>
                  </a:cubicBezTo>
                  <a:cubicBezTo>
                    <a:pt x="5082" y="6425"/>
                    <a:pt x="6659" y="5374"/>
                    <a:pt x="6775" y="3271"/>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49"/>
            <p:cNvSpPr/>
            <p:nvPr/>
          </p:nvSpPr>
          <p:spPr>
            <a:xfrm>
              <a:off x="1869768" y="1172309"/>
              <a:ext cx="76182" cy="17145"/>
            </a:xfrm>
            <a:custGeom>
              <a:rect b="b" l="l" r="r" t="t"/>
              <a:pathLst>
                <a:path extrusionOk="0" h="6309" w="28034">
                  <a:moveTo>
                    <a:pt x="4205" y="1"/>
                  </a:moveTo>
                  <a:cubicBezTo>
                    <a:pt x="0" y="234"/>
                    <a:pt x="0" y="6308"/>
                    <a:pt x="4205" y="6308"/>
                  </a:cubicBezTo>
                  <a:lnTo>
                    <a:pt x="23595" y="6308"/>
                  </a:lnTo>
                  <a:cubicBezTo>
                    <a:pt x="28034" y="6308"/>
                    <a:pt x="28034" y="1"/>
                    <a:pt x="23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49"/>
            <p:cNvSpPr/>
            <p:nvPr/>
          </p:nvSpPr>
          <p:spPr>
            <a:xfrm>
              <a:off x="1836756" y="1172309"/>
              <a:ext cx="18414" cy="17302"/>
            </a:xfrm>
            <a:custGeom>
              <a:rect b="b" l="l" r="r" t="t"/>
              <a:pathLst>
                <a:path extrusionOk="0" h="6367" w="6776">
                  <a:moveTo>
                    <a:pt x="3271" y="1"/>
                  </a:moveTo>
                  <a:cubicBezTo>
                    <a:pt x="1636" y="1"/>
                    <a:pt x="1" y="1402"/>
                    <a:pt x="1" y="3038"/>
                  </a:cubicBezTo>
                  <a:cubicBezTo>
                    <a:pt x="234" y="5257"/>
                    <a:pt x="1870" y="6367"/>
                    <a:pt x="3476" y="6367"/>
                  </a:cubicBezTo>
                  <a:cubicBezTo>
                    <a:pt x="5082" y="6367"/>
                    <a:pt x="6659" y="5257"/>
                    <a:pt x="6775" y="3038"/>
                  </a:cubicBezTo>
                  <a:cubicBezTo>
                    <a:pt x="6542" y="1402"/>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49"/>
            <p:cNvSpPr/>
            <p:nvPr/>
          </p:nvSpPr>
          <p:spPr>
            <a:xfrm>
              <a:off x="1869768" y="1214843"/>
              <a:ext cx="57138" cy="17778"/>
            </a:xfrm>
            <a:custGeom>
              <a:rect b="b" l="l" r="r" t="t"/>
              <a:pathLst>
                <a:path extrusionOk="0" h="6542" w="21026">
                  <a:moveTo>
                    <a:pt x="4205" y="1"/>
                  </a:moveTo>
                  <a:cubicBezTo>
                    <a:pt x="0" y="234"/>
                    <a:pt x="0" y="6542"/>
                    <a:pt x="4205" y="6542"/>
                  </a:cubicBezTo>
                  <a:lnTo>
                    <a:pt x="16587" y="6542"/>
                  </a:lnTo>
                  <a:cubicBezTo>
                    <a:pt x="21026" y="6542"/>
                    <a:pt x="21026" y="234"/>
                    <a:pt x="16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7" name="Google Shape;1707;p49"/>
            <p:cNvSpPr/>
            <p:nvPr/>
          </p:nvSpPr>
          <p:spPr>
            <a:xfrm>
              <a:off x="1836756" y="1214843"/>
              <a:ext cx="18414" cy="17938"/>
            </a:xfrm>
            <a:custGeom>
              <a:rect b="b" l="l" r="r" t="t"/>
              <a:pathLst>
                <a:path extrusionOk="0" h="6601" w="6776">
                  <a:moveTo>
                    <a:pt x="3271" y="1"/>
                  </a:moveTo>
                  <a:cubicBezTo>
                    <a:pt x="1636" y="1"/>
                    <a:pt x="1" y="1636"/>
                    <a:pt x="1" y="3271"/>
                  </a:cubicBezTo>
                  <a:cubicBezTo>
                    <a:pt x="234" y="5491"/>
                    <a:pt x="1870" y="6600"/>
                    <a:pt x="3476" y="6600"/>
                  </a:cubicBezTo>
                  <a:cubicBezTo>
                    <a:pt x="5082" y="6600"/>
                    <a:pt x="6659" y="5491"/>
                    <a:pt x="6775" y="3271"/>
                  </a:cubicBezTo>
                  <a:cubicBezTo>
                    <a:pt x="6542" y="1636"/>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8" name="Google Shape;1708;p49"/>
            <p:cNvSpPr/>
            <p:nvPr/>
          </p:nvSpPr>
          <p:spPr>
            <a:xfrm>
              <a:off x="1986539" y="1098192"/>
              <a:ext cx="58448" cy="41445"/>
            </a:xfrm>
            <a:custGeom>
              <a:rect b="b" l="l" r="r" t="t"/>
              <a:pathLst>
                <a:path extrusionOk="0" h="15251" w="21508">
                  <a:moveTo>
                    <a:pt x="18003" y="0"/>
                  </a:moveTo>
                  <a:cubicBezTo>
                    <a:pt x="17127" y="0"/>
                    <a:pt x="16251" y="293"/>
                    <a:pt x="15667" y="877"/>
                  </a:cubicBezTo>
                  <a:lnTo>
                    <a:pt x="9126" y="7418"/>
                  </a:lnTo>
                  <a:lnTo>
                    <a:pt x="6790" y="5082"/>
                  </a:lnTo>
                  <a:cubicBezTo>
                    <a:pt x="6055" y="4493"/>
                    <a:pt x="5299" y="4245"/>
                    <a:pt x="4593" y="4245"/>
                  </a:cubicBezTo>
                  <a:cubicBezTo>
                    <a:pt x="1938" y="4245"/>
                    <a:pt x="1" y="7772"/>
                    <a:pt x="2585" y="9987"/>
                  </a:cubicBezTo>
                  <a:lnTo>
                    <a:pt x="7491" y="14426"/>
                  </a:lnTo>
                  <a:cubicBezTo>
                    <a:pt x="8026" y="14961"/>
                    <a:pt x="8757" y="15251"/>
                    <a:pt x="9504" y="15251"/>
                  </a:cubicBezTo>
                  <a:cubicBezTo>
                    <a:pt x="10389" y="15251"/>
                    <a:pt x="11296" y="14845"/>
                    <a:pt x="11929" y="13959"/>
                  </a:cubicBezTo>
                  <a:lnTo>
                    <a:pt x="20339" y="5549"/>
                  </a:lnTo>
                  <a:cubicBezTo>
                    <a:pt x="21507" y="4381"/>
                    <a:pt x="21507" y="2045"/>
                    <a:pt x="20339" y="877"/>
                  </a:cubicBezTo>
                  <a:cubicBezTo>
                    <a:pt x="19755" y="293"/>
                    <a:pt x="18879" y="0"/>
                    <a:pt x="180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9" name="Google Shape;1709;p49"/>
          <p:cNvGrpSpPr/>
          <p:nvPr/>
        </p:nvGrpSpPr>
        <p:grpSpPr>
          <a:xfrm>
            <a:off x="7652160" y="486967"/>
            <a:ext cx="488828" cy="488828"/>
            <a:chOff x="3711125" y="728900"/>
            <a:chExt cx="662100" cy="662100"/>
          </a:xfrm>
        </p:grpSpPr>
        <p:sp>
          <p:nvSpPr>
            <p:cNvPr id="1710" name="Google Shape;1710;p49"/>
            <p:cNvSpPr/>
            <p:nvPr/>
          </p:nvSpPr>
          <p:spPr>
            <a:xfrm>
              <a:off x="3711125" y="728900"/>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711" name="Google Shape;1711;p49"/>
            <p:cNvSpPr/>
            <p:nvPr/>
          </p:nvSpPr>
          <p:spPr>
            <a:xfrm>
              <a:off x="3943089" y="889943"/>
              <a:ext cx="221609" cy="340014"/>
            </a:xfrm>
            <a:custGeom>
              <a:rect b="b" l="l" r="r" t="t"/>
              <a:pathLst>
                <a:path extrusionOk="0" h="11521" w="7509">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12" name="Google Shape;1712;p49"/>
          <p:cNvPicPr preferRelativeResize="0"/>
          <p:nvPr/>
        </p:nvPicPr>
        <p:blipFill>
          <a:blip r:embed="rId3">
            <a:alphaModFix/>
          </a:blip>
          <a:stretch>
            <a:fillRect/>
          </a:stretch>
        </p:blipFill>
        <p:spPr>
          <a:xfrm>
            <a:off x="3867850" y="2154700"/>
            <a:ext cx="5276151" cy="2988800"/>
          </a:xfrm>
          <a:prstGeom prst="rect">
            <a:avLst/>
          </a:prstGeom>
          <a:noFill/>
          <a:ln>
            <a:noFill/>
          </a:ln>
        </p:spPr>
      </p:pic>
      <p:grpSp>
        <p:nvGrpSpPr>
          <p:cNvPr id="1713" name="Google Shape;1713;p49"/>
          <p:cNvGrpSpPr/>
          <p:nvPr/>
        </p:nvGrpSpPr>
        <p:grpSpPr>
          <a:xfrm>
            <a:off x="283075" y="586382"/>
            <a:ext cx="404264" cy="389427"/>
            <a:chOff x="715001" y="536657"/>
            <a:chExt cx="404264" cy="389427"/>
          </a:xfrm>
        </p:grpSpPr>
        <p:sp>
          <p:nvSpPr>
            <p:cNvPr id="1714" name="Google Shape;1714;p49"/>
            <p:cNvSpPr/>
            <p:nvPr/>
          </p:nvSpPr>
          <p:spPr>
            <a:xfrm>
              <a:off x="782545" y="536657"/>
              <a:ext cx="264541" cy="389427"/>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49"/>
            <p:cNvSpPr/>
            <p:nvPr/>
          </p:nvSpPr>
          <p:spPr>
            <a:xfrm>
              <a:off x="1071295" y="651266"/>
              <a:ext cx="47969" cy="24076"/>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49"/>
            <p:cNvSpPr/>
            <p:nvPr/>
          </p:nvSpPr>
          <p:spPr>
            <a:xfrm>
              <a:off x="715001" y="651266"/>
              <a:ext cx="47969" cy="24076"/>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49"/>
            <p:cNvSpPr/>
            <p:nvPr/>
          </p:nvSpPr>
          <p:spPr>
            <a:xfrm>
              <a:off x="1047328" y="559473"/>
              <a:ext cx="49042" cy="35252"/>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49"/>
            <p:cNvSpPr/>
            <p:nvPr/>
          </p:nvSpPr>
          <p:spPr>
            <a:xfrm>
              <a:off x="737861" y="731288"/>
              <a:ext cx="49076" cy="34787"/>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49"/>
            <p:cNvSpPr/>
            <p:nvPr/>
          </p:nvSpPr>
          <p:spPr>
            <a:xfrm>
              <a:off x="1048400" y="731288"/>
              <a:ext cx="47969" cy="33859"/>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49"/>
            <p:cNvSpPr/>
            <p:nvPr/>
          </p:nvSpPr>
          <p:spPr>
            <a:xfrm>
              <a:off x="738968" y="560401"/>
              <a:ext cx="47969" cy="33859"/>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49"/>
            <p:cNvSpPr/>
            <p:nvPr/>
          </p:nvSpPr>
          <p:spPr>
            <a:xfrm>
              <a:off x="845732" y="584046"/>
              <a:ext cx="141695" cy="203087"/>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5" name="Shape 1725"/>
        <p:cNvGrpSpPr/>
        <p:nvPr/>
      </p:nvGrpSpPr>
      <p:grpSpPr>
        <a:xfrm>
          <a:off x="0" y="0"/>
          <a:ext cx="0" cy="0"/>
          <a:chOff x="0" y="0"/>
          <a:chExt cx="0" cy="0"/>
        </a:xfrm>
      </p:grpSpPr>
      <p:sp>
        <p:nvSpPr>
          <p:cNvPr id="1726" name="Google Shape;1726;p50"/>
          <p:cNvSpPr txBox="1"/>
          <p:nvPr>
            <p:ph idx="6" type="subTitle"/>
          </p:nvPr>
        </p:nvSpPr>
        <p:spPr>
          <a:xfrm>
            <a:off x="1146650" y="3000325"/>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Insights</a:t>
            </a:r>
            <a:endParaRPr/>
          </a:p>
        </p:txBody>
      </p:sp>
      <p:sp>
        <p:nvSpPr>
          <p:cNvPr id="1727" name="Google Shape;1727;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Findings:</a:t>
            </a:r>
            <a:endParaRPr>
              <a:solidFill>
                <a:schemeClr val="accent1"/>
              </a:solidFill>
            </a:endParaRPr>
          </a:p>
        </p:txBody>
      </p:sp>
      <p:sp>
        <p:nvSpPr>
          <p:cNvPr id="1728" name="Google Shape;1728;p50"/>
          <p:cNvSpPr txBox="1"/>
          <p:nvPr>
            <p:ph idx="1" type="subTitle"/>
          </p:nvPr>
        </p:nvSpPr>
        <p:spPr>
          <a:xfrm>
            <a:off x="1147000" y="1816375"/>
            <a:ext cx="2811000" cy="103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wanted to a</a:t>
            </a:r>
            <a:r>
              <a:rPr lang="en"/>
              <a:t>nalyze the total trading volume for the top 10 multi-category combinations to see what’s the highest among them.</a:t>
            </a:r>
            <a:endParaRPr/>
          </a:p>
        </p:txBody>
      </p:sp>
      <p:sp>
        <p:nvSpPr>
          <p:cNvPr id="1729" name="Google Shape;1729;p50"/>
          <p:cNvSpPr txBox="1"/>
          <p:nvPr>
            <p:ph idx="3" type="subTitle"/>
          </p:nvPr>
        </p:nvSpPr>
        <p:spPr>
          <a:xfrm>
            <a:off x="764575" y="3565400"/>
            <a:ext cx="3193200" cy="10386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rPr lang="en"/>
              <a:t>Layer 1 &amp; Asset-Backed Stablecoins lead in trading volume, highlighting their market significance.</a:t>
            </a:r>
            <a:endParaRPr/>
          </a:p>
        </p:txBody>
      </p:sp>
      <p:sp>
        <p:nvSpPr>
          <p:cNvPr id="1730" name="Google Shape;1730;p50"/>
          <p:cNvSpPr txBox="1"/>
          <p:nvPr>
            <p:ph idx="5" type="subTitle"/>
          </p:nvPr>
        </p:nvSpPr>
        <p:spPr>
          <a:xfrm>
            <a:off x="1147000" y="1251275"/>
            <a:ext cx="2811000" cy="572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EDA Motivation</a:t>
            </a:r>
            <a:endParaRPr/>
          </a:p>
        </p:txBody>
      </p:sp>
      <p:grpSp>
        <p:nvGrpSpPr>
          <p:cNvPr id="1731" name="Google Shape;1731;p50"/>
          <p:cNvGrpSpPr/>
          <p:nvPr/>
        </p:nvGrpSpPr>
        <p:grpSpPr>
          <a:xfrm>
            <a:off x="720008" y="1349561"/>
            <a:ext cx="335410" cy="335046"/>
            <a:chOff x="1784064" y="230842"/>
            <a:chExt cx="305363" cy="305031"/>
          </a:xfrm>
        </p:grpSpPr>
        <p:sp>
          <p:nvSpPr>
            <p:cNvPr id="1732" name="Google Shape;1732;p50"/>
            <p:cNvSpPr/>
            <p:nvPr/>
          </p:nvSpPr>
          <p:spPr>
            <a:xfrm>
              <a:off x="1784064" y="230842"/>
              <a:ext cx="305363" cy="305031"/>
            </a:xfrm>
            <a:custGeom>
              <a:rect b="b" l="l" r="r" t="t"/>
              <a:pathLst>
                <a:path extrusionOk="0" h="112247" w="112369">
                  <a:moveTo>
                    <a:pt x="106061" y="6775"/>
                  </a:moveTo>
                  <a:lnTo>
                    <a:pt x="106061" y="6775"/>
                  </a:lnTo>
                  <a:cubicBezTo>
                    <a:pt x="105360" y="10045"/>
                    <a:pt x="104425" y="15652"/>
                    <a:pt x="102790" y="22660"/>
                  </a:cubicBezTo>
                  <a:cubicBezTo>
                    <a:pt x="102089" y="25230"/>
                    <a:pt x="101155" y="27800"/>
                    <a:pt x="100220" y="30837"/>
                  </a:cubicBezTo>
                  <a:lnTo>
                    <a:pt x="81765" y="12381"/>
                  </a:lnTo>
                  <a:cubicBezTo>
                    <a:pt x="89241" y="9345"/>
                    <a:pt x="97417" y="7476"/>
                    <a:pt x="106061" y="6775"/>
                  </a:cubicBezTo>
                  <a:close/>
                  <a:moveTo>
                    <a:pt x="22428" y="40882"/>
                  </a:moveTo>
                  <a:lnTo>
                    <a:pt x="35977" y="41583"/>
                  </a:lnTo>
                  <a:cubicBezTo>
                    <a:pt x="32239" y="46489"/>
                    <a:pt x="29202" y="51628"/>
                    <a:pt x="26399" y="56768"/>
                  </a:cubicBezTo>
                  <a:lnTo>
                    <a:pt x="10046" y="53264"/>
                  </a:lnTo>
                  <a:lnTo>
                    <a:pt x="22428" y="40882"/>
                  </a:lnTo>
                  <a:close/>
                  <a:moveTo>
                    <a:pt x="28735" y="65879"/>
                  </a:moveTo>
                  <a:lnTo>
                    <a:pt x="35276" y="72186"/>
                  </a:lnTo>
                  <a:lnTo>
                    <a:pt x="30370" y="77559"/>
                  </a:lnTo>
                  <a:lnTo>
                    <a:pt x="25231" y="72420"/>
                  </a:lnTo>
                  <a:cubicBezTo>
                    <a:pt x="26165" y="71018"/>
                    <a:pt x="27333" y="68448"/>
                    <a:pt x="28735" y="65879"/>
                  </a:cubicBezTo>
                  <a:close/>
                  <a:moveTo>
                    <a:pt x="75224" y="15185"/>
                  </a:moveTo>
                  <a:lnTo>
                    <a:pt x="97417" y="37378"/>
                  </a:lnTo>
                  <a:cubicBezTo>
                    <a:pt x="93446" y="44854"/>
                    <a:pt x="88073" y="53030"/>
                    <a:pt x="80831" y="60506"/>
                  </a:cubicBezTo>
                  <a:cubicBezTo>
                    <a:pt x="75224" y="66112"/>
                    <a:pt x="62609" y="74055"/>
                    <a:pt x="52564" y="80129"/>
                  </a:cubicBezTo>
                  <a:lnTo>
                    <a:pt x="44854" y="72420"/>
                  </a:lnTo>
                  <a:lnTo>
                    <a:pt x="55600" y="61674"/>
                  </a:lnTo>
                  <a:cubicBezTo>
                    <a:pt x="56769" y="60506"/>
                    <a:pt x="56769" y="58169"/>
                    <a:pt x="55600" y="57001"/>
                  </a:cubicBezTo>
                  <a:cubicBezTo>
                    <a:pt x="55016" y="56417"/>
                    <a:pt x="54257" y="56125"/>
                    <a:pt x="53440" y="56125"/>
                  </a:cubicBezTo>
                  <a:cubicBezTo>
                    <a:pt x="52622" y="56125"/>
                    <a:pt x="51746" y="56417"/>
                    <a:pt x="50928" y="57001"/>
                  </a:cubicBezTo>
                  <a:lnTo>
                    <a:pt x="40182" y="67748"/>
                  </a:lnTo>
                  <a:lnTo>
                    <a:pt x="32239" y="59805"/>
                  </a:lnTo>
                  <a:cubicBezTo>
                    <a:pt x="32707" y="59337"/>
                    <a:pt x="32940" y="58637"/>
                    <a:pt x="33174" y="58403"/>
                  </a:cubicBezTo>
                  <a:cubicBezTo>
                    <a:pt x="39948" y="46489"/>
                    <a:pt x="46723" y="37378"/>
                    <a:pt x="52096" y="31771"/>
                  </a:cubicBezTo>
                  <a:cubicBezTo>
                    <a:pt x="58871" y="25230"/>
                    <a:pt x="66814" y="19623"/>
                    <a:pt x="75224" y="15185"/>
                  </a:cubicBezTo>
                  <a:close/>
                  <a:moveTo>
                    <a:pt x="39948" y="76858"/>
                  </a:moveTo>
                  <a:lnTo>
                    <a:pt x="46256" y="83400"/>
                  </a:lnTo>
                  <a:cubicBezTo>
                    <a:pt x="43686" y="85035"/>
                    <a:pt x="41350" y="86203"/>
                    <a:pt x="39715" y="87137"/>
                  </a:cubicBezTo>
                  <a:lnTo>
                    <a:pt x="34575" y="82231"/>
                  </a:lnTo>
                  <a:lnTo>
                    <a:pt x="39948" y="76858"/>
                  </a:lnTo>
                  <a:close/>
                  <a:moveTo>
                    <a:pt x="24238" y="82991"/>
                  </a:moveTo>
                  <a:cubicBezTo>
                    <a:pt x="25523" y="82991"/>
                    <a:pt x="26749" y="83516"/>
                    <a:pt x="27567" y="84568"/>
                  </a:cubicBezTo>
                  <a:cubicBezTo>
                    <a:pt x="29670" y="86436"/>
                    <a:pt x="29670" y="89473"/>
                    <a:pt x="28034" y="91576"/>
                  </a:cubicBezTo>
                  <a:lnTo>
                    <a:pt x="27100" y="92277"/>
                  </a:lnTo>
                  <a:cubicBezTo>
                    <a:pt x="26866" y="92277"/>
                    <a:pt x="26866" y="92744"/>
                    <a:pt x="26399" y="92744"/>
                  </a:cubicBezTo>
                  <a:lnTo>
                    <a:pt x="26165" y="92744"/>
                  </a:lnTo>
                  <a:lnTo>
                    <a:pt x="11915" y="100220"/>
                  </a:lnTo>
                  <a:lnTo>
                    <a:pt x="19391" y="86203"/>
                  </a:lnTo>
                  <a:lnTo>
                    <a:pt x="19391" y="85969"/>
                  </a:lnTo>
                  <a:cubicBezTo>
                    <a:pt x="19858" y="85268"/>
                    <a:pt x="20091" y="84801"/>
                    <a:pt x="20559" y="84568"/>
                  </a:cubicBezTo>
                  <a:cubicBezTo>
                    <a:pt x="21610" y="83516"/>
                    <a:pt x="22953" y="82991"/>
                    <a:pt x="24238" y="82991"/>
                  </a:cubicBezTo>
                  <a:close/>
                  <a:moveTo>
                    <a:pt x="70552" y="76391"/>
                  </a:moveTo>
                  <a:lnTo>
                    <a:pt x="71253" y="89707"/>
                  </a:lnTo>
                  <a:lnTo>
                    <a:pt x="58871" y="102088"/>
                  </a:lnTo>
                  <a:lnTo>
                    <a:pt x="55367" y="85736"/>
                  </a:lnTo>
                  <a:cubicBezTo>
                    <a:pt x="60039" y="82699"/>
                    <a:pt x="65646" y="79428"/>
                    <a:pt x="70552" y="76391"/>
                  </a:cubicBezTo>
                  <a:close/>
                  <a:moveTo>
                    <a:pt x="109098" y="0"/>
                  </a:moveTo>
                  <a:cubicBezTo>
                    <a:pt x="82232" y="1168"/>
                    <a:pt x="56535" y="14017"/>
                    <a:pt x="40182" y="35509"/>
                  </a:cubicBezTo>
                  <a:lnTo>
                    <a:pt x="21260" y="34575"/>
                  </a:lnTo>
                  <a:cubicBezTo>
                    <a:pt x="20325" y="34575"/>
                    <a:pt x="19391" y="34808"/>
                    <a:pt x="18923" y="35509"/>
                  </a:cubicBezTo>
                  <a:lnTo>
                    <a:pt x="1403" y="53030"/>
                  </a:lnTo>
                  <a:cubicBezTo>
                    <a:pt x="468" y="53731"/>
                    <a:pt x="234" y="54899"/>
                    <a:pt x="468" y="56067"/>
                  </a:cubicBezTo>
                  <a:cubicBezTo>
                    <a:pt x="935" y="57235"/>
                    <a:pt x="1636" y="58169"/>
                    <a:pt x="2804" y="58403"/>
                  </a:cubicBezTo>
                  <a:lnTo>
                    <a:pt x="23128" y="62842"/>
                  </a:lnTo>
                  <a:lnTo>
                    <a:pt x="18456" y="72186"/>
                  </a:lnTo>
                  <a:cubicBezTo>
                    <a:pt x="17755" y="73354"/>
                    <a:pt x="17989" y="74756"/>
                    <a:pt x="18923" y="75924"/>
                  </a:cubicBezTo>
                  <a:lnTo>
                    <a:pt x="20325" y="77559"/>
                  </a:lnTo>
                  <a:cubicBezTo>
                    <a:pt x="18923" y="78026"/>
                    <a:pt x="17288" y="78961"/>
                    <a:pt x="16120" y="80129"/>
                  </a:cubicBezTo>
                  <a:cubicBezTo>
                    <a:pt x="15186" y="81063"/>
                    <a:pt x="14251" y="82231"/>
                    <a:pt x="13784" y="83633"/>
                  </a:cubicBezTo>
                  <a:lnTo>
                    <a:pt x="468" y="107228"/>
                  </a:lnTo>
                  <a:cubicBezTo>
                    <a:pt x="1" y="108396"/>
                    <a:pt x="1" y="110265"/>
                    <a:pt x="1169" y="110966"/>
                  </a:cubicBezTo>
                  <a:cubicBezTo>
                    <a:pt x="1636" y="111667"/>
                    <a:pt x="2571" y="111900"/>
                    <a:pt x="3505" y="111900"/>
                  </a:cubicBezTo>
                  <a:cubicBezTo>
                    <a:pt x="3972" y="111900"/>
                    <a:pt x="4673" y="111900"/>
                    <a:pt x="4907" y="111667"/>
                  </a:cubicBezTo>
                  <a:lnTo>
                    <a:pt x="28969" y="98818"/>
                  </a:lnTo>
                  <a:cubicBezTo>
                    <a:pt x="29202" y="98584"/>
                    <a:pt x="29436" y="98584"/>
                    <a:pt x="30137" y="98117"/>
                  </a:cubicBezTo>
                  <a:cubicBezTo>
                    <a:pt x="30838" y="97650"/>
                    <a:pt x="31538" y="96949"/>
                    <a:pt x="32473" y="96482"/>
                  </a:cubicBezTo>
                  <a:cubicBezTo>
                    <a:pt x="33641" y="95314"/>
                    <a:pt x="34342" y="93912"/>
                    <a:pt x="35043" y="92043"/>
                  </a:cubicBezTo>
                  <a:lnTo>
                    <a:pt x="36678" y="93912"/>
                  </a:lnTo>
                  <a:cubicBezTo>
                    <a:pt x="37362" y="94459"/>
                    <a:pt x="38207" y="94686"/>
                    <a:pt x="39024" y="94686"/>
                  </a:cubicBezTo>
                  <a:cubicBezTo>
                    <a:pt x="39602" y="94686"/>
                    <a:pt x="40165" y="94573"/>
                    <a:pt x="40649" y="94379"/>
                  </a:cubicBezTo>
                  <a:cubicBezTo>
                    <a:pt x="40883" y="94146"/>
                    <a:pt x="44387" y="92277"/>
                    <a:pt x="49293" y="89473"/>
                  </a:cubicBezTo>
                  <a:lnTo>
                    <a:pt x="53732" y="109564"/>
                  </a:lnTo>
                  <a:cubicBezTo>
                    <a:pt x="54040" y="111262"/>
                    <a:pt x="55574" y="112247"/>
                    <a:pt x="57118" y="112247"/>
                  </a:cubicBezTo>
                  <a:cubicBezTo>
                    <a:pt x="57910" y="112247"/>
                    <a:pt x="58705" y="111987"/>
                    <a:pt x="59338" y="111433"/>
                  </a:cubicBezTo>
                  <a:lnTo>
                    <a:pt x="76859" y="93912"/>
                  </a:lnTo>
                  <a:cubicBezTo>
                    <a:pt x="77326" y="93211"/>
                    <a:pt x="77560" y="92277"/>
                    <a:pt x="77560" y="91576"/>
                  </a:cubicBezTo>
                  <a:lnTo>
                    <a:pt x="76859" y="72420"/>
                  </a:lnTo>
                  <a:cubicBezTo>
                    <a:pt x="80363" y="70084"/>
                    <a:pt x="83167" y="67514"/>
                    <a:pt x="85269" y="65411"/>
                  </a:cubicBezTo>
                  <a:cubicBezTo>
                    <a:pt x="98118" y="52096"/>
                    <a:pt x="104659" y="39013"/>
                    <a:pt x="109098" y="24062"/>
                  </a:cubicBezTo>
                  <a:cubicBezTo>
                    <a:pt x="112368" y="12148"/>
                    <a:pt x="112368" y="3504"/>
                    <a:pt x="112368" y="3271"/>
                  </a:cubicBezTo>
                  <a:cubicBezTo>
                    <a:pt x="112368" y="2336"/>
                    <a:pt x="112135" y="1635"/>
                    <a:pt x="111434" y="934"/>
                  </a:cubicBezTo>
                  <a:cubicBezTo>
                    <a:pt x="110967" y="467"/>
                    <a:pt x="110032" y="0"/>
                    <a:pt x="10909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50"/>
            <p:cNvSpPr/>
            <p:nvPr/>
          </p:nvSpPr>
          <p:spPr>
            <a:xfrm>
              <a:off x="1938331" y="306913"/>
              <a:ext cx="87609" cy="74389"/>
            </a:xfrm>
            <a:custGeom>
              <a:rect b="b" l="l" r="r" t="t"/>
              <a:pathLst>
                <a:path extrusionOk="0" h="27374" w="32239">
                  <a:moveTo>
                    <a:pt x="13930" y="6114"/>
                  </a:moveTo>
                  <a:cubicBezTo>
                    <a:pt x="15769" y="6114"/>
                    <a:pt x="17638" y="6815"/>
                    <a:pt x="19157" y="8217"/>
                  </a:cubicBezTo>
                  <a:cubicBezTo>
                    <a:pt x="21960" y="11254"/>
                    <a:pt x="21960" y="15926"/>
                    <a:pt x="19157" y="18496"/>
                  </a:cubicBezTo>
                  <a:cubicBezTo>
                    <a:pt x="17755" y="20014"/>
                    <a:pt x="15828" y="20774"/>
                    <a:pt x="13930" y="20774"/>
                  </a:cubicBezTo>
                  <a:cubicBezTo>
                    <a:pt x="12032" y="20774"/>
                    <a:pt x="10163" y="20014"/>
                    <a:pt x="8878" y="18496"/>
                  </a:cubicBezTo>
                  <a:cubicBezTo>
                    <a:pt x="5841" y="15926"/>
                    <a:pt x="5841" y="11020"/>
                    <a:pt x="8878" y="8217"/>
                  </a:cubicBezTo>
                  <a:cubicBezTo>
                    <a:pt x="10279" y="6815"/>
                    <a:pt x="12090" y="6114"/>
                    <a:pt x="13930" y="6114"/>
                  </a:cubicBezTo>
                  <a:close/>
                  <a:moveTo>
                    <a:pt x="14305" y="1"/>
                  </a:moveTo>
                  <a:cubicBezTo>
                    <a:pt x="7247" y="1"/>
                    <a:pt x="468" y="5504"/>
                    <a:pt x="468" y="13590"/>
                  </a:cubicBezTo>
                  <a:cubicBezTo>
                    <a:pt x="1" y="20832"/>
                    <a:pt x="6775" y="27373"/>
                    <a:pt x="14251" y="27373"/>
                  </a:cubicBezTo>
                  <a:cubicBezTo>
                    <a:pt x="26165" y="27373"/>
                    <a:pt x="32239" y="12422"/>
                    <a:pt x="23829" y="4012"/>
                  </a:cubicBezTo>
                  <a:cubicBezTo>
                    <a:pt x="21052" y="1234"/>
                    <a:pt x="17647" y="1"/>
                    <a:pt x="143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34" name="Google Shape;1734;p50"/>
          <p:cNvGrpSpPr/>
          <p:nvPr/>
        </p:nvGrpSpPr>
        <p:grpSpPr>
          <a:xfrm>
            <a:off x="720006" y="3088525"/>
            <a:ext cx="334712" cy="334014"/>
            <a:chOff x="1784700" y="976779"/>
            <a:chExt cx="304727" cy="304091"/>
          </a:xfrm>
        </p:grpSpPr>
        <p:sp>
          <p:nvSpPr>
            <p:cNvPr id="1735" name="Google Shape;1735;p50"/>
            <p:cNvSpPr/>
            <p:nvPr/>
          </p:nvSpPr>
          <p:spPr>
            <a:xfrm>
              <a:off x="1784700" y="976779"/>
              <a:ext cx="304727" cy="304091"/>
            </a:xfrm>
            <a:custGeom>
              <a:rect b="b" l="l" r="r" t="t"/>
              <a:pathLst>
                <a:path extrusionOk="0" h="111901" w="112135">
                  <a:moveTo>
                    <a:pt x="82699" y="6308"/>
                  </a:moveTo>
                  <a:lnTo>
                    <a:pt x="82699" y="13783"/>
                  </a:lnTo>
                  <a:lnTo>
                    <a:pt x="29436" y="13783"/>
                  </a:lnTo>
                  <a:lnTo>
                    <a:pt x="29436" y="6308"/>
                  </a:lnTo>
                  <a:close/>
                  <a:moveTo>
                    <a:pt x="22661" y="10980"/>
                  </a:moveTo>
                  <a:lnTo>
                    <a:pt x="22661" y="21726"/>
                  </a:lnTo>
                  <a:lnTo>
                    <a:pt x="11447" y="21726"/>
                  </a:lnTo>
                  <a:lnTo>
                    <a:pt x="22661" y="10980"/>
                  </a:lnTo>
                  <a:close/>
                  <a:moveTo>
                    <a:pt x="86149" y="32701"/>
                  </a:moveTo>
                  <a:cubicBezTo>
                    <a:pt x="96932" y="32701"/>
                    <a:pt x="105359" y="41718"/>
                    <a:pt x="105359" y="52329"/>
                  </a:cubicBezTo>
                  <a:cubicBezTo>
                    <a:pt x="105097" y="64951"/>
                    <a:pt x="95362" y="71949"/>
                    <a:pt x="85568" y="71949"/>
                  </a:cubicBezTo>
                  <a:cubicBezTo>
                    <a:pt x="77959" y="71949"/>
                    <a:pt x="70315" y="67727"/>
                    <a:pt x="67047" y="58637"/>
                  </a:cubicBezTo>
                  <a:cubicBezTo>
                    <a:pt x="67047" y="58403"/>
                    <a:pt x="67047" y="58170"/>
                    <a:pt x="66813" y="57936"/>
                  </a:cubicBezTo>
                  <a:cubicBezTo>
                    <a:pt x="63109" y="45664"/>
                    <a:pt x="72716" y="32703"/>
                    <a:pt x="85397" y="32703"/>
                  </a:cubicBezTo>
                  <a:cubicBezTo>
                    <a:pt x="85510" y="32703"/>
                    <a:pt x="85623" y="32704"/>
                    <a:pt x="85736" y="32706"/>
                  </a:cubicBezTo>
                  <a:cubicBezTo>
                    <a:pt x="85874" y="32703"/>
                    <a:pt x="86012" y="32701"/>
                    <a:pt x="86149" y="32701"/>
                  </a:cubicBezTo>
                  <a:close/>
                  <a:moveTo>
                    <a:pt x="82465" y="20324"/>
                  </a:moveTo>
                  <a:lnTo>
                    <a:pt x="82465" y="26165"/>
                  </a:lnTo>
                  <a:cubicBezTo>
                    <a:pt x="73588" y="27333"/>
                    <a:pt x="66346" y="32472"/>
                    <a:pt x="62608" y="39714"/>
                  </a:cubicBezTo>
                  <a:lnTo>
                    <a:pt x="35743" y="39714"/>
                  </a:lnTo>
                  <a:cubicBezTo>
                    <a:pt x="31304" y="40181"/>
                    <a:pt x="31304" y="46255"/>
                    <a:pt x="35743" y="46255"/>
                  </a:cubicBezTo>
                  <a:lnTo>
                    <a:pt x="60272" y="46255"/>
                  </a:lnTo>
                  <a:cubicBezTo>
                    <a:pt x="59572" y="49059"/>
                    <a:pt x="59338" y="52563"/>
                    <a:pt x="59805" y="55600"/>
                  </a:cubicBezTo>
                  <a:lnTo>
                    <a:pt x="35977" y="55600"/>
                  </a:lnTo>
                  <a:cubicBezTo>
                    <a:pt x="31538" y="55833"/>
                    <a:pt x="31538" y="61907"/>
                    <a:pt x="35977" y="61907"/>
                  </a:cubicBezTo>
                  <a:lnTo>
                    <a:pt x="61908" y="61907"/>
                  </a:lnTo>
                  <a:cubicBezTo>
                    <a:pt x="65412" y="70317"/>
                    <a:pt x="73355" y="76625"/>
                    <a:pt x="82933" y="77793"/>
                  </a:cubicBezTo>
                  <a:lnTo>
                    <a:pt x="82933" y="83867"/>
                  </a:lnTo>
                  <a:lnTo>
                    <a:pt x="79195" y="83867"/>
                  </a:lnTo>
                  <a:lnTo>
                    <a:pt x="79195" y="84568"/>
                  </a:lnTo>
                  <a:cubicBezTo>
                    <a:pt x="77326" y="84568"/>
                    <a:pt x="75924" y="85969"/>
                    <a:pt x="75924" y="87605"/>
                  </a:cubicBezTo>
                  <a:lnTo>
                    <a:pt x="75924" y="105126"/>
                  </a:lnTo>
                  <a:lnTo>
                    <a:pt x="6542" y="105126"/>
                  </a:lnTo>
                  <a:lnTo>
                    <a:pt x="6542" y="27800"/>
                  </a:lnTo>
                  <a:lnTo>
                    <a:pt x="25931" y="27800"/>
                  </a:lnTo>
                  <a:cubicBezTo>
                    <a:pt x="27800" y="27800"/>
                    <a:pt x="29202" y="26398"/>
                    <a:pt x="29202" y="24529"/>
                  </a:cubicBezTo>
                  <a:lnTo>
                    <a:pt x="29202" y="20324"/>
                  </a:lnTo>
                  <a:close/>
                  <a:moveTo>
                    <a:pt x="89007" y="91109"/>
                  </a:moveTo>
                  <a:lnTo>
                    <a:pt x="89007" y="105359"/>
                  </a:lnTo>
                  <a:lnTo>
                    <a:pt x="82465" y="105359"/>
                  </a:lnTo>
                  <a:lnTo>
                    <a:pt x="82465" y="91109"/>
                  </a:lnTo>
                  <a:close/>
                  <a:moveTo>
                    <a:pt x="25931" y="0"/>
                  </a:moveTo>
                  <a:cubicBezTo>
                    <a:pt x="25464" y="0"/>
                    <a:pt x="24530" y="234"/>
                    <a:pt x="23595" y="935"/>
                  </a:cubicBezTo>
                  <a:lnTo>
                    <a:pt x="935" y="22661"/>
                  </a:lnTo>
                  <a:cubicBezTo>
                    <a:pt x="234" y="23128"/>
                    <a:pt x="0" y="24062"/>
                    <a:pt x="0" y="24997"/>
                  </a:cubicBezTo>
                  <a:lnTo>
                    <a:pt x="0" y="108630"/>
                  </a:lnTo>
                  <a:cubicBezTo>
                    <a:pt x="0" y="110499"/>
                    <a:pt x="1402" y="111900"/>
                    <a:pt x="3271" y="111900"/>
                  </a:cubicBezTo>
                  <a:lnTo>
                    <a:pt x="92277" y="111900"/>
                  </a:lnTo>
                  <a:cubicBezTo>
                    <a:pt x="94146" y="111900"/>
                    <a:pt x="95548" y="110499"/>
                    <a:pt x="95548" y="108630"/>
                  </a:cubicBezTo>
                  <a:lnTo>
                    <a:pt x="95548" y="87838"/>
                  </a:lnTo>
                  <a:cubicBezTo>
                    <a:pt x="95548" y="86203"/>
                    <a:pt x="94146" y="84801"/>
                    <a:pt x="92277" y="84801"/>
                  </a:cubicBezTo>
                  <a:lnTo>
                    <a:pt x="89007" y="84801"/>
                  </a:lnTo>
                  <a:lnTo>
                    <a:pt x="89007" y="78727"/>
                  </a:lnTo>
                  <a:cubicBezTo>
                    <a:pt x="102089" y="76859"/>
                    <a:pt x="112134" y="65879"/>
                    <a:pt x="112134" y="52329"/>
                  </a:cubicBezTo>
                  <a:cubicBezTo>
                    <a:pt x="112134" y="39013"/>
                    <a:pt x="102089" y="27800"/>
                    <a:pt x="89007" y="26398"/>
                  </a:cubicBezTo>
                  <a:lnTo>
                    <a:pt x="89007" y="3271"/>
                  </a:lnTo>
                  <a:cubicBezTo>
                    <a:pt x="89007" y="2336"/>
                    <a:pt x="88773" y="1635"/>
                    <a:pt x="88306" y="935"/>
                  </a:cubicBezTo>
                  <a:cubicBezTo>
                    <a:pt x="87605" y="234"/>
                    <a:pt x="86671" y="0"/>
                    <a:pt x="8597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50"/>
            <p:cNvSpPr/>
            <p:nvPr/>
          </p:nvSpPr>
          <p:spPr>
            <a:xfrm>
              <a:off x="1836756" y="1085971"/>
              <a:ext cx="18414" cy="17302"/>
            </a:xfrm>
            <a:custGeom>
              <a:rect b="b" l="l" r="r" t="t"/>
              <a:pathLst>
                <a:path extrusionOk="0" h="6367" w="6776">
                  <a:moveTo>
                    <a:pt x="3271" y="0"/>
                  </a:moveTo>
                  <a:cubicBezTo>
                    <a:pt x="1636" y="0"/>
                    <a:pt x="1" y="1402"/>
                    <a:pt x="1" y="3037"/>
                  </a:cubicBezTo>
                  <a:cubicBezTo>
                    <a:pt x="234" y="5257"/>
                    <a:pt x="1870" y="6366"/>
                    <a:pt x="3476" y="6366"/>
                  </a:cubicBezTo>
                  <a:cubicBezTo>
                    <a:pt x="5082" y="6366"/>
                    <a:pt x="6659" y="5257"/>
                    <a:pt x="6775" y="3037"/>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50"/>
            <p:cNvSpPr/>
            <p:nvPr/>
          </p:nvSpPr>
          <p:spPr>
            <a:xfrm>
              <a:off x="1836756" y="1128506"/>
              <a:ext cx="18414" cy="17460"/>
            </a:xfrm>
            <a:custGeom>
              <a:rect b="b" l="l" r="r" t="t"/>
              <a:pathLst>
                <a:path extrusionOk="0" h="6425" w="6776">
                  <a:moveTo>
                    <a:pt x="3271" y="0"/>
                  </a:moveTo>
                  <a:cubicBezTo>
                    <a:pt x="1636" y="0"/>
                    <a:pt x="1" y="1402"/>
                    <a:pt x="1" y="3271"/>
                  </a:cubicBezTo>
                  <a:cubicBezTo>
                    <a:pt x="234" y="5374"/>
                    <a:pt x="1870" y="6425"/>
                    <a:pt x="3476" y="6425"/>
                  </a:cubicBezTo>
                  <a:cubicBezTo>
                    <a:pt x="5082" y="6425"/>
                    <a:pt x="6659" y="5374"/>
                    <a:pt x="6775" y="3271"/>
                  </a:cubicBezTo>
                  <a:cubicBezTo>
                    <a:pt x="6542" y="1402"/>
                    <a:pt x="5140" y="0"/>
                    <a:pt x="3271"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50"/>
            <p:cNvSpPr/>
            <p:nvPr/>
          </p:nvSpPr>
          <p:spPr>
            <a:xfrm>
              <a:off x="1869768" y="1172309"/>
              <a:ext cx="76182" cy="17145"/>
            </a:xfrm>
            <a:custGeom>
              <a:rect b="b" l="l" r="r" t="t"/>
              <a:pathLst>
                <a:path extrusionOk="0" h="6309" w="28034">
                  <a:moveTo>
                    <a:pt x="4205" y="1"/>
                  </a:moveTo>
                  <a:cubicBezTo>
                    <a:pt x="0" y="234"/>
                    <a:pt x="0" y="6308"/>
                    <a:pt x="4205" y="6308"/>
                  </a:cubicBezTo>
                  <a:lnTo>
                    <a:pt x="23595" y="6308"/>
                  </a:lnTo>
                  <a:cubicBezTo>
                    <a:pt x="28034" y="6308"/>
                    <a:pt x="28034" y="1"/>
                    <a:pt x="2359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50"/>
            <p:cNvSpPr/>
            <p:nvPr/>
          </p:nvSpPr>
          <p:spPr>
            <a:xfrm>
              <a:off x="1836756" y="1172309"/>
              <a:ext cx="18414" cy="17302"/>
            </a:xfrm>
            <a:custGeom>
              <a:rect b="b" l="l" r="r" t="t"/>
              <a:pathLst>
                <a:path extrusionOk="0" h="6367" w="6776">
                  <a:moveTo>
                    <a:pt x="3271" y="1"/>
                  </a:moveTo>
                  <a:cubicBezTo>
                    <a:pt x="1636" y="1"/>
                    <a:pt x="1" y="1402"/>
                    <a:pt x="1" y="3038"/>
                  </a:cubicBezTo>
                  <a:cubicBezTo>
                    <a:pt x="234" y="5257"/>
                    <a:pt x="1870" y="6367"/>
                    <a:pt x="3476" y="6367"/>
                  </a:cubicBezTo>
                  <a:cubicBezTo>
                    <a:pt x="5082" y="6367"/>
                    <a:pt x="6659" y="5257"/>
                    <a:pt x="6775" y="3038"/>
                  </a:cubicBezTo>
                  <a:cubicBezTo>
                    <a:pt x="6542" y="1402"/>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50"/>
            <p:cNvSpPr/>
            <p:nvPr/>
          </p:nvSpPr>
          <p:spPr>
            <a:xfrm>
              <a:off x="1869768" y="1214843"/>
              <a:ext cx="57138" cy="17778"/>
            </a:xfrm>
            <a:custGeom>
              <a:rect b="b" l="l" r="r" t="t"/>
              <a:pathLst>
                <a:path extrusionOk="0" h="6542" w="21026">
                  <a:moveTo>
                    <a:pt x="4205" y="1"/>
                  </a:moveTo>
                  <a:cubicBezTo>
                    <a:pt x="0" y="234"/>
                    <a:pt x="0" y="6542"/>
                    <a:pt x="4205" y="6542"/>
                  </a:cubicBezTo>
                  <a:lnTo>
                    <a:pt x="16587" y="6542"/>
                  </a:lnTo>
                  <a:cubicBezTo>
                    <a:pt x="21026" y="6542"/>
                    <a:pt x="21026" y="234"/>
                    <a:pt x="1658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50"/>
            <p:cNvSpPr/>
            <p:nvPr/>
          </p:nvSpPr>
          <p:spPr>
            <a:xfrm>
              <a:off x="1836756" y="1214843"/>
              <a:ext cx="18414" cy="17938"/>
            </a:xfrm>
            <a:custGeom>
              <a:rect b="b" l="l" r="r" t="t"/>
              <a:pathLst>
                <a:path extrusionOk="0" h="6601" w="6776">
                  <a:moveTo>
                    <a:pt x="3271" y="1"/>
                  </a:moveTo>
                  <a:cubicBezTo>
                    <a:pt x="1636" y="1"/>
                    <a:pt x="1" y="1636"/>
                    <a:pt x="1" y="3271"/>
                  </a:cubicBezTo>
                  <a:cubicBezTo>
                    <a:pt x="234" y="5491"/>
                    <a:pt x="1870" y="6600"/>
                    <a:pt x="3476" y="6600"/>
                  </a:cubicBezTo>
                  <a:cubicBezTo>
                    <a:pt x="5082" y="6600"/>
                    <a:pt x="6659" y="5491"/>
                    <a:pt x="6775" y="3271"/>
                  </a:cubicBezTo>
                  <a:cubicBezTo>
                    <a:pt x="6542" y="1636"/>
                    <a:pt x="5140" y="1"/>
                    <a:pt x="327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50"/>
            <p:cNvSpPr/>
            <p:nvPr/>
          </p:nvSpPr>
          <p:spPr>
            <a:xfrm>
              <a:off x="1986539" y="1098192"/>
              <a:ext cx="58448" cy="41445"/>
            </a:xfrm>
            <a:custGeom>
              <a:rect b="b" l="l" r="r" t="t"/>
              <a:pathLst>
                <a:path extrusionOk="0" h="15251" w="21508">
                  <a:moveTo>
                    <a:pt x="18003" y="0"/>
                  </a:moveTo>
                  <a:cubicBezTo>
                    <a:pt x="17127" y="0"/>
                    <a:pt x="16251" y="293"/>
                    <a:pt x="15667" y="877"/>
                  </a:cubicBezTo>
                  <a:lnTo>
                    <a:pt x="9126" y="7418"/>
                  </a:lnTo>
                  <a:lnTo>
                    <a:pt x="6790" y="5082"/>
                  </a:lnTo>
                  <a:cubicBezTo>
                    <a:pt x="6055" y="4493"/>
                    <a:pt x="5299" y="4245"/>
                    <a:pt x="4593" y="4245"/>
                  </a:cubicBezTo>
                  <a:cubicBezTo>
                    <a:pt x="1938" y="4245"/>
                    <a:pt x="1" y="7772"/>
                    <a:pt x="2585" y="9987"/>
                  </a:cubicBezTo>
                  <a:lnTo>
                    <a:pt x="7491" y="14426"/>
                  </a:lnTo>
                  <a:cubicBezTo>
                    <a:pt x="8026" y="14961"/>
                    <a:pt x="8757" y="15251"/>
                    <a:pt x="9504" y="15251"/>
                  </a:cubicBezTo>
                  <a:cubicBezTo>
                    <a:pt x="10389" y="15251"/>
                    <a:pt x="11296" y="14845"/>
                    <a:pt x="11929" y="13959"/>
                  </a:cubicBezTo>
                  <a:lnTo>
                    <a:pt x="20339" y="5549"/>
                  </a:lnTo>
                  <a:cubicBezTo>
                    <a:pt x="21507" y="4381"/>
                    <a:pt x="21507" y="2045"/>
                    <a:pt x="20339" y="877"/>
                  </a:cubicBezTo>
                  <a:cubicBezTo>
                    <a:pt x="19755" y="293"/>
                    <a:pt x="18879" y="0"/>
                    <a:pt x="18003"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3" name="Google Shape;1743;p50"/>
          <p:cNvGrpSpPr/>
          <p:nvPr/>
        </p:nvGrpSpPr>
        <p:grpSpPr>
          <a:xfrm>
            <a:off x="7652160" y="486967"/>
            <a:ext cx="488828" cy="488828"/>
            <a:chOff x="3711125" y="728900"/>
            <a:chExt cx="662100" cy="662100"/>
          </a:xfrm>
        </p:grpSpPr>
        <p:sp>
          <p:nvSpPr>
            <p:cNvPr id="1744" name="Google Shape;1744;p50"/>
            <p:cNvSpPr/>
            <p:nvPr/>
          </p:nvSpPr>
          <p:spPr>
            <a:xfrm>
              <a:off x="3711125" y="728900"/>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745" name="Google Shape;1745;p50"/>
            <p:cNvSpPr/>
            <p:nvPr/>
          </p:nvSpPr>
          <p:spPr>
            <a:xfrm>
              <a:off x="3943089" y="889943"/>
              <a:ext cx="221609" cy="340014"/>
            </a:xfrm>
            <a:custGeom>
              <a:rect b="b" l="l" r="r" t="t"/>
              <a:pathLst>
                <a:path extrusionOk="0" h="11521" w="7509">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46" name="Google Shape;1746;p50"/>
          <p:cNvPicPr preferRelativeResize="0"/>
          <p:nvPr/>
        </p:nvPicPr>
        <p:blipFill>
          <a:blip r:embed="rId3">
            <a:alphaModFix/>
          </a:blip>
          <a:stretch>
            <a:fillRect/>
          </a:stretch>
        </p:blipFill>
        <p:spPr>
          <a:xfrm>
            <a:off x="4049575" y="2242975"/>
            <a:ext cx="5094425" cy="2900526"/>
          </a:xfrm>
          <a:prstGeom prst="rect">
            <a:avLst/>
          </a:prstGeom>
          <a:noFill/>
          <a:ln>
            <a:noFill/>
          </a:ln>
        </p:spPr>
      </p:pic>
      <p:grpSp>
        <p:nvGrpSpPr>
          <p:cNvPr id="1747" name="Google Shape;1747;p50"/>
          <p:cNvGrpSpPr/>
          <p:nvPr/>
        </p:nvGrpSpPr>
        <p:grpSpPr>
          <a:xfrm>
            <a:off x="315725" y="628307"/>
            <a:ext cx="404264" cy="389427"/>
            <a:chOff x="715001" y="536657"/>
            <a:chExt cx="404264" cy="389427"/>
          </a:xfrm>
        </p:grpSpPr>
        <p:sp>
          <p:nvSpPr>
            <p:cNvPr id="1748" name="Google Shape;1748;p50"/>
            <p:cNvSpPr/>
            <p:nvPr/>
          </p:nvSpPr>
          <p:spPr>
            <a:xfrm>
              <a:off x="782545" y="536657"/>
              <a:ext cx="264541" cy="389427"/>
            </a:xfrm>
            <a:custGeom>
              <a:rect b="b" l="l" r="r" t="t"/>
              <a:pathLst>
                <a:path extrusionOk="0" h="11743" w="7649">
                  <a:moveTo>
                    <a:pt x="3813" y="684"/>
                  </a:moveTo>
                  <a:cubicBezTo>
                    <a:pt x="5545" y="684"/>
                    <a:pt x="6900" y="2039"/>
                    <a:pt x="6900" y="3740"/>
                  </a:cubicBezTo>
                  <a:cubicBezTo>
                    <a:pt x="6931" y="4780"/>
                    <a:pt x="6553" y="5347"/>
                    <a:pt x="6270" y="5788"/>
                  </a:cubicBezTo>
                  <a:cubicBezTo>
                    <a:pt x="5797" y="6544"/>
                    <a:pt x="5608" y="6922"/>
                    <a:pt x="5608" y="7930"/>
                  </a:cubicBezTo>
                  <a:cubicBezTo>
                    <a:pt x="5608" y="8119"/>
                    <a:pt x="5451" y="8277"/>
                    <a:pt x="5230" y="8277"/>
                  </a:cubicBezTo>
                  <a:lnTo>
                    <a:pt x="2489" y="8277"/>
                  </a:lnTo>
                  <a:cubicBezTo>
                    <a:pt x="2300" y="8277"/>
                    <a:pt x="2143" y="8119"/>
                    <a:pt x="2143" y="7930"/>
                  </a:cubicBezTo>
                  <a:cubicBezTo>
                    <a:pt x="2143" y="6922"/>
                    <a:pt x="1922" y="6576"/>
                    <a:pt x="1450" y="5820"/>
                  </a:cubicBezTo>
                  <a:cubicBezTo>
                    <a:pt x="1198" y="5347"/>
                    <a:pt x="567" y="4528"/>
                    <a:pt x="788" y="3205"/>
                  </a:cubicBezTo>
                  <a:cubicBezTo>
                    <a:pt x="1040" y="1819"/>
                    <a:pt x="2237" y="684"/>
                    <a:pt x="3813" y="684"/>
                  </a:cubicBezTo>
                  <a:close/>
                  <a:moveTo>
                    <a:pt x="4852" y="8907"/>
                  </a:moveTo>
                  <a:lnTo>
                    <a:pt x="4852" y="9569"/>
                  </a:lnTo>
                  <a:lnTo>
                    <a:pt x="4506" y="9569"/>
                  </a:lnTo>
                  <a:cubicBezTo>
                    <a:pt x="4285" y="9569"/>
                    <a:pt x="4128" y="9726"/>
                    <a:pt x="4128" y="9915"/>
                  </a:cubicBezTo>
                  <a:cubicBezTo>
                    <a:pt x="4128" y="10136"/>
                    <a:pt x="4285" y="10293"/>
                    <a:pt x="4506" y="10293"/>
                  </a:cubicBezTo>
                  <a:lnTo>
                    <a:pt x="4852" y="10293"/>
                  </a:lnTo>
                  <a:lnTo>
                    <a:pt x="4852" y="10640"/>
                  </a:lnTo>
                  <a:cubicBezTo>
                    <a:pt x="4884" y="10829"/>
                    <a:pt x="4726" y="10986"/>
                    <a:pt x="4537" y="10986"/>
                  </a:cubicBezTo>
                  <a:lnTo>
                    <a:pt x="3151" y="10986"/>
                  </a:lnTo>
                  <a:cubicBezTo>
                    <a:pt x="2962" y="10986"/>
                    <a:pt x="2804" y="10829"/>
                    <a:pt x="2804" y="10640"/>
                  </a:cubicBezTo>
                  <a:lnTo>
                    <a:pt x="2804" y="10293"/>
                  </a:lnTo>
                  <a:lnTo>
                    <a:pt x="3151" y="10293"/>
                  </a:lnTo>
                  <a:cubicBezTo>
                    <a:pt x="3371" y="10293"/>
                    <a:pt x="3529" y="10136"/>
                    <a:pt x="3529" y="9915"/>
                  </a:cubicBezTo>
                  <a:cubicBezTo>
                    <a:pt x="3529" y="9726"/>
                    <a:pt x="3371" y="9569"/>
                    <a:pt x="3151" y="9569"/>
                  </a:cubicBezTo>
                  <a:lnTo>
                    <a:pt x="2804" y="9569"/>
                  </a:lnTo>
                  <a:lnTo>
                    <a:pt x="2804" y="8907"/>
                  </a:lnTo>
                  <a:close/>
                  <a:moveTo>
                    <a:pt x="3897" y="1"/>
                  </a:moveTo>
                  <a:cubicBezTo>
                    <a:pt x="3632" y="1"/>
                    <a:pt x="3361" y="28"/>
                    <a:pt x="3088" y="86"/>
                  </a:cubicBezTo>
                  <a:cubicBezTo>
                    <a:pt x="1607" y="401"/>
                    <a:pt x="441" y="1566"/>
                    <a:pt x="158" y="3079"/>
                  </a:cubicBezTo>
                  <a:cubicBezTo>
                    <a:pt x="0" y="3992"/>
                    <a:pt x="158" y="4969"/>
                    <a:pt x="631" y="5757"/>
                  </a:cubicBezTo>
                  <a:cubicBezTo>
                    <a:pt x="757" y="5914"/>
                    <a:pt x="820" y="6072"/>
                    <a:pt x="914" y="6229"/>
                  </a:cubicBezTo>
                  <a:cubicBezTo>
                    <a:pt x="1355" y="6891"/>
                    <a:pt x="1450" y="7143"/>
                    <a:pt x="1450" y="7962"/>
                  </a:cubicBezTo>
                  <a:cubicBezTo>
                    <a:pt x="1450" y="8403"/>
                    <a:pt x="1733" y="8781"/>
                    <a:pt x="2143" y="8939"/>
                  </a:cubicBezTo>
                  <a:lnTo>
                    <a:pt x="2143" y="10703"/>
                  </a:lnTo>
                  <a:cubicBezTo>
                    <a:pt x="2143" y="11270"/>
                    <a:pt x="2615" y="11743"/>
                    <a:pt x="3151" y="11743"/>
                  </a:cubicBezTo>
                  <a:lnTo>
                    <a:pt x="4537" y="11743"/>
                  </a:lnTo>
                  <a:cubicBezTo>
                    <a:pt x="5073" y="11743"/>
                    <a:pt x="5545" y="11270"/>
                    <a:pt x="5545" y="10703"/>
                  </a:cubicBezTo>
                  <a:lnTo>
                    <a:pt x="5545" y="8939"/>
                  </a:lnTo>
                  <a:cubicBezTo>
                    <a:pt x="5955" y="8781"/>
                    <a:pt x="6238" y="8435"/>
                    <a:pt x="6238" y="7962"/>
                  </a:cubicBezTo>
                  <a:lnTo>
                    <a:pt x="6238" y="7930"/>
                  </a:lnTo>
                  <a:cubicBezTo>
                    <a:pt x="6238" y="7143"/>
                    <a:pt x="6427" y="6828"/>
                    <a:pt x="6805" y="6229"/>
                  </a:cubicBezTo>
                  <a:cubicBezTo>
                    <a:pt x="7089" y="5788"/>
                    <a:pt x="7593" y="5032"/>
                    <a:pt x="7593" y="3835"/>
                  </a:cubicBezTo>
                  <a:cubicBezTo>
                    <a:pt x="7649" y="1658"/>
                    <a:pt x="5950" y="1"/>
                    <a:pt x="3897"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50"/>
            <p:cNvSpPr/>
            <p:nvPr/>
          </p:nvSpPr>
          <p:spPr>
            <a:xfrm>
              <a:off x="1071295" y="651266"/>
              <a:ext cx="47969" cy="24076"/>
            </a:xfrm>
            <a:custGeom>
              <a:rect b="b" l="l" r="r" t="t"/>
              <a:pathLst>
                <a:path extrusionOk="0" h="726" w="1387">
                  <a:moveTo>
                    <a:pt x="347" y="1"/>
                  </a:moveTo>
                  <a:cubicBezTo>
                    <a:pt x="158" y="1"/>
                    <a:pt x="0" y="158"/>
                    <a:pt x="0" y="379"/>
                  </a:cubicBezTo>
                  <a:cubicBezTo>
                    <a:pt x="0" y="568"/>
                    <a:pt x="158" y="725"/>
                    <a:pt x="347" y="725"/>
                  </a:cubicBezTo>
                  <a:lnTo>
                    <a:pt x="1040" y="725"/>
                  </a:lnTo>
                  <a:cubicBezTo>
                    <a:pt x="1229" y="725"/>
                    <a:pt x="1386" y="568"/>
                    <a:pt x="1386" y="379"/>
                  </a:cubicBezTo>
                  <a:cubicBezTo>
                    <a:pt x="1386" y="158"/>
                    <a:pt x="1229" y="1"/>
                    <a:pt x="1040"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50"/>
            <p:cNvSpPr/>
            <p:nvPr/>
          </p:nvSpPr>
          <p:spPr>
            <a:xfrm>
              <a:off x="715001" y="651266"/>
              <a:ext cx="47969" cy="24076"/>
            </a:xfrm>
            <a:custGeom>
              <a:rect b="b" l="l" r="r" t="t"/>
              <a:pathLst>
                <a:path extrusionOk="0" h="726" w="1387">
                  <a:moveTo>
                    <a:pt x="347" y="1"/>
                  </a:moveTo>
                  <a:cubicBezTo>
                    <a:pt x="158" y="1"/>
                    <a:pt x="0" y="158"/>
                    <a:pt x="0" y="379"/>
                  </a:cubicBezTo>
                  <a:cubicBezTo>
                    <a:pt x="0" y="568"/>
                    <a:pt x="158" y="725"/>
                    <a:pt x="347" y="725"/>
                  </a:cubicBezTo>
                  <a:lnTo>
                    <a:pt x="1008" y="725"/>
                  </a:lnTo>
                  <a:cubicBezTo>
                    <a:pt x="1197" y="694"/>
                    <a:pt x="1386" y="536"/>
                    <a:pt x="1386" y="379"/>
                  </a:cubicBezTo>
                  <a:cubicBezTo>
                    <a:pt x="1386" y="158"/>
                    <a:pt x="1197"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50"/>
            <p:cNvSpPr/>
            <p:nvPr/>
          </p:nvSpPr>
          <p:spPr>
            <a:xfrm>
              <a:off x="1047328" y="559473"/>
              <a:ext cx="49042" cy="35252"/>
            </a:xfrm>
            <a:custGeom>
              <a:rect b="b" l="l" r="r" t="t"/>
              <a:pathLst>
                <a:path extrusionOk="0" h="1063" w="1418">
                  <a:moveTo>
                    <a:pt x="992" y="1"/>
                  </a:moveTo>
                  <a:cubicBezTo>
                    <a:pt x="931" y="1"/>
                    <a:pt x="870" y="19"/>
                    <a:pt x="819" y="59"/>
                  </a:cubicBezTo>
                  <a:lnTo>
                    <a:pt x="221" y="406"/>
                  </a:lnTo>
                  <a:cubicBezTo>
                    <a:pt x="63" y="500"/>
                    <a:pt x="0" y="721"/>
                    <a:pt x="95" y="878"/>
                  </a:cubicBezTo>
                  <a:cubicBezTo>
                    <a:pt x="159" y="985"/>
                    <a:pt x="295" y="1063"/>
                    <a:pt x="415" y="1063"/>
                  </a:cubicBezTo>
                  <a:cubicBezTo>
                    <a:pt x="473" y="1063"/>
                    <a:pt x="527" y="1045"/>
                    <a:pt x="567" y="1005"/>
                  </a:cubicBezTo>
                  <a:lnTo>
                    <a:pt x="1166" y="658"/>
                  </a:lnTo>
                  <a:cubicBezTo>
                    <a:pt x="1323" y="563"/>
                    <a:pt x="1418" y="343"/>
                    <a:pt x="1292" y="185"/>
                  </a:cubicBezTo>
                  <a:cubicBezTo>
                    <a:pt x="1249" y="79"/>
                    <a:pt x="1120" y="1"/>
                    <a:pt x="99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50"/>
            <p:cNvSpPr/>
            <p:nvPr/>
          </p:nvSpPr>
          <p:spPr>
            <a:xfrm>
              <a:off x="737861" y="731288"/>
              <a:ext cx="49076" cy="34787"/>
            </a:xfrm>
            <a:custGeom>
              <a:rect b="b" l="l" r="r" t="t"/>
              <a:pathLst>
                <a:path extrusionOk="0" h="1049" w="1419">
                  <a:moveTo>
                    <a:pt x="1005" y="1"/>
                  </a:moveTo>
                  <a:cubicBezTo>
                    <a:pt x="944" y="1"/>
                    <a:pt x="880" y="15"/>
                    <a:pt x="820" y="45"/>
                  </a:cubicBezTo>
                  <a:lnTo>
                    <a:pt x="221" y="392"/>
                  </a:lnTo>
                  <a:cubicBezTo>
                    <a:pt x="64" y="486"/>
                    <a:pt x="1" y="707"/>
                    <a:pt x="127" y="864"/>
                  </a:cubicBezTo>
                  <a:cubicBezTo>
                    <a:pt x="169" y="971"/>
                    <a:pt x="299" y="1049"/>
                    <a:pt x="427" y="1049"/>
                  </a:cubicBezTo>
                  <a:cubicBezTo>
                    <a:pt x="488" y="1049"/>
                    <a:pt x="548" y="1031"/>
                    <a:pt x="599" y="990"/>
                  </a:cubicBezTo>
                  <a:lnTo>
                    <a:pt x="1166" y="644"/>
                  </a:lnTo>
                  <a:cubicBezTo>
                    <a:pt x="1324" y="549"/>
                    <a:pt x="1418" y="329"/>
                    <a:pt x="1292" y="171"/>
                  </a:cubicBezTo>
                  <a:cubicBezTo>
                    <a:pt x="1250" y="64"/>
                    <a:pt x="1134" y="1"/>
                    <a:pt x="10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50"/>
            <p:cNvSpPr/>
            <p:nvPr/>
          </p:nvSpPr>
          <p:spPr>
            <a:xfrm>
              <a:off x="1048400" y="731288"/>
              <a:ext cx="47969" cy="33859"/>
            </a:xfrm>
            <a:custGeom>
              <a:rect b="b" l="l" r="r" t="t"/>
              <a:pathLst>
                <a:path extrusionOk="0" h="1021" w="1387">
                  <a:moveTo>
                    <a:pt x="378" y="1"/>
                  </a:moveTo>
                  <a:cubicBezTo>
                    <a:pt x="264" y="1"/>
                    <a:pt x="149" y="64"/>
                    <a:pt x="64" y="171"/>
                  </a:cubicBezTo>
                  <a:cubicBezTo>
                    <a:pt x="1" y="329"/>
                    <a:pt x="32" y="518"/>
                    <a:pt x="190" y="644"/>
                  </a:cubicBezTo>
                  <a:lnTo>
                    <a:pt x="788" y="990"/>
                  </a:lnTo>
                  <a:cubicBezTo>
                    <a:pt x="838" y="1010"/>
                    <a:pt x="891" y="1021"/>
                    <a:pt x="944" y="1021"/>
                  </a:cubicBezTo>
                  <a:cubicBezTo>
                    <a:pt x="1059" y="1021"/>
                    <a:pt x="1175" y="972"/>
                    <a:pt x="1261" y="864"/>
                  </a:cubicBezTo>
                  <a:cubicBezTo>
                    <a:pt x="1387" y="675"/>
                    <a:pt x="1292" y="486"/>
                    <a:pt x="1135" y="392"/>
                  </a:cubicBezTo>
                  <a:lnTo>
                    <a:pt x="536" y="45"/>
                  </a:lnTo>
                  <a:cubicBezTo>
                    <a:pt x="486" y="15"/>
                    <a:pt x="432" y="1"/>
                    <a:pt x="378"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50"/>
            <p:cNvSpPr/>
            <p:nvPr/>
          </p:nvSpPr>
          <p:spPr>
            <a:xfrm>
              <a:off x="738968" y="560401"/>
              <a:ext cx="47969" cy="33859"/>
            </a:xfrm>
            <a:custGeom>
              <a:rect b="b" l="l" r="r" t="t"/>
              <a:pathLst>
                <a:path extrusionOk="0" h="1021" w="1387">
                  <a:moveTo>
                    <a:pt x="405" y="1"/>
                  </a:moveTo>
                  <a:cubicBezTo>
                    <a:pt x="283" y="1"/>
                    <a:pt x="159" y="50"/>
                    <a:pt x="95" y="157"/>
                  </a:cubicBezTo>
                  <a:cubicBezTo>
                    <a:pt x="0" y="315"/>
                    <a:pt x="63" y="504"/>
                    <a:pt x="221" y="630"/>
                  </a:cubicBezTo>
                  <a:lnTo>
                    <a:pt x="788" y="977"/>
                  </a:lnTo>
                  <a:cubicBezTo>
                    <a:pt x="838" y="1007"/>
                    <a:pt x="895" y="1021"/>
                    <a:pt x="953" y="1021"/>
                  </a:cubicBezTo>
                  <a:cubicBezTo>
                    <a:pt x="1074" y="1021"/>
                    <a:pt x="1196" y="958"/>
                    <a:pt x="1260" y="850"/>
                  </a:cubicBezTo>
                  <a:cubicBezTo>
                    <a:pt x="1386" y="693"/>
                    <a:pt x="1292" y="504"/>
                    <a:pt x="1134" y="378"/>
                  </a:cubicBezTo>
                  <a:lnTo>
                    <a:pt x="567" y="31"/>
                  </a:lnTo>
                  <a:cubicBezTo>
                    <a:pt x="517" y="11"/>
                    <a:pt x="461" y="1"/>
                    <a:pt x="405"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50"/>
            <p:cNvSpPr/>
            <p:nvPr/>
          </p:nvSpPr>
          <p:spPr>
            <a:xfrm>
              <a:off x="845732" y="584046"/>
              <a:ext cx="141695" cy="203087"/>
            </a:xfrm>
            <a:custGeom>
              <a:rect b="b" l="l" r="r" t="t"/>
              <a:pathLst>
                <a:path extrusionOk="0" h="6124" w="4097">
                  <a:moveTo>
                    <a:pt x="1733" y="1492"/>
                  </a:moveTo>
                  <a:lnTo>
                    <a:pt x="1733" y="2343"/>
                  </a:lnTo>
                  <a:cubicBezTo>
                    <a:pt x="1733" y="2500"/>
                    <a:pt x="1796" y="2626"/>
                    <a:pt x="1922" y="2658"/>
                  </a:cubicBezTo>
                  <a:lnTo>
                    <a:pt x="3246" y="3225"/>
                  </a:lnTo>
                  <a:lnTo>
                    <a:pt x="2395" y="4611"/>
                  </a:lnTo>
                  <a:lnTo>
                    <a:pt x="2395" y="3729"/>
                  </a:lnTo>
                  <a:cubicBezTo>
                    <a:pt x="2395" y="3572"/>
                    <a:pt x="2332" y="3445"/>
                    <a:pt x="2206" y="3414"/>
                  </a:cubicBezTo>
                  <a:lnTo>
                    <a:pt x="851" y="2878"/>
                  </a:lnTo>
                  <a:lnTo>
                    <a:pt x="1733" y="1492"/>
                  </a:lnTo>
                  <a:close/>
                  <a:moveTo>
                    <a:pt x="2038" y="0"/>
                  </a:moveTo>
                  <a:cubicBezTo>
                    <a:pt x="1919" y="0"/>
                    <a:pt x="1814" y="47"/>
                    <a:pt x="1765" y="169"/>
                  </a:cubicBezTo>
                  <a:lnTo>
                    <a:pt x="64" y="2941"/>
                  </a:lnTo>
                  <a:cubicBezTo>
                    <a:pt x="32" y="3004"/>
                    <a:pt x="1" y="3130"/>
                    <a:pt x="32" y="3225"/>
                  </a:cubicBezTo>
                  <a:cubicBezTo>
                    <a:pt x="64" y="3288"/>
                    <a:pt x="158" y="3382"/>
                    <a:pt x="221" y="3414"/>
                  </a:cubicBezTo>
                  <a:lnTo>
                    <a:pt x="1733" y="4013"/>
                  </a:lnTo>
                  <a:lnTo>
                    <a:pt x="1733" y="5808"/>
                  </a:lnTo>
                  <a:cubicBezTo>
                    <a:pt x="1733" y="5966"/>
                    <a:pt x="1859" y="6092"/>
                    <a:pt x="1954" y="6123"/>
                  </a:cubicBezTo>
                  <a:lnTo>
                    <a:pt x="2049" y="6123"/>
                  </a:lnTo>
                  <a:cubicBezTo>
                    <a:pt x="2143" y="6123"/>
                    <a:pt x="2269" y="6092"/>
                    <a:pt x="2301" y="5966"/>
                  </a:cubicBezTo>
                  <a:lnTo>
                    <a:pt x="4002" y="3225"/>
                  </a:lnTo>
                  <a:cubicBezTo>
                    <a:pt x="4033" y="3130"/>
                    <a:pt x="4096" y="3004"/>
                    <a:pt x="4033" y="2941"/>
                  </a:cubicBezTo>
                  <a:cubicBezTo>
                    <a:pt x="4033" y="2878"/>
                    <a:pt x="3970" y="2784"/>
                    <a:pt x="3907" y="2752"/>
                  </a:cubicBezTo>
                  <a:lnTo>
                    <a:pt x="2395" y="2154"/>
                  </a:lnTo>
                  <a:lnTo>
                    <a:pt x="2395" y="358"/>
                  </a:lnTo>
                  <a:cubicBezTo>
                    <a:pt x="2395" y="169"/>
                    <a:pt x="2269" y="74"/>
                    <a:pt x="2143" y="11"/>
                  </a:cubicBezTo>
                  <a:cubicBezTo>
                    <a:pt x="2108" y="4"/>
                    <a:pt x="2072" y="0"/>
                    <a:pt x="2038"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9" name="Shape 1759"/>
        <p:cNvGrpSpPr/>
        <p:nvPr/>
      </p:nvGrpSpPr>
      <p:grpSpPr>
        <a:xfrm>
          <a:off x="0" y="0"/>
          <a:ext cx="0" cy="0"/>
          <a:chOff x="0" y="0"/>
          <a:chExt cx="0" cy="0"/>
        </a:xfrm>
      </p:grpSpPr>
      <p:sp>
        <p:nvSpPr>
          <p:cNvPr id="1760" name="Google Shape;1760;p51"/>
          <p:cNvSpPr txBox="1"/>
          <p:nvPr>
            <p:ph type="title"/>
          </p:nvPr>
        </p:nvSpPr>
        <p:spPr>
          <a:xfrm>
            <a:off x="720000" y="2571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Top 4 Cryptocurrency Categories</a:t>
            </a:r>
            <a:endParaRPr>
              <a:solidFill>
                <a:schemeClr val="accent1"/>
              </a:solidFill>
            </a:endParaRPr>
          </a:p>
        </p:txBody>
      </p:sp>
      <p:sp>
        <p:nvSpPr>
          <p:cNvPr id="1761" name="Google Shape;1761;p51"/>
          <p:cNvSpPr txBox="1"/>
          <p:nvPr>
            <p:ph idx="4294967295" type="title"/>
          </p:nvPr>
        </p:nvSpPr>
        <p:spPr>
          <a:xfrm>
            <a:off x="6570563" y="3610636"/>
            <a:ext cx="1673100" cy="35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Memes</a:t>
            </a:r>
            <a:endParaRPr sz="1800"/>
          </a:p>
        </p:txBody>
      </p:sp>
      <p:sp>
        <p:nvSpPr>
          <p:cNvPr id="1762" name="Google Shape;1762;p51"/>
          <p:cNvSpPr txBox="1"/>
          <p:nvPr>
            <p:ph idx="4294967295" type="title"/>
          </p:nvPr>
        </p:nvSpPr>
        <p:spPr>
          <a:xfrm>
            <a:off x="6570580" y="2780100"/>
            <a:ext cx="2333100" cy="35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500"/>
              <a:t>Data Management &amp; AI</a:t>
            </a:r>
            <a:endParaRPr sz="1500"/>
          </a:p>
        </p:txBody>
      </p:sp>
      <p:sp>
        <p:nvSpPr>
          <p:cNvPr id="1763" name="Google Shape;1763;p51"/>
          <p:cNvSpPr txBox="1"/>
          <p:nvPr>
            <p:ph idx="4294967295" type="title"/>
          </p:nvPr>
        </p:nvSpPr>
        <p:spPr>
          <a:xfrm>
            <a:off x="6570578" y="1949575"/>
            <a:ext cx="2051100" cy="35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400"/>
              <a:t>NFT’s &amp; Collectibles</a:t>
            </a:r>
            <a:endParaRPr sz="1400"/>
          </a:p>
        </p:txBody>
      </p:sp>
      <p:sp>
        <p:nvSpPr>
          <p:cNvPr id="1764" name="Google Shape;1764;p51"/>
          <p:cNvSpPr txBox="1"/>
          <p:nvPr>
            <p:ph idx="4294967295" type="title"/>
          </p:nvPr>
        </p:nvSpPr>
        <p:spPr>
          <a:xfrm>
            <a:off x="6595404" y="1062975"/>
            <a:ext cx="2237700" cy="35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t>Gaming </a:t>
            </a:r>
            <a:endParaRPr sz="1800"/>
          </a:p>
        </p:txBody>
      </p:sp>
      <p:sp>
        <p:nvSpPr>
          <p:cNvPr id="1765" name="Google Shape;1765;p51"/>
          <p:cNvSpPr/>
          <p:nvPr/>
        </p:nvSpPr>
        <p:spPr>
          <a:xfrm>
            <a:off x="5345400" y="1154025"/>
            <a:ext cx="176700" cy="1767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766" name="Google Shape;1766;p51"/>
          <p:cNvSpPr/>
          <p:nvPr/>
        </p:nvSpPr>
        <p:spPr>
          <a:xfrm>
            <a:off x="5345400" y="1991900"/>
            <a:ext cx="176700" cy="176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767" name="Google Shape;1767;p51"/>
          <p:cNvSpPr/>
          <p:nvPr/>
        </p:nvSpPr>
        <p:spPr>
          <a:xfrm>
            <a:off x="5345400" y="2846150"/>
            <a:ext cx="176700" cy="1767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768" name="Google Shape;1768;p51"/>
          <p:cNvSpPr/>
          <p:nvPr/>
        </p:nvSpPr>
        <p:spPr>
          <a:xfrm>
            <a:off x="5345400" y="3673100"/>
            <a:ext cx="176700" cy="1767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769" name="Google Shape;1769;p51"/>
          <p:cNvSpPr txBox="1"/>
          <p:nvPr>
            <p:ph idx="4294967295" type="title"/>
          </p:nvPr>
        </p:nvSpPr>
        <p:spPr>
          <a:xfrm>
            <a:off x="5700393" y="3610626"/>
            <a:ext cx="716700" cy="35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6%</a:t>
            </a:r>
            <a:endParaRPr sz="2000"/>
          </a:p>
        </p:txBody>
      </p:sp>
      <p:sp>
        <p:nvSpPr>
          <p:cNvPr id="1770" name="Google Shape;1770;p51"/>
          <p:cNvSpPr txBox="1"/>
          <p:nvPr>
            <p:ph idx="4294967295" type="title"/>
          </p:nvPr>
        </p:nvSpPr>
        <p:spPr>
          <a:xfrm>
            <a:off x="5700393" y="2780101"/>
            <a:ext cx="716700" cy="35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8%</a:t>
            </a:r>
            <a:endParaRPr sz="2000"/>
          </a:p>
        </p:txBody>
      </p:sp>
      <p:sp>
        <p:nvSpPr>
          <p:cNvPr id="1771" name="Google Shape;1771;p51"/>
          <p:cNvSpPr txBox="1"/>
          <p:nvPr>
            <p:ph idx="4294967295" type="title"/>
          </p:nvPr>
        </p:nvSpPr>
        <p:spPr>
          <a:xfrm>
            <a:off x="5700393" y="1949575"/>
            <a:ext cx="716700" cy="35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20%</a:t>
            </a:r>
            <a:endParaRPr sz="2000"/>
          </a:p>
        </p:txBody>
      </p:sp>
      <p:sp>
        <p:nvSpPr>
          <p:cNvPr id="1772" name="Google Shape;1772;p51"/>
          <p:cNvSpPr txBox="1"/>
          <p:nvPr>
            <p:ph idx="4294967295" type="title"/>
          </p:nvPr>
        </p:nvSpPr>
        <p:spPr>
          <a:xfrm>
            <a:off x="5700393" y="1119050"/>
            <a:ext cx="716700" cy="358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t>66%</a:t>
            </a:r>
            <a:endParaRPr sz="2000"/>
          </a:p>
        </p:txBody>
      </p:sp>
      <p:sp>
        <p:nvSpPr>
          <p:cNvPr id="1773" name="Google Shape;1773;p51"/>
          <p:cNvSpPr/>
          <p:nvPr/>
        </p:nvSpPr>
        <p:spPr>
          <a:xfrm>
            <a:off x="8707217" y="1154031"/>
            <a:ext cx="757316" cy="755674"/>
          </a:xfrm>
          <a:custGeom>
            <a:rect b="b" l="l" r="r" t="t"/>
            <a:pathLst>
              <a:path extrusionOk="0" h="13801" w="13831">
                <a:moveTo>
                  <a:pt x="7023" y="3922"/>
                </a:moveTo>
                <a:cubicBezTo>
                  <a:pt x="7173" y="3922"/>
                  <a:pt x="7325" y="3932"/>
                  <a:pt x="7477" y="3952"/>
                </a:cubicBezTo>
                <a:cubicBezTo>
                  <a:pt x="7569" y="3952"/>
                  <a:pt x="7660" y="3982"/>
                  <a:pt x="7751" y="4043"/>
                </a:cubicBezTo>
                <a:cubicBezTo>
                  <a:pt x="7964" y="4104"/>
                  <a:pt x="8176" y="4195"/>
                  <a:pt x="8389" y="4286"/>
                </a:cubicBezTo>
                <a:cubicBezTo>
                  <a:pt x="8876" y="4560"/>
                  <a:pt x="9271" y="4985"/>
                  <a:pt x="9514" y="5441"/>
                </a:cubicBezTo>
                <a:cubicBezTo>
                  <a:pt x="9635" y="5624"/>
                  <a:pt x="9727" y="5867"/>
                  <a:pt x="9787" y="6080"/>
                </a:cubicBezTo>
                <a:cubicBezTo>
                  <a:pt x="9909" y="6505"/>
                  <a:pt x="9939" y="6961"/>
                  <a:pt x="9879" y="7417"/>
                </a:cubicBezTo>
                <a:cubicBezTo>
                  <a:pt x="9879" y="7508"/>
                  <a:pt x="9818" y="7599"/>
                  <a:pt x="9787" y="7691"/>
                </a:cubicBezTo>
                <a:cubicBezTo>
                  <a:pt x="9727" y="7903"/>
                  <a:pt x="9635" y="8116"/>
                  <a:pt x="9514" y="8329"/>
                </a:cubicBezTo>
                <a:cubicBezTo>
                  <a:pt x="9271" y="8815"/>
                  <a:pt x="8845" y="9210"/>
                  <a:pt x="8389" y="9484"/>
                </a:cubicBezTo>
                <a:cubicBezTo>
                  <a:pt x="8207" y="9575"/>
                  <a:pt x="7964" y="9666"/>
                  <a:pt x="7751" y="9727"/>
                </a:cubicBezTo>
                <a:cubicBezTo>
                  <a:pt x="7467" y="9808"/>
                  <a:pt x="7170" y="9849"/>
                  <a:pt x="6868" y="9849"/>
                </a:cubicBezTo>
                <a:cubicBezTo>
                  <a:pt x="6717" y="9849"/>
                  <a:pt x="6566" y="9839"/>
                  <a:pt x="6414" y="9818"/>
                </a:cubicBezTo>
                <a:cubicBezTo>
                  <a:pt x="6353" y="9818"/>
                  <a:pt x="6231" y="9788"/>
                  <a:pt x="6140" y="9727"/>
                </a:cubicBezTo>
                <a:cubicBezTo>
                  <a:pt x="5927" y="9666"/>
                  <a:pt x="5745" y="9575"/>
                  <a:pt x="5502" y="9484"/>
                </a:cubicBezTo>
                <a:cubicBezTo>
                  <a:pt x="5015" y="9210"/>
                  <a:pt x="4620" y="8815"/>
                  <a:pt x="4377" y="8329"/>
                </a:cubicBezTo>
                <a:cubicBezTo>
                  <a:pt x="4255" y="8147"/>
                  <a:pt x="4164" y="7903"/>
                  <a:pt x="4103" y="7691"/>
                </a:cubicBezTo>
                <a:cubicBezTo>
                  <a:pt x="3982" y="7265"/>
                  <a:pt x="3951" y="6809"/>
                  <a:pt x="4012" y="6353"/>
                </a:cubicBezTo>
                <a:cubicBezTo>
                  <a:pt x="4012" y="6262"/>
                  <a:pt x="4073" y="6171"/>
                  <a:pt x="4103" y="6080"/>
                </a:cubicBezTo>
                <a:cubicBezTo>
                  <a:pt x="4164" y="5867"/>
                  <a:pt x="4255" y="5654"/>
                  <a:pt x="4377" y="5441"/>
                </a:cubicBezTo>
                <a:cubicBezTo>
                  <a:pt x="4620" y="4955"/>
                  <a:pt x="5046" y="4560"/>
                  <a:pt x="5502" y="4286"/>
                </a:cubicBezTo>
                <a:cubicBezTo>
                  <a:pt x="5684" y="4195"/>
                  <a:pt x="5927" y="4104"/>
                  <a:pt x="6140" y="4043"/>
                </a:cubicBezTo>
                <a:cubicBezTo>
                  <a:pt x="6424" y="3962"/>
                  <a:pt x="6721" y="3922"/>
                  <a:pt x="7023" y="3922"/>
                </a:cubicBezTo>
                <a:close/>
                <a:moveTo>
                  <a:pt x="6079" y="1"/>
                </a:moveTo>
                <a:lnTo>
                  <a:pt x="6079" y="1885"/>
                </a:lnTo>
                <a:cubicBezTo>
                  <a:pt x="5258" y="1976"/>
                  <a:pt x="4499" y="2341"/>
                  <a:pt x="3860" y="2797"/>
                </a:cubicBezTo>
                <a:lnTo>
                  <a:pt x="2523" y="1460"/>
                </a:lnTo>
                <a:lnTo>
                  <a:pt x="1398" y="2584"/>
                </a:lnTo>
                <a:lnTo>
                  <a:pt x="2736" y="3922"/>
                </a:lnTo>
                <a:cubicBezTo>
                  <a:pt x="2310" y="4530"/>
                  <a:pt x="1976" y="5229"/>
                  <a:pt x="1854" y="6019"/>
                </a:cubicBezTo>
                <a:lnTo>
                  <a:pt x="1854" y="6140"/>
                </a:lnTo>
                <a:lnTo>
                  <a:pt x="0" y="6140"/>
                </a:lnTo>
                <a:lnTo>
                  <a:pt x="0" y="7751"/>
                </a:lnTo>
                <a:lnTo>
                  <a:pt x="1854" y="7751"/>
                </a:lnTo>
                <a:cubicBezTo>
                  <a:pt x="1976" y="8572"/>
                  <a:pt x="2310" y="9332"/>
                  <a:pt x="2766" y="9940"/>
                </a:cubicBezTo>
                <a:lnTo>
                  <a:pt x="1429" y="11247"/>
                </a:lnTo>
                <a:lnTo>
                  <a:pt x="2584" y="12402"/>
                </a:lnTo>
                <a:lnTo>
                  <a:pt x="3891" y="11065"/>
                </a:lnTo>
                <a:cubicBezTo>
                  <a:pt x="4499" y="11490"/>
                  <a:pt x="5198" y="11824"/>
                  <a:pt x="5988" y="11946"/>
                </a:cubicBezTo>
                <a:lnTo>
                  <a:pt x="6110" y="11946"/>
                </a:lnTo>
                <a:lnTo>
                  <a:pt x="6110" y="13800"/>
                </a:lnTo>
                <a:lnTo>
                  <a:pt x="7751" y="13800"/>
                </a:lnTo>
                <a:lnTo>
                  <a:pt x="7751" y="11946"/>
                </a:lnTo>
                <a:cubicBezTo>
                  <a:pt x="8541" y="11824"/>
                  <a:pt x="9301" y="11490"/>
                  <a:pt x="9909" y="11034"/>
                </a:cubicBezTo>
                <a:lnTo>
                  <a:pt x="11246" y="12372"/>
                </a:lnTo>
                <a:lnTo>
                  <a:pt x="12371" y="11217"/>
                </a:lnTo>
                <a:lnTo>
                  <a:pt x="11034" y="9879"/>
                </a:lnTo>
                <a:cubicBezTo>
                  <a:pt x="11490" y="9271"/>
                  <a:pt x="11794" y="8603"/>
                  <a:pt x="11915" y="7812"/>
                </a:cubicBezTo>
                <a:cubicBezTo>
                  <a:pt x="11976" y="7751"/>
                  <a:pt x="11976" y="7751"/>
                  <a:pt x="11976" y="7721"/>
                </a:cubicBezTo>
                <a:lnTo>
                  <a:pt x="13830" y="7721"/>
                </a:lnTo>
                <a:lnTo>
                  <a:pt x="13830" y="6080"/>
                </a:lnTo>
                <a:lnTo>
                  <a:pt x="11976" y="6080"/>
                </a:lnTo>
                <a:cubicBezTo>
                  <a:pt x="11854" y="5289"/>
                  <a:pt x="11520" y="4530"/>
                  <a:pt x="11034" y="3891"/>
                </a:cubicBezTo>
                <a:lnTo>
                  <a:pt x="12371" y="2554"/>
                </a:lnTo>
                <a:lnTo>
                  <a:pt x="11246" y="1429"/>
                </a:lnTo>
                <a:lnTo>
                  <a:pt x="9909" y="2736"/>
                </a:lnTo>
                <a:cubicBezTo>
                  <a:pt x="9301" y="2341"/>
                  <a:pt x="8602" y="1976"/>
                  <a:pt x="7812" y="1885"/>
                </a:cubicBezTo>
                <a:lnTo>
                  <a:pt x="7690" y="1885"/>
                </a:lnTo>
                <a:lnTo>
                  <a:pt x="76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51"/>
          <p:cNvSpPr/>
          <p:nvPr/>
        </p:nvSpPr>
        <p:spPr>
          <a:xfrm>
            <a:off x="-441808" y="2780106"/>
            <a:ext cx="757316" cy="755674"/>
          </a:xfrm>
          <a:custGeom>
            <a:rect b="b" l="l" r="r" t="t"/>
            <a:pathLst>
              <a:path extrusionOk="0" h="13801" w="13831">
                <a:moveTo>
                  <a:pt x="7023" y="3922"/>
                </a:moveTo>
                <a:cubicBezTo>
                  <a:pt x="7173" y="3922"/>
                  <a:pt x="7325" y="3932"/>
                  <a:pt x="7477" y="3952"/>
                </a:cubicBezTo>
                <a:cubicBezTo>
                  <a:pt x="7569" y="3952"/>
                  <a:pt x="7660" y="3982"/>
                  <a:pt x="7751" y="4043"/>
                </a:cubicBezTo>
                <a:cubicBezTo>
                  <a:pt x="7964" y="4104"/>
                  <a:pt x="8176" y="4195"/>
                  <a:pt x="8389" y="4286"/>
                </a:cubicBezTo>
                <a:cubicBezTo>
                  <a:pt x="8876" y="4560"/>
                  <a:pt x="9271" y="4985"/>
                  <a:pt x="9514" y="5441"/>
                </a:cubicBezTo>
                <a:cubicBezTo>
                  <a:pt x="9635" y="5624"/>
                  <a:pt x="9727" y="5867"/>
                  <a:pt x="9787" y="6080"/>
                </a:cubicBezTo>
                <a:cubicBezTo>
                  <a:pt x="9909" y="6505"/>
                  <a:pt x="9939" y="6961"/>
                  <a:pt x="9879" y="7417"/>
                </a:cubicBezTo>
                <a:cubicBezTo>
                  <a:pt x="9879" y="7508"/>
                  <a:pt x="9818" y="7599"/>
                  <a:pt x="9787" y="7691"/>
                </a:cubicBezTo>
                <a:cubicBezTo>
                  <a:pt x="9727" y="7903"/>
                  <a:pt x="9635" y="8116"/>
                  <a:pt x="9514" y="8329"/>
                </a:cubicBezTo>
                <a:cubicBezTo>
                  <a:pt x="9271" y="8815"/>
                  <a:pt x="8845" y="9210"/>
                  <a:pt x="8389" y="9484"/>
                </a:cubicBezTo>
                <a:cubicBezTo>
                  <a:pt x="8207" y="9575"/>
                  <a:pt x="7964" y="9666"/>
                  <a:pt x="7751" y="9727"/>
                </a:cubicBezTo>
                <a:cubicBezTo>
                  <a:pt x="7467" y="9808"/>
                  <a:pt x="7170" y="9849"/>
                  <a:pt x="6868" y="9849"/>
                </a:cubicBezTo>
                <a:cubicBezTo>
                  <a:pt x="6717" y="9849"/>
                  <a:pt x="6566" y="9839"/>
                  <a:pt x="6414" y="9818"/>
                </a:cubicBezTo>
                <a:cubicBezTo>
                  <a:pt x="6353" y="9818"/>
                  <a:pt x="6231" y="9788"/>
                  <a:pt x="6140" y="9727"/>
                </a:cubicBezTo>
                <a:cubicBezTo>
                  <a:pt x="5927" y="9666"/>
                  <a:pt x="5745" y="9575"/>
                  <a:pt x="5502" y="9484"/>
                </a:cubicBezTo>
                <a:cubicBezTo>
                  <a:pt x="5015" y="9210"/>
                  <a:pt x="4620" y="8815"/>
                  <a:pt x="4377" y="8329"/>
                </a:cubicBezTo>
                <a:cubicBezTo>
                  <a:pt x="4255" y="8147"/>
                  <a:pt x="4164" y="7903"/>
                  <a:pt x="4103" y="7691"/>
                </a:cubicBezTo>
                <a:cubicBezTo>
                  <a:pt x="3982" y="7265"/>
                  <a:pt x="3951" y="6809"/>
                  <a:pt x="4012" y="6353"/>
                </a:cubicBezTo>
                <a:cubicBezTo>
                  <a:pt x="4012" y="6262"/>
                  <a:pt x="4073" y="6171"/>
                  <a:pt x="4103" y="6080"/>
                </a:cubicBezTo>
                <a:cubicBezTo>
                  <a:pt x="4164" y="5867"/>
                  <a:pt x="4255" y="5654"/>
                  <a:pt x="4377" y="5441"/>
                </a:cubicBezTo>
                <a:cubicBezTo>
                  <a:pt x="4620" y="4955"/>
                  <a:pt x="5046" y="4560"/>
                  <a:pt x="5502" y="4286"/>
                </a:cubicBezTo>
                <a:cubicBezTo>
                  <a:pt x="5684" y="4195"/>
                  <a:pt x="5927" y="4104"/>
                  <a:pt x="6140" y="4043"/>
                </a:cubicBezTo>
                <a:cubicBezTo>
                  <a:pt x="6424" y="3962"/>
                  <a:pt x="6721" y="3922"/>
                  <a:pt x="7023" y="3922"/>
                </a:cubicBezTo>
                <a:close/>
                <a:moveTo>
                  <a:pt x="6079" y="1"/>
                </a:moveTo>
                <a:lnTo>
                  <a:pt x="6079" y="1885"/>
                </a:lnTo>
                <a:cubicBezTo>
                  <a:pt x="5258" y="1976"/>
                  <a:pt x="4499" y="2341"/>
                  <a:pt x="3860" y="2797"/>
                </a:cubicBezTo>
                <a:lnTo>
                  <a:pt x="2523" y="1460"/>
                </a:lnTo>
                <a:lnTo>
                  <a:pt x="1398" y="2584"/>
                </a:lnTo>
                <a:lnTo>
                  <a:pt x="2736" y="3922"/>
                </a:lnTo>
                <a:cubicBezTo>
                  <a:pt x="2310" y="4530"/>
                  <a:pt x="1976" y="5229"/>
                  <a:pt x="1854" y="6019"/>
                </a:cubicBezTo>
                <a:lnTo>
                  <a:pt x="1854" y="6140"/>
                </a:lnTo>
                <a:lnTo>
                  <a:pt x="0" y="6140"/>
                </a:lnTo>
                <a:lnTo>
                  <a:pt x="0" y="7751"/>
                </a:lnTo>
                <a:lnTo>
                  <a:pt x="1854" y="7751"/>
                </a:lnTo>
                <a:cubicBezTo>
                  <a:pt x="1976" y="8572"/>
                  <a:pt x="2310" y="9332"/>
                  <a:pt x="2766" y="9940"/>
                </a:cubicBezTo>
                <a:lnTo>
                  <a:pt x="1429" y="11247"/>
                </a:lnTo>
                <a:lnTo>
                  <a:pt x="2584" y="12402"/>
                </a:lnTo>
                <a:lnTo>
                  <a:pt x="3891" y="11065"/>
                </a:lnTo>
                <a:cubicBezTo>
                  <a:pt x="4499" y="11490"/>
                  <a:pt x="5198" y="11824"/>
                  <a:pt x="5988" y="11946"/>
                </a:cubicBezTo>
                <a:lnTo>
                  <a:pt x="6110" y="11946"/>
                </a:lnTo>
                <a:lnTo>
                  <a:pt x="6110" y="13800"/>
                </a:lnTo>
                <a:lnTo>
                  <a:pt x="7751" y="13800"/>
                </a:lnTo>
                <a:lnTo>
                  <a:pt x="7751" y="11946"/>
                </a:lnTo>
                <a:cubicBezTo>
                  <a:pt x="8541" y="11824"/>
                  <a:pt x="9301" y="11490"/>
                  <a:pt x="9909" y="11034"/>
                </a:cubicBezTo>
                <a:lnTo>
                  <a:pt x="11246" y="12372"/>
                </a:lnTo>
                <a:lnTo>
                  <a:pt x="12371" y="11217"/>
                </a:lnTo>
                <a:lnTo>
                  <a:pt x="11034" y="9879"/>
                </a:lnTo>
                <a:cubicBezTo>
                  <a:pt x="11490" y="9271"/>
                  <a:pt x="11794" y="8603"/>
                  <a:pt x="11915" y="7812"/>
                </a:cubicBezTo>
                <a:cubicBezTo>
                  <a:pt x="11976" y="7751"/>
                  <a:pt x="11976" y="7751"/>
                  <a:pt x="11976" y="7721"/>
                </a:cubicBezTo>
                <a:lnTo>
                  <a:pt x="13830" y="7721"/>
                </a:lnTo>
                <a:lnTo>
                  <a:pt x="13830" y="6080"/>
                </a:lnTo>
                <a:lnTo>
                  <a:pt x="11976" y="6080"/>
                </a:lnTo>
                <a:cubicBezTo>
                  <a:pt x="11854" y="5289"/>
                  <a:pt x="11520" y="4530"/>
                  <a:pt x="11034" y="3891"/>
                </a:cubicBezTo>
                <a:lnTo>
                  <a:pt x="12371" y="2554"/>
                </a:lnTo>
                <a:lnTo>
                  <a:pt x="11246" y="1429"/>
                </a:lnTo>
                <a:lnTo>
                  <a:pt x="9909" y="2736"/>
                </a:lnTo>
                <a:cubicBezTo>
                  <a:pt x="9301" y="2341"/>
                  <a:pt x="8602" y="1976"/>
                  <a:pt x="7812" y="1885"/>
                </a:cubicBezTo>
                <a:lnTo>
                  <a:pt x="7690" y="1885"/>
                </a:lnTo>
                <a:lnTo>
                  <a:pt x="769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775" name="Google Shape;1775;p51" title="Chart"/>
          <p:cNvPicPr preferRelativeResize="0"/>
          <p:nvPr/>
        </p:nvPicPr>
        <p:blipFill>
          <a:blip r:embed="rId3">
            <a:alphaModFix/>
          </a:blip>
          <a:stretch>
            <a:fillRect/>
          </a:stretch>
        </p:blipFill>
        <p:spPr>
          <a:xfrm>
            <a:off x="711484" y="982225"/>
            <a:ext cx="3333527" cy="32545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9" name="Shape 1779"/>
        <p:cNvGrpSpPr/>
        <p:nvPr/>
      </p:nvGrpSpPr>
      <p:grpSpPr>
        <a:xfrm>
          <a:off x="0" y="0"/>
          <a:ext cx="0" cy="0"/>
          <a:chOff x="0" y="0"/>
          <a:chExt cx="0" cy="0"/>
        </a:xfrm>
      </p:grpSpPr>
      <p:grpSp>
        <p:nvGrpSpPr>
          <p:cNvPr id="1780" name="Google Shape;1780;p52"/>
          <p:cNvGrpSpPr/>
          <p:nvPr/>
        </p:nvGrpSpPr>
        <p:grpSpPr>
          <a:xfrm>
            <a:off x="-691850" y="460088"/>
            <a:ext cx="4503837" cy="3920362"/>
            <a:chOff x="-622350" y="421463"/>
            <a:chExt cx="4503837" cy="3920362"/>
          </a:xfrm>
        </p:grpSpPr>
        <p:sp>
          <p:nvSpPr>
            <p:cNvPr id="1781" name="Google Shape;1781;p52"/>
            <p:cNvSpPr/>
            <p:nvPr/>
          </p:nvSpPr>
          <p:spPr>
            <a:xfrm>
              <a:off x="-622350" y="697713"/>
              <a:ext cx="3535500" cy="3535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nvGrpSpPr>
            <p:cNvPr id="1782" name="Google Shape;1782;p52"/>
            <p:cNvGrpSpPr/>
            <p:nvPr/>
          </p:nvGrpSpPr>
          <p:grpSpPr>
            <a:xfrm>
              <a:off x="699099" y="1504637"/>
              <a:ext cx="3182388" cy="2365566"/>
              <a:chOff x="5389424" y="572637"/>
              <a:chExt cx="3182388" cy="2365566"/>
            </a:xfrm>
          </p:grpSpPr>
          <p:sp>
            <p:nvSpPr>
              <p:cNvPr id="1783" name="Google Shape;1783;p52"/>
              <p:cNvSpPr/>
              <p:nvPr/>
            </p:nvSpPr>
            <p:spPr>
              <a:xfrm>
                <a:off x="5408912" y="572637"/>
                <a:ext cx="3162900" cy="2359800"/>
              </a:xfrm>
              <a:prstGeom prst="roundRect">
                <a:avLst>
                  <a:gd fmla="val 7448"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784" name="Google Shape;1784;p52"/>
              <p:cNvSpPr/>
              <p:nvPr/>
            </p:nvSpPr>
            <p:spPr>
              <a:xfrm>
                <a:off x="5389424" y="1300630"/>
                <a:ext cx="3182093" cy="1637574"/>
              </a:xfrm>
              <a:custGeom>
                <a:rect b="b" l="l" r="r" t="t"/>
                <a:pathLst>
                  <a:path extrusionOk="0" h="24074" w="46780">
                    <a:moveTo>
                      <a:pt x="2554" y="24073"/>
                    </a:moveTo>
                    <a:lnTo>
                      <a:pt x="44226" y="24073"/>
                    </a:lnTo>
                    <a:cubicBezTo>
                      <a:pt x="45655" y="24073"/>
                      <a:pt x="46779" y="22949"/>
                      <a:pt x="46779" y="21520"/>
                    </a:cubicBezTo>
                    <a:lnTo>
                      <a:pt x="46779" y="10699"/>
                    </a:lnTo>
                    <a:lnTo>
                      <a:pt x="40275" y="8602"/>
                    </a:lnTo>
                    <a:cubicBezTo>
                      <a:pt x="40032" y="8541"/>
                      <a:pt x="39758" y="8389"/>
                      <a:pt x="39576" y="8207"/>
                    </a:cubicBezTo>
                    <a:lnTo>
                      <a:pt x="36749" y="5684"/>
                    </a:lnTo>
                    <a:cubicBezTo>
                      <a:pt x="36141" y="5167"/>
                      <a:pt x="35229" y="5319"/>
                      <a:pt x="34864" y="5988"/>
                    </a:cubicBezTo>
                    <a:lnTo>
                      <a:pt x="34196" y="7113"/>
                    </a:lnTo>
                    <a:cubicBezTo>
                      <a:pt x="33588" y="8237"/>
                      <a:pt x="32007" y="8176"/>
                      <a:pt x="31430" y="7052"/>
                    </a:cubicBezTo>
                    <a:lnTo>
                      <a:pt x="25806" y="851"/>
                    </a:lnTo>
                    <a:cubicBezTo>
                      <a:pt x="25016" y="0"/>
                      <a:pt x="23587" y="213"/>
                      <a:pt x="23101" y="1277"/>
                    </a:cubicBezTo>
                    <a:lnTo>
                      <a:pt x="17144" y="14316"/>
                    </a:lnTo>
                    <a:cubicBezTo>
                      <a:pt x="16688" y="15259"/>
                      <a:pt x="15350" y="15259"/>
                      <a:pt x="14925" y="14256"/>
                    </a:cubicBezTo>
                    <a:lnTo>
                      <a:pt x="13466" y="10760"/>
                    </a:lnTo>
                    <a:cubicBezTo>
                      <a:pt x="13314" y="10426"/>
                      <a:pt x="12858" y="10304"/>
                      <a:pt x="12584" y="10578"/>
                    </a:cubicBezTo>
                    <a:lnTo>
                      <a:pt x="12584" y="10578"/>
                    </a:lnTo>
                    <a:cubicBezTo>
                      <a:pt x="12159" y="10973"/>
                      <a:pt x="11520" y="10821"/>
                      <a:pt x="11338" y="10274"/>
                    </a:cubicBezTo>
                    <a:lnTo>
                      <a:pt x="9909" y="6353"/>
                    </a:lnTo>
                    <a:cubicBezTo>
                      <a:pt x="9453" y="5106"/>
                      <a:pt x="7782" y="4924"/>
                      <a:pt x="7083" y="6018"/>
                    </a:cubicBezTo>
                    <a:lnTo>
                      <a:pt x="6323" y="7204"/>
                    </a:lnTo>
                    <a:cubicBezTo>
                      <a:pt x="5624" y="8237"/>
                      <a:pt x="4225" y="8420"/>
                      <a:pt x="3314" y="7629"/>
                    </a:cubicBezTo>
                    <a:lnTo>
                      <a:pt x="92" y="4742"/>
                    </a:lnTo>
                    <a:lnTo>
                      <a:pt x="92" y="21459"/>
                    </a:lnTo>
                    <a:cubicBezTo>
                      <a:pt x="0" y="22949"/>
                      <a:pt x="1155" y="24073"/>
                      <a:pt x="2554" y="24073"/>
                    </a:cubicBezTo>
                    <a:close/>
                  </a:path>
                </a:pathLst>
              </a:custGeom>
              <a:solidFill>
                <a:srgbClr val="FFFFFF">
                  <a:alpha val="29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52"/>
              <p:cNvSpPr/>
              <p:nvPr/>
            </p:nvSpPr>
            <p:spPr>
              <a:xfrm>
                <a:off x="5658218"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52"/>
              <p:cNvSpPr/>
              <p:nvPr/>
            </p:nvSpPr>
            <p:spPr>
              <a:xfrm>
                <a:off x="5753394" y="891160"/>
                <a:ext cx="14489" cy="1836131"/>
              </a:xfrm>
              <a:custGeom>
                <a:rect b="b" l="l" r="r" t="t"/>
                <a:pathLst>
                  <a:path extrusionOk="0" h="26992" w="213">
                    <a:moveTo>
                      <a:pt x="0" y="1"/>
                    </a:moveTo>
                    <a:lnTo>
                      <a:pt x="0" y="26992"/>
                    </a:lnTo>
                    <a:lnTo>
                      <a:pt x="213" y="26992"/>
                    </a:ln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52"/>
              <p:cNvSpPr/>
              <p:nvPr/>
            </p:nvSpPr>
            <p:spPr>
              <a:xfrm>
                <a:off x="5852652" y="891160"/>
                <a:ext cx="12449" cy="1836131"/>
              </a:xfrm>
              <a:custGeom>
                <a:rect b="b" l="l" r="r" t="t"/>
                <a:pathLst>
                  <a:path extrusionOk="0" h="26992" w="183">
                    <a:moveTo>
                      <a:pt x="0" y="1"/>
                    </a:moveTo>
                    <a:lnTo>
                      <a:pt x="0" y="26992"/>
                    </a:lnTo>
                    <a:lnTo>
                      <a:pt x="182" y="26992"/>
                    </a:lnTo>
                    <a:lnTo>
                      <a:pt x="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52"/>
              <p:cNvSpPr/>
              <p:nvPr/>
            </p:nvSpPr>
            <p:spPr>
              <a:xfrm>
                <a:off x="5951911" y="891160"/>
                <a:ext cx="12449" cy="1836131"/>
              </a:xfrm>
              <a:custGeom>
                <a:rect b="b" l="l" r="r" t="t"/>
                <a:pathLst>
                  <a:path extrusionOk="0" h="26992" w="183">
                    <a:moveTo>
                      <a:pt x="0" y="1"/>
                    </a:moveTo>
                    <a:lnTo>
                      <a:pt x="0" y="26992"/>
                    </a:lnTo>
                    <a:lnTo>
                      <a:pt x="182" y="26992"/>
                    </a:lnTo>
                    <a:lnTo>
                      <a:pt x="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52"/>
              <p:cNvSpPr/>
              <p:nvPr/>
            </p:nvSpPr>
            <p:spPr>
              <a:xfrm>
                <a:off x="6047019"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52"/>
              <p:cNvSpPr/>
              <p:nvPr/>
            </p:nvSpPr>
            <p:spPr>
              <a:xfrm>
                <a:off x="6144168"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52"/>
              <p:cNvSpPr/>
              <p:nvPr/>
            </p:nvSpPr>
            <p:spPr>
              <a:xfrm>
                <a:off x="6243427"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52"/>
              <p:cNvSpPr/>
              <p:nvPr/>
            </p:nvSpPr>
            <p:spPr>
              <a:xfrm>
                <a:off x="6340644"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52"/>
              <p:cNvSpPr/>
              <p:nvPr/>
            </p:nvSpPr>
            <p:spPr>
              <a:xfrm>
                <a:off x="6437861" y="891160"/>
                <a:ext cx="12449" cy="1836131"/>
              </a:xfrm>
              <a:custGeom>
                <a:rect b="b" l="l" r="r" t="t"/>
                <a:pathLst>
                  <a:path extrusionOk="0" h="26992" w="183">
                    <a:moveTo>
                      <a:pt x="0" y="1"/>
                    </a:moveTo>
                    <a:lnTo>
                      <a:pt x="0" y="26992"/>
                    </a:lnTo>
                    <a:lnTo>
                      <a:pt x="182" y="26992"/>
                    </a:lnTo>
                    <a:lnTo>
                      <a:pt x="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52"/>
              <p:cNvSpPr/>
              <p:nvPr/>
            </p:nvSpPr>
            <p:spPr>
              <a:xfrm>
                <a:off x="6535011" y="891160"/>
                <a:ext cx="12449" cy="183613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52"/>
              <p:cNvSpPr/>
              <p:nvPr/>
            </p:nvSpPr>
            <p:spPr>
              <a:xfrm>
                <a:off x="6632228" y="891160"/>
                <a:ext cx="14489" cy="1836131"/>
              </a:xfrm>
              <a:custGeom>
                <a:rect b="b" l="l" r="r" t="t"/>
                <a:pathLst>
                  <a:path extrusionOk="0" h="26992" w="213">
                    <a:moveTo>
                      <a:pt x="0" y="1"/>
                    </a:moveTo>
                    <a:lnTo>
                      <a:pt x="0" y="26992"/>
                    </a:lnTo>
                    <a:lnTo>
                      <a:pt x="213" y="26992"/>
                    </a:ln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6" name="Google Shape;1796;p52"/>
              <p:cNvSpPr/>
              <p:nvPr/>
            </p:nvSpPr>
            <p:spPr>
              <a:xfrm>
                <a:off x="6729377"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7" name="Google Shape;1797;p52"/>
              <p:cNvSpPr/>
              <p:nvPr/>
            </p:nvSpPr>
            <p:spPr>
              <a:xfrm>
                <a:off x="6826595"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52"/>
              <p:cNvSpPr/>
              <p:nvPr/>
            </p:nvSpPr>
            <p:spPr>
              <a:xfrm>
                <a:off x="6925853"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52"/>
              <p:cNvSpPr/>
              <p:nvPr/>
            </p:nvSpPr>
            <p:spPr>
              <a:xfrm>
                <a:off x="7023002"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0" name="Google Shape;1800;p52"/>
              <p:cNvSpPr/>
              <p:nvPr/>
            </p:nvSpPr>
            <p:spPr>
              <a:xfrm>
                <a:off x="7120219" y="891160"/>
                <a:ext cx="12449" cy="183613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1" name="Google Shape;1801;p52"/>
              <p:cNvSpPr/>
              <p:nvPr/>
            </p:nvSpPr>
            <p:spPr>
              <a:xfrm>
                <a:off x="7217437"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52"/>
              <p:cNvSpPr/>
              <p:nvPr/>
            </p:nvSpPr>
            <p:spPr>
              <a:xfrm>
                <a:off x="7316695"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52"/>
              <p:cNvSpPr/>
              <p:nvPr/>
            </p:nvSpPr>
            <p:spPr>
              <a:xfrm>
                <a:off x="7411803"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4" name="Google Shape;1804;p52"/>
              <p:cNvSpPr/>
              <p:nvPr/>
            </p:nvSpPr>
            <p:spPr>
              <a:xfrm>
                <a:off x="7508953"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5" name="Google Shape;1805;p52"/>
              <p:cNvSpPr/>
              <p:nvPr/>
            </p:nvSpPr>
            <p:spPr>
              <a:xfrm>
                <a:off x="7608211"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6" name="Google Shape;1806;p52"/>
              <p:cNvSpPr/>
              <p:nvPr/>
            </p:nvSpPr>
            <p:spPr>
              <a:xfrm>
                <a:off x="7705428" y="891160"/>
                <a:ext cx="12449" cy="183613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7" name="Google Shape;1807;p52"/>
              <p:cNvSpPr/>
              <p:nvPr/>
            </p:nvSpPr>
            <p:spPr>
              <a:xfrm>
                <a:off x="7800537"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8" name="Google Shape;1808;p52"/>
              <p:cNvSpPr/>
              <p:nvPr/>
            </p:nvSpPr>
            <p:spPr>
              <a:xfrm>
                <a:off x="7899795"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52"/>
              <p:cNvSpPr/>
              <p:nvPr/>
            </p:nvSpPr>
            <p:spPr>
              <a:xfrm>
                <a:off x="7999053"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52"/>
              <p:cNvSpPr/>
              <p:nvPr/>
            </p:nvSpPr>
            <p:spPr>
              <a:xfrm>
                <a:off x="8096271"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52"/>
              <p:cNvSpPr/>
              <p:nvPr/>
            </p:nvSpPr>
            <p:spPr>
              <a:xfrm>
                <a:off x="8191379" y="891160"/>
                <a:ext cx="14557" cy="1836131"/>
              </a:xfrm>
              <a:custGeom>
                <a:rect b="b" l="l" r="r" t="t"/>
                <a:pathLst>
                  <a:path extrusionOk="0" h="26992" w="214">
                    <a:moveTo>
                      <a:pt x="1" y="1"/>
                    </a:moveTo>
                    <a:lnTo>
                      <a:pt x="1" y="26992"/>
                    </a:lnTo>
                    <a:lnTo>
                      <a:pt x="213" y="26992"/>
                    </a:ln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52"/>
              <p:cNvSpPr/>
              <p:nvPr/>
            </p:nvSpPr>
            <p:spPr>
              <a:xfrm>
                <a:off x="8290637" y="891160"/>
                <a:ext cx="12449" cy="183613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52"/>
              <p:cNvSpPr/>
              <p:nvPr/>
            </p:nvSpPr>
            <p:spPr>
              <a:xfrm>
                <a:off x="5633454" y="1573564"/>
                <a:ext cx="64148" cy="454951"/>
              </a:xfrm>
              <a:custGeom>
                <a:rect b="b" l="l" r="r" t="t"/>
                <a:pathLst>
                  <a:path extrusionOk="0" h="6688" w="943">
                    <a:moveTo>
                      <a:pt x="456" y="6687"/>
                    </a:moveTo>
                    <a:lnTo>
                      <a:pt x="456" y="6687"/>
                    </a:lnTo>
                    <a:cubicBezTo>
                      <a:pt x="182" y="6687"/>
                      <a:pt x="0" y="6474"/>
                      <a:pt x="0" y="6231"/>
                    </a:cubicBezTo>
                    <a:lnTo>
                      <a:pt x="0" y="456"/>
                    </a:lnTo>
                    <a:cubicBezTo>
                      <a:pt x="0" y="183"/>
                      <a:pt x="213" y="0"/>
                      <a:pt x="456" y="0"/>
                    </a:cubicBezTo>
                    <a:lnTo>
                      <a:pt x="456" y="0"/>
                    </a:lnTo>
                    <a:cubicBezTo>
                      <a:pt x="730" y="0"/>
                      <a:pt x="912" y="213"/>
                      <a:pt x="912" y="456"/>
                    </a:cubicBezTo>
                    <a:lnTo>
                      <a:pt x="912" y="6231"/>
                    </a:lnTo>
                    <a:cubicBezTo>
                      <a:pt x="942" y="6474"/>
                      <a:pt x="730"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52"/>
              <p:cNvSpPr/>
              <p:nvPr/>
            </p:nvSpPr>
            <p:spPr>
              <a:xfrm>
                <a:off x="5730603" y="1679010"/>
                <a:ext cx="62107" cy="388763"/>
              </a:xfrm>
              <a:custGeom>
                <a:rect b="b" l="l" r="r" t="t"/>
                <a:pathLst>
                  <a:path extrusionOk="0" h="5715" w="913">
                    <a:moveTo>
                      <a:pt x="457" y="5715"/>
                    </a:moveTo>
                    <a:lnTo>
                      <a:pt x="457" y="5715"/>
                    </a:lnTo>
                    <a:cubicBezTo>
                      <a:pt x="213" y="5715"/>
                      <a:pt x="1" y="5472"/>
                      <a:pt x="1" y="5259"/>
                    </a:cubicBezTo>
                    <a:lnTo>
                      <a:pt x="1" y="456"/>
                    </a:lnTo>
                    <a:cubicBezTo>
                      <a:pt x="1" y="183"/>
                      <a:pt x="244" y="0"/>
                      <a:pt x="457" y="0"/>
                    </a:cubicBezTo>
                    <a:lnTo>
                      <a:pt x="457" y="0"/>
                    </a:lnTo>
                    <a:cubicBezTo>
                      <a:pt x="730" y="0"/>
                      <a:pt x="913" y="244"/>
                      <a:pt x="913" y="456"/>
                    </a:cubicBezTo>
                    <a:lnTo>
                      <a:pt x="913" y="5259"/>
                    </a:lnTo>
                    <a:cubicBezTo>
                      <a:pt x="913" y="5472"/>
                      <a:pt x="730" y="5715"/>
                      <a:pt x="457" y="5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52"/>
              <p:cNvSpPr/>
              <p:nvPr/>
            </p:nvSpPr>
            <p:spPr>
              <a:xfrm>
                <a:off x="5829862" y="1410157"/>
                <a:ext cx="62107" cy="566648"/>
              </a:xfrm>
              <a:custGeom>
                <a:rect b="b" l="l" r="r" t="t"/>
                <a:pathLst>
                  <a:path extrusionOk="0" h="8330" w="913">
                    <a:moveTo>
                      <a:pt x="457" y="8329"/>
                    </a:moveTo>
                    <a:lnTo>
                      <a:pt x="457" y="8329"/>
                    </a:lnTo>
                    <a:cubicBezTo>
                      <a:pt x="183" y="8329"/>
                      <a:pt x="1" y="8117"/>
                      <a:pt x="1" y="7873"/>
                    </a:cubicBezTo>
                    <a:lnTo>
                      <a:pt x="1" y="457"/>
                    </a:lnTo>
                    <a:cubicBezTo>
                      <a:pt x="1" y="183"/>
                      <a:pt x="213" y="1"/>
                      <a:pt x="457" y="1"/>
                    </a:cubicBezTo>
                    <a:lnTo>
                      <a:pt x="457" y="1"/>
                    </a:lnTo>
                    <a:cubicBezTo>
                      <a:pt x="730" y="1"/>
                      <a:pt x="913" y="244"/>
                      <a:pt x="913" y="457"/>
                    </a:cubicBezTo>
                    <a:lnTo>
                      <a:pt x="913" y="7873"/>
                    </a:lnTo>
                    <a:cubicBezTo>
                      <a:pt x="913" y="8117"/>
                      <a:pt x="669" y="8329"/>
                      <a:pt x="457" y="83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52"/>
              <p:cNvSpPr/>
              <p:nvPr/>
            </p:nvSpPr>
            <p:spPr>
              <a:xfrm>
                <a:off x="5924970" y="1366754"/>
                <a:ext cx="64216" cy="310194"/>
              </a:xfrm>
              <a:custGeom>
                <a:rect b="b" l="l" r="r" t="t"/>
                <a:pathLst>
                  <a:path extrusionOk="0" h="4560" w="944">
                    <a:moveTo>
                      <a:pt x="457" y="4560"/>
                    </a:moveTo>
                    <a:lnTo>
                      <a:pt x="457" y="4560"/>
                    </a:lnTo>
                    <a:cubicBezTo>
                      <a:pt x="183" y="4560"/>
                      <a:pt x="1" y="4347"/>
                      <a:pt x="1" y="4104"/>
                    </a:cubicBezTo>
                    <a:lnTo>
                      <a:pt x="1" y="457"/>
                    </a:lnTo>
                    <a:cubicBezTo>
                      <a:pt x="1" y="183"/>
                      <a:pt x="244" y="1"/>
                      <a:pt x="457" y="1"/>
                    </a:cubicBezTo>
                    <a:lnTo>
                      <a:pt x="457" y="1"/>
                    </a:lnTo>
                    <a:cubicBezTo>
                      <a:pt x="730" y="1"/>
                      <a:pt x="913" y="213"/>
                      <a:pt x="913" y="457"/>
                    </a:cubicBezTo>
                    <a:lnTo>
                      <a:pt x="913" y="4104"/>
                    </a:lnTo>
                    <a:cubicBezTo>
                      <a:pt x="943" y="4378"/>
                      <a:pt x="730" y="4560"/>
                      <a:pt x="457" y="45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52"/>
              <p:cNvSpPr/>
              <p:nvPr/>
            </p:nvSpPr>
            <p:spPr>
              <a:xfrm>
                <a:off x="6024228" y="1610776"/>
                <a:ext cx="62107" cy="399103"/>
              </a:xfrm>
              <a:custGeom>
                <a:rect b="b" l="l" r="r" t="t"/>
                <a:pathLst>
                  <a:path extrusionOk="0" h="5867" w="913">
                    <a:moveTo>
                      <a:pt x="457" y="5867"/>
                    </a:moveTo>
                    <a:lnTo>
                      <a:pt x="457" y="5867"/>
                    </a:lnTo>
                    <a:cubicBezTo>
                      <a:pt x="183" y="5867"/>
                      <a:pt x="1" y="5654"/>
                      <a:pt x="1" y="5411"/>
                    </a:cubicBezTo>
                    <a:lnTo>
                      <a:pt x="1" y="456"/>
                    </a:lnTo>
                    <a:cubicBezTo>
                      <a:pt x="1" y="183"/>
                      <a:pt x="214" y="0"/>
                      <a:pt x="457" y="0"/>
                    </a:cubicBezTo>
                    <a:lnTo>
                      <a:pt x="457" y="0"/>
                    </a:lnTo>
                    <a:cubicBezTo>
                      <a:pt x="700" y="0"/>
                      <a:pt x="913" y="213"/>
                      <a:pt x="913" y="456"/>
                    </a:cubicBezTo>
                    <a:lnTo>
                      <a:pt x="913" y="5411"/>
                    </a:lnTo>
                    <a:cubicBezTo>
                      <a:pt x="913" y="5684"/>
                      <a:pt x="700" y="5867"/>
                      <a:pt x="457" y="58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52"/>
              <p:cNvSpPr/>
              <p:nvPr/>
            </p:nvSpPr>
            <p:spPr>
              <a:xfrm>
                <a:off x="6121446" y="1920923"/>
                <a:ext cx="62107" cy="332982"/>
              </a:xfrm>
              <a:custGeom>
                <a:rect b="b" l="l" r="r" t="t"/>
                <a:pathLst>
                  <a:path extrusionOk="0" h="4895" w="913">
                    <a:moveTo>
                      <a:pt x="456" y="4894"/>
                    </a:moveTo>
                    <a:lnTo>
                      <a:pt x="456" y="4894"/>
                    </a:lnTo>
                    <a:cubicBezTo>
                      <a:pt x="183" y="4894"/>
                      <a:pt x="0" y="4651"/>
                      <a:pt x="0" y="4438"/>
                    </a:cubicBezTo>
                    <a:lnTo>
                      <a:pt x="0" y="457"/>
                    </a:lnTo>
                    <a:cubicBezTo>
                      <a:pt x="0" y="183"/>
                      <a:pt x="244" y="1"/>
                      <a:pt x="456" y="1"/>
                    </a:cubicBezTo>
                    <a:lnTo>
                      <a:pt x="456" y="1"/>
                    </a:lnTo>
                    <a:cubicBezTo>
                      <a:pt x="730" y="1"/>
                      <a:pt x="912" y="213"/>
                      <a:pt x="912" y="457"/>
                    </a:cubicBezTo>
                    <a:lnTo>
                      <a:pt x="912" y="4438"/>
                    </a:lnTo>
                    <a:cubicBezTo>
                      <a:pt x="912" y="4712"/>
                      <a:pt x="730" y="4894"/>
                      <a:pt x="456" y="48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52"/>
              <p:cNvSpPr/>
              <p:nvPr/>
            </p:nvSpPr>
            <p:spPr>
              <a:xfrm>
                <a:off x="6216554" y="1902351"/>
                <a:ext cx="66256" cy="560390"/>
              </a:xfrm>
              <a:custGeom>
                <a:rect b="b" l="l" r="r" t="t"/>
                <a:pathLst>
                  <a:path extrusionOk="0" h="8238" w="974">
                    <a:moveTo>
                      <a:pt x="457" y="8237"/>
                    </a:moveTo>
                    <a:lnTo>
                      <a:pt x="457" y="8237"/>
                    </a:lnTo>
                    <a:cubicBezTo>
                      <a:pt x="213" y="8237"/>
                      <a:pt x="1" y="8025"/>
                      <a:pt x="1" y="7781"/>
                    </a:cubicBezTo>
                    <a:lnTo>
                      <a:pt x="1" y="456"/>
                    </a:lnTo>
                    <a:cubicBezTo>
                      <a:pt x="1" y="182"/>
                      <a:pt x="244" y="0"/>
                      <a:pt x="457" y="0"/>
                    </a:cubicBezTo>
                    <a:lnTo>
                      <a:pt x="457" y="0"/>
                    </a:lnTo>
                    <a:cubicBezTo>
                      <a:pt x="730" y="0"/>
                      <a:pt x="913" y="213"/>
                      <a:pt x="913" y="456"/>
                    </a:cubicBezTo>
                    <a:lnTo>
                      <a:pt x="913" y="7781"/>
                    </a:lnTo>
                    <a:cubicBezTo>
                      <a:pt x="973" y="8055"/>
                      <a:pt x="730" y="8237"/>
                      <a:pt x="457" y="82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52"/>
              <p:cNvSpPr/>
              <p:nvPr/>
            </p:nvSpPr>
            <p:spPr>
              <a:xfrm>
                <a:off x="6315812" y="1991266"/>
                <a:ext cx="64148" cy="456992"/>
              </a:xfrm>
              <a:custGeom>
                <a:rect b="b" l="l" r="r" t="t"/>
                <a:pathLst>
                  <a:path extrusionOk="0" h="6718" w="943">
                    <a:moveTo>
                      <a:pt x="457" y="6718"/>
                    </a:moveTo>
                    <a:lnTo>
                      <a:pt x="457" y="6718"/>
                    </a:lnTo>
                    <a:cubicBezTo>
                      <a:pt x="183" y="6718"/>
                      <a:pt x="1" y="6474"/>
                      <a:pt x="1" y="6262"/>
                    </a:cubicBezTo>
                    <a:lnTo>
                      <a:pt x="1" y="486"/>
                    </a:lnTo>
                    <a:cubicBezTo>
                      <a:pt x="1" y="213"/>
                      <a:pt x="213" y="0"/>
                      <a:pt x="457" y="0"/>
                    </a:cubicBezTo>
                    <a:lnTo>
                      <a:pt x="457" y="0"/>
                    </a:lnTo>
                    <a:cubicBezTo>
                      <a:pt x="700" y="0"/>
                      <a:pt x="913" y="243"/>
                      <a:pt x="913" y="486"/>
                    </a:cubicBezTo>
                    <a:lnTo>
                      <a:pt x="913" y="6262"/>
                    </a:lnTo>
                    <a:cubicBezTo>
                      <a:pt x="943" y="6474"/>
                      <a:pt x="730" y="6718"/>
                      <a:pt x="457"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52"/>
              <p:cNvSpPr/>
              <p:nvPr/>
            </p:nvSpPr>
            <p:spPr>
              <a:xfrm>
                <a:off x="6413030" y="2272432"/>
                <a:ext cx="62107" cy="330942"/>
              </a:xfrm>
              <a:custGeom>
                <a:rect b="b" l="l" r="r" t="t"/>
                <a:pathLst>
                  <a:path extrusionOk="0" h="4865" w="913">
                    <a:moveTo>
                      <a:pt x="456" y="4864"/>
                    </a:moveTo>
                    <a:lnTo>
                      <a:pt x="456" y="4864"/>
                    </a:lnTo>
                    <a:cubicBezTo>
                      <a:pt x="213" y="4864"/>
                      <a:pt x="0" y="4621"/>
                      <a:pt x="0" y="4408"/>
                    </a:cubicBezTo>
                    <a:lnTo>
                      <a:pt x="0" y="457"/>
                    </a:lnTo>
                    <a:cubicBezTo>
                      <a:pt x="0" y="183"/>
                      <a:pt x="243" y="1"/>
                      <a:pt x="456" y="1"/>
                    </a:cubicBezTo>
                    <a:lnTo>
                      <a:pt x="456" y="1"/>
                    </a:lnTo>
                    <a:cubicBezTo>
                      <a:pt x="730" y="1"/>
                      <a:pt x="912" y="214"/>
                      <a:pt x="912" y="457"/>
                    </a:cubicBezTo>
                    <a:lnTo>
                      <a:pt x="912" y="4408"/>
                    </a:lnTo>
                    <a:cubicBezTo>
                      <a:pt x="912" y="4621"/>
                      <a:pt x="730" y="4864"/>
                      <a:pt x="456" y="48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52"/>
              <p:cNvSpPr/>
              <p:nvPr/>
            </p:nvSpPr>
            <p:spPr>
              <a:xfrm>
                <a:off x="6512288" y="2088412"/>
                <a:ext cx="62107" cy="454951"/>
              </a:xfrm>
              <a:custGeom>
                <a:rect b="b" l="l" r="r" t="t"/>
                <a:pathLst>
                  <a:path extrusionOk="0" h="6688" w="913">
                    <a:moveTo>
                      <a:pt x="456" y="6688"/>
                    </a:moveTo>
                    <a:lnTo>
                      <a:pt x="456" y="6688"/>
                    </a:lnTo>
                    <a:cubicBezTo>
                      <a:pt x="183" y="6688"/>
                      <a:pt x="0" y="6445"/>
                      <a:pt x="0" y="6232"/>
                    </a:cubicBezTo>
                    <a:lnTo>
                      <a:pt x="0" y="457"/>
                    </a:lnTo>
                    <a:cubicBezTo>
                      <a:pt x="0" y="183"/>
                      <a:pt x="213" y="1"/>
                      <a:pt x="456" y="1"/>
                    </a:cubicBezTo>
                    <a:lnTo>
                      <a:pt x="456" y="1"/>
                    </a:lnTo>
                    <a:cubicBezTo>
                      <a:pt x="699" y="1"/>
                      <a:pt x="912" y="213"/>
                      <a:pt x="912" y="457"/>
                    </a:cubicBezTo>
                    <a:lnTo>
                      <a:pt x="912" y="6232"/>
                    </a:lnTo>
                    <a:cubicBezTo>
                      <a:pt x="912" y="6445"/>
                      <a:pt x="669" y="6688"/>
                      <a:pt x="456" y="66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52"/>
              <p:cNvSpPr/>
              <p:nvPr/>
            </p:nvSpPr>
            <p:spPr>
              <a:xfrm>
                <a:off x="6607396" y="1904392"/>
                <a:ext cx="64148" cy="351553"/>
              </a:xfrm>
              <a:custGeom>
                <a:rect b="b" l="l" r="r" t="t"/>
                <a:pathLst>
                  <a:path extrusionOk="0" h="5168" w="943">
                    <a:moveTo>
                      <a:pt x="456" y="5168"/>
                    </a:moveTo>
                    <a:lnTo>
                      <a:pt x="456" y="5168"/>
                    </a:lnTo>
                    <a:cubicBezTo>
                      <a:pt x="183" y="5168"/>
                      <a:pt x="0" y="4955"/>
                      <a:pt x="0" y="4712"/>
                    </a:cubicBezTo>
                    <a:lnTo>
                      <a:pt x="0" y="456"/>
                    </a:lnTo>
                    <a:cubicBezTo>
                      <a:pt x="0" y="183"/>
                      <a:pt x="244" y="1"/>
                      <a:pt x="456" y="1"/>
                    </a:cubicBezTo>
                    <a:lnTo>
                      <a:pt x="456" y="1"/>
                    </a:lnTo>
                    <a:cubicBezTo>
                      <a:pt x="730" y="1"/>
                      <a:pt x="912" y="213"/>
                      <a:pt x="912" y="456"/>
                    </a:cubicBezTo>
                    <a:lnTo>
                      <a:pt x="912" y="4712"/>
                    </a:lnTo>
                    <a:cubicBezTo>
                      <a:pt x="943" y="4955"/>
                      <a:pt x="730" y="5168"/>
                      <a:pt x="456" y="516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4" name="Google Shape;1824;p52"/>
              <p:cNvSpPr/>
              <p:nvPr/>
            </p:nvSpPr>
            <p:spPr>
              <a:xfrm>
                <a:off x="6706655" y="1714181"/>
                <a:ext cx="62107" cy="456992"/>
              </a:xfrm>
              <a:custGeom>
                <a:rect b="b" l="l" r="r" t="t"/>
                <a:pathLst>
                  <a:path extrusionOk="0" h="6718" w="913">
                    <a:moveTo>
                      <a:pt x="456" y="6718"/>
                    </a:moveTo>
                    <a:lnTo>
                      <a:pt x="456" y="6718"/>
                    </a:lnTo>
                    <a:cubicBezTo>
                      <a:pt x="183" y="6718"/>
                      <a:pt x="0" y="6474"/>
                      <a:pt x="0" y="6262"/>
                    </a:cubicBezTo>
                    <a:lnTo>
                      <a:pt x="0" y="456"/>
                    </a:lnTo>
                    <a:cubicBezTo>
                      <a:pt x="0" y="183"/>
                      <a:pt x="213" y="0"/>
                      <a:pt x="456" y="0"/>
                    </a:cubicBezTo>
                    <a:lnTo>
                      <a:pt x="456" y="0"/>
                    </a:lnTo>
                    <a:cubicBezTo>
                      <a:pt x="700" y="0"/>
                      <a:pt x="882" y="213"/>
                      <a:pt x="882" y="456"/>
                    </a:cubicBezTo>
                    <a:lnTo>
                      <a:pt x="882" y="6231"/>
                    </a:lnTo>
                    <a:cubicBezTo>
                      <a:pt x="912" y="6474"/>
                      <a:pt x="700" y="6718"/>
                      <a:pt x="456"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5" name="Google Shape;1825;p52"/>
              <p:cNvSpPr/>
              <p:nvPr/>
            </p:nvSpPr>
            <p:spPr>
              <a:xfrm>
                <a:off x="6803872" y="1273690"/>
                <a:ext cx="62039" cy="591409"/>
              </a:xfrm>
              <a:custGeom>
                <a:rect b="b" l="l" r="r" t="t"/>
                <a:pathLst>
                  <a:path extrusionOk="0" h="8694" w="912">
                    <a:moveTo>
                      <a:pt x="456" y="8694"/>
                    </a:moveTo>
                    <a:lnTo>
                      <a:pt x="456" y="8694"/>
                    </a:lnTo>
                    <a:cubicBezTo>
                      <a:pt x="182" y="8694"/>
                      <a:pt x="0" y="8481"/>
                      <a:pt x="0" y="8238"/>
                    </a:cubicBezTo>
                    <a:lnTo>
                      <a:pt x="0" y="457"/>
                    </a:lnTo>
                    <a:cubicBezTo>
                      <a:pt x="0" y="183"/>
                      <a:pt x="243" y="1"/>
                      <a:pt x="456" y="1"/>
                    </a:cubicBezTo>
                    <a:lnTo>
                      <a:pt x="456" y="1"/>
                    </a:lnTo>
                    <a:cubicBezTo>
                      <a:pt x="730" y="1"/>
                      <a:pt x="912" y="244"/>
                      <a:pt x="912" y="457"/>
                    </a:cubicBezTo>
                    <a:lnTo>
                      <a:pt x="912" y="8238"/>
                    </a:lnTo>
                    <a:cubicBezTo>
                      <a:pt x="912" y="8512"/>
                      <a:pt x="730" y="8694"/>
                      <a:pt x="456" y="86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6" name="Google Shape;1826;p52"/>
              <p:cNvSpPr/>
              <p:nvPr/>
            </p:nvSpPr>
            <p:spPr>
              <a:xfrm>
                <a:off x="6898980" y="1236478"/>
                <a:ext cx="66188" cy="457060"/>
              </a:xfrm>
              <a:custGeom>
                <a:rect b="b" l="l" r="r" t="t"/>
                <a:pathLst>
                  <a:path extrusionOk="0" h="6719" w="973">
                    <a:moveTo>
                      <a:pt x="456" y="6718"/>
                    </a:moveTo>
                    <a:lnTo>
                      <a:pt x="456" y="6718"/>
                    </a:lnTo>
                    <a:cubicBezTo>
                      <a:pt x="213" y="6718"/>
                      <a:pt x="0" y="6475"/>
                      <a:pt x="0" y="6262"/>
                    </a:cubicBezTo>
                    <a:lnTo>
                      <a:pt x="0" y="457"/>
                    </a:lnTo>
                    <a:cubicBezTo>
                      <a:pt x="0" y="214"/>
                      <a:pt x="243" y="1"/>
                      <a:pt x="456" y="1"/>
                    </a:cubicBezTo>
                    <a:lnTo>
                      <a:pt x="456" y="1"/>
                    </a:lnTo>
                    <a:cubicBezTo>
                      <a:pt x="730" y="1"/>
                      <a:pt x="912" y="244"/>
                      <a:pt x="912" y="457"/>
                    </a:cubicBezTo>
                    <a:lnTo>
                      <a:pt x="912" y="6262"/>
                    </a:lnTo>
                    <a:cubicBezTo>
                      <a:pt x="973" y="6505"/>
                      <a:pt x="730" y="6718"/>
                      <a:pt x="456"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52"/>
              <p:cNvSpPr/>
              <p:nvPr/>
            </p:nvSpPr>
            <p:spPr>
              <a:xfrm>
                <a:off x="6998239" y="1155863"/>
                <a:ext cx="64148" cy="254345"/>
              </a:xfrm>
              <a:custGeom>
                <a:rect b="b" l="l" r="r" t="t"/>
                <a:pathLst>
                  <a:path extrusionOk="0" h="3739" w="943">
                    <a:moveTo>
                      <a:pt x="456" y="3739"/>
                    </a:moveTo>
                    <a:lnTo>
                      <a:pt x="456" y="3739"/>
                    </a:lnTo>
                    <a:cubicBezTo>
                      <a:pt x="183" y="3739"/>
                      <a:pt x="0" y="3526"/>
                      <a:pt x="0" y="3283"/>
                    </a:cubicBezTo>
                    <a:lnTo>
                      <a:pt x="0" y="456"/>
                    </a:lnTo>
                    <a:cubicBezTo>
                      <a:pt x="0" y="183"/>
                      <a:pt x="213" y="0"/>
                      <a:pt x="456" y="0"/>
                    </a:cubicBezTo>
                    <a:lnTo>
                      <a:pt x="456" y="0"/>
                    </a:lnTo>
                    <a:cubicBezTo>
                      <a:pt x="730" y="0"/>
                      <a:pt x="912" y="213"/>
                      <a:pt x="912" y="456"/>
                    </a:cubicBezTo>
                    <a:lnTo>
                      <a:pt x="912" y="3283"/>
                    </a:lnTo>
                    <a:cubicBezTo>
                      <a:pt x="943" y="3526"/>
                      <a:pt x="730" y="3739"/>
                      <a:pt x="456" y="37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52"/>
              <p:cNvSpPr/>
              <p:nvPr/>
            </p:nvSpPr>
            <p:spPr>
              <a:xfrm>
                <a:off x="7095388" y="1193075"/>
                <a:ext cx="62107" cy="454951"/>
              </a:xfrm>
              <a:custGeom>
                <a:rect b="b" l="l" r="r" t="t"/>
                <a:pathLst>
                  <a:path extrusionOk="0" h="6688" w="913">
                    <a:moveTo>
                      <a:pt x="457" y="6687"/>
                    </a:moveTo>
                    <a:lnTo>
                      <a:pt x="457" y="6687"/>
                    </a:lnTo>
                    <a:cubicBezTo>
                      <a:pt x="214" y="6687"/>
                      <a:pt x="1" y="6475"/>
                      <a:pt x="1" y="6232"/>
                    </a:cubicBezTo>
                    <a:lnTo>
                      <a:pt x="1" y="456"/>
                    </a:lnTo>
                    <a:cubicBezTo>
                      <a:pt x="1" y="183"/>
                      <a:pt x="244" y="0"/>
                      <a:pt x="457" y="0"/>
                    </a:cubicBezTo>
                    <a:lnTo>
                      <a:pt x="457" y="0"/>
                    </a:lnTo>
                    <a:cubicBezTo>
                      <a:pt x="730" y="0"/>
                      <a:pt x="913" y="244"/>
                      <a:pt x="913" y="456"/>
                    </a:cubicBezTo>
                    <a:lnTo>
                      <a:pt x="913" y="6201"/>
                    </a:lnTo>
                    <a:cubicBezTo>
                      <a:pt x="913" y="6475"/>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52"/>
              <p:cNvSpPr/>
              <p:nvPr/>
            </p:nvSpPr>
            <p:spPr>
              <a:xfrm>
                <a:off x="7194646" y="1248927"/>
                <a:ext cx="62107" cy="368083"/>
              </a:xfrm>
              <a:custGeom>
                <a:rect b="b" l="l" r="r" t="t"/>
                <a:pathLst>
                  <a:path extrusionOk="0" h="5411" w="913">
                    <a:moveTo>
                      <a:pt x="457" y="5411"/>
                    </a:moveTo>
                    <a:lnTo>
                      <a:pt x="457" y="5411"/>
                    </a:lnTo>
                    <a:cubicBezTo>
                      <a:pt x="183" y="5411"/>
                      <a:pt x="1" y="5198"/>
                      <a:pt x="1" y="4955"/>
                    </a:cubicBezTo>
                    <a:lnTo>
                      <a:pt x="1" y="456"/>
                    </a:lnTo>
                    <a:cubicBezTo>
                      <a:pt x="1" y="182"/>
                      <a:pt x="214" y="0"/>
                      <a:pt x="457" y="0"/>
                    </a:cubicBezTo>
                    <a:lnTo>
                      <a:pt x="457" y="0"/>
                    </a:lnTo>
                    <a:cubicBezTo>
                      <a:pt x="730" y="0"/>
                      <a:pt x="913" y="213"/>
                      <a:pt x="913" y="456"/>
                    </a:cubicBezTo>
                    <a:lnTo>
                      <a:pt x="913" y="4955"/>
                    </a:lnTo>
                    <a:cubicBezTo>
                      <a:pt x="913" y="5198"/>
                      <a:pt x="670" y="5411"/>
                      <a:pt x="457" y="54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0" name="Google Shape;1830;p52"/>
              <p:cNvSpPr/>
              <p:nvPr/>
            </p:nvSpPr>
            <p:spPr>
              <a:xfrm>
                <a:off x="7289823" y="1366754"/>
                <a:ext cx="64148" cy="454951"/>
              </a:xfrm>
              <a:custGeom>
                <a:rect b="b" l="l" r="r" t="t"/>
                <a:pathLst>
                  <a:path extrusionOk="0" h="6688" w="943">
                    <a:moveTo>
                      <a:pt x="456" y="6688"/>
                    </a:moveTo>
                    <a:lnTo>
                      <a:pt x="456" y="6688"/>
                    </a:lnTo>
                    <a:cubicBezTo>
                      <a:pt x="182" y="6688"/>
                      <a:pt x="0" y="6475"/>
                      <a:pt x="0" y="6232"/>
                    </a:cubicBezTo>
                    <a:lnTo>
                      <a:pt x="0" y="457"/>
                    </a:lnTo>
                    <a:cubicBezTo>
                      <a:pt x="0" y="183"/>
                      <a:pt x="243" y="1"/>
                      <a:pt x="456" y="1"/>
                    </a:cubicBezTo>
                    <a:lnTo>
                      <a:pt x="456" y="1"/>
                    </a:lnTo>
                    <a:cubicBezTo>
                      <a:pt x="730" y="1"/>
                      <a:pt x="912" y="213"/>
                      <a:pt x="912" y="457"/>
                    </a:cubicBezTo>
                    <a:lnTo>
                      <a:pt x="912" y="6232"/>
                    </a:lnTo>
                    <a:cubicBezTo>
                      <a:pt x="942" y="6505"/>
                      <a:pt x="730" y="6688"/>
                      <a:pt x="456" y="66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1" name="Google Shape;1831;p52"/>
              <p:cNvSpPr/>
              <p:nvPr/>
            </p:nvSpPr>
            <p:spPr>
              <a:xfrm>
                <a:off x="7389081" y="1513562"/>
                <a:ext cx="62039" cy="308153"/>
              </a:xfrm>
              <a:custGeom>
                <a:rect b="b" l="l" r="r" t="t"/>
                <a:pathLst>
                  <a:path extrusionOk="0" h="4530" w="912">
                    <a:moveTo>
                      <a:pt x="456" y="4530"/>
                    </a:moveTo>
                    <a:lnTo>
                      <a:pt x="456" y="4530"/>
                    </a:lnTo>
                    <a:cubicBezTo>
                      <a:pt x="182" y="4530"/>
                      <a:pt x="0" y="4317"/>
                      <a:pt x="0" y="4074"/>
                    </a:cubicBezTo>
                    <a:lnTo>
                      <a:pt x="0" y="457"/>
                    </a:lnTo>
                    <a:cubicBezTo>
                      <a:pt x="0" y="183"/>
                      <a:pt x="213" y="1"/>
                      <a:pt x="456" y="1"/>
                    </a:cubicBezTo>
                    <a:lnTo>
                      <a:pt x="456" y="1"/>
                    </a:lnTo>
                    <a:cubicBezTo>
                      <a:pt x="699" y="1"/>
                      <a:pt x="912" y="244"/>
                      <a:pt x="912" y="457"/>
                    </a:cubicBezTo>
                    <a:lnTo>
                      <a:pt x="912" y="4074"/>
                    </a:lnTo>
                    <a:cubicBezTo>
                      <a:pt x="912" y="4347"/>
                      <a:pt x="699" y="4530"/>
                      <a:pt x="456" y="453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2" name="Google Shape;1832;p52"/>
              <p:cNvSpPr/>
              <p:nvPr/>
            </p:nvSpPr>
            <p:spPr>
              <a:xfrm>
                <a:off x="7486230" y="1573564"/>
                <a:ext cx="62107" cy="454951"/>
              </a:xfrm>
              <a:custGeom>
                <a:rect b="b" l="l" r="r" t="t"/>
                <a:pathLst>
                  <a:path extrusionOk="0" h="6688" w="913">
                    <a:moveTo>
                      <a:pt x="457" y="6687"/>
                    </a:moveTo>
                    <a:lnTo>
                      <a:pt x="457" y="6687"/>
                    </a:lnTo>
                    <a:cubicBezTo>
                      <a:pt x="183" y="6687"/>
                      <a:pt x="1" y="6474"/>
                      <a:pt x="1" y="6231"/>
                    </a:cubicBezTo>
                    <a:lnTo>
                      <a:pt x="1" y="456"/>
                    </a:lnTo>
                    <a:cubicBezTo>
                      <a:pt x="1" y="183"/>
                      <a:pt x="244" y="0"/>
                      <a:pt x="457" y="0"/>
                    </a:cubicBezTo>
                    <a:lnTo>
                      <a:pt x="457" y="0"/>
                    </a:lnTo>
                    <a:cubicBezTo>
                      <a:pt x="730" y="0"/>
                      <a:pt x="912" y="213"/>
                      <a:pt x="912" y="456"/>
                    </a:cubicBezTo>
                    <a:lnTo>
                      <a:pt x="912" y="6231"/>
                    </a:lnTo>
                    <a:cubicBezTo>
                      <a:pt x="912" y="6474"/>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52"/>
              <p:cNvSpPr/>
              <p:nvPr/>
            </p:nvSpPr>
            <p:spPr>
              <a:xfrm>
                <a:off x="7581339" y="1647989"/>
                <a:ext cx="66256" cy="541819"/>
              </a:xfrm>
              <a:custGeom>
                <a:rect b="b" l="l" r="r" t="t"/>
                <a:pathLst>
                  <a:path extrusionOk="0" h="7965" w="974">
                    <a:moveTo>
                      <a:pt x="457" y="7964"/>
                    </a:moveTo>
                    <a:lnTo>
                      <a:pt x="457" y="7964"/>
                    </a:lnTo>
                    <a:cubicBezTo>
                      <a:pt x="214" y="7964"/>
                      <a:pt x="1" y="7721"/>
                      <a:pt x="1" y="7508"/>
                    </a:cubicBezTo>
                    <a:lnTo>
                      <a:pt x="1" y="456"/>
                    </a:lnTo>
                    <a:cubicBezTo>
                      <a:pt x="1" y="213"/>
                      <a:pt x="244" y="0"/>
                      <a:pt x="457" y="0"/>
                    </a:cubicBezTo>
                    <a:lnTo>
                      <a:pt x="457" y="0"/>
                    </a:lnTo>
                    <a:cubicBezTo>
                      <a:pt x="730" y="0"/>
                      <a:pt x="913" y="244"/>
                      <a:pt x="913" y="456"/>
                    </a:cubicBezTo>
                    <a:lnTo>
                      <a:pt x="913" y="7508"/>
                    </a:lnTo>
                    <a:cubicBezTo>
                      <a:pt x="973" y="7751"/>
                      <a:pt x="730" y="7964"/>
                      <a:pt x="457" y="79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4" name="Google Shape;1834;p52"/>
              <p:cNvSpPr/>
              <p:nvPr/>
            </p:nvSpPr>
            <p:spPr>
              <a:xfrm>
                <a:off x="7680597" y="1573564"/>
                <a:ext cx="64216" cy="454951"/>
              </a:xfrm>
              <a:custGeom>
                <a:rect b="b" l="l" r="r" t="t"/>
                <a:pathLst>
                  <a:path extrusionOk="0" h="6688" w="944">
                    <a:moveTo>
                      <a:pt x="457" y="6687"/>
                    </a:moveTo>
                    <a:lnTo>
                      <a:pt x="457" y="6687"/>
                    </a:lnTo>
                    <a:cubicBezTo>
                      <a:pt x="183" y="6687"/>
                      <a:pt x="1" y="6474"/>
                      <a:pt x="1" y="6231"/>
                    </a:cubicBezTo>
                    <a:lnTo>
                      <a:pt x="1" y="456"/>
                    </a:lnTo>
                    <a:cubicBezTo>
                      <a:pt x="1" y="183"/>
                      <a:pt x="214" y="0"/>
                      <a:pt x="457" y="0"/>
                    </a:cubicBezTo>
                    <a:lnTo>
                      <a:pt x="457" y="0"/>
                    </a:lnTo>
                    <a:cubicBezTo>
                      <a:pt x="730" y="0"/>
                      <a:pt x="913" y="213"/>
                      <a:pt x="913" y="456"/>
                    </a:cubicBezTo>
                    <a:lnTo>
                      <a:pt x="913" y="6231"/>
                    </a:lnTo>
                    <a:cubicBezTo>
                      <a:pt x="943" y="6474"/>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5" name="Google Shape;1835;p52"/>
              <p:cNvSpPr/>
              <p:nvPr/>
            </p:nvSpPr>
            <p:spPr>
              <a:xfrm>
                <a:off x="7777814" y="1474309"/>
                <a:ext cx="62107" cy="456992"/>
              </a:xfrm>
              <a:custGeom>
                <a:rect b="b" l="l" r="r" t="t"/>
                <a:pathLst>
                  <a:path extrusionOk="0" h="6718" w="913">
                    <a:moveTo>
                      <a:pt x="456" y="6718"/>
                    </a:moveTo>
                    <a:lnTo>
                      <a:pt x="456" y="6718"/>
                    </a:lnTo>
                    <a:cubicBezTo>
                      <a:pt x="213" y="6718"/>
                      <a:pt x="0" y="6474"/>
                      <a:pt x="0" y="6262"/>
                    </a:cubicBezTo>
                    <a:lnTo>
                      <a:pt x="0" y="487"/>
                    </a:lnTo>
                    <a:cubicBezTo>
                      <a:pt x="0" y="213"/>
                      <a:pt x="244" y="0"/>
                      <a:pt x="456" y="0"/>
                    </a:cubicBezTo>
                    <a:lnTo>
                      <a:pt x="456" y="0"/>
                    </a:lnTo>
                    <a:cubicBezTo>
                      <a:pt x="730" y="0"/>
                      <a:pt x="912" y="243"/>
                      <a:pt x="912" y="487"/>
                    </a:cubicBezTo>
                    <a:lnTo>
                      <a:pt x="912" y="6262"/>
                    </a:lnTo>
                    <a:cubicBezTo>
                      <a:pt x="912" y="6474"/>
                      <a:pt x="730" y="6718"/>
                      <a:pt x="456"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6" name="Google Shape;1836;p52"/>
              <p:cNvSpPr/>
              <p:nvPr/>
            </p:nvSpPr>
            <p:spPr>
              <a:xfrm>
                <a:off x="7877073" y="1532202"/>
                <a:ext cx="62107" cy="454951"/>
              </a:xfrm>
              <a:custGeom>
                <a:rect b="b" l="l" r="r" t="t"/>
                <a:pathLst>
                  <a:path extrusionOk="0" h="6688" w="913">
                    <a:moveTo>
                      <a:pt x="456" y="6687"/>
                    </a:moveTo>
                    <a:lnTo>
                      <a:pt x="456" y="6687"/>
                    </a:lnTo>
                    <a:cubicBezTo>
                      <a:pt x="183" y="6687"/>
                      <a:pt x="0" y="6475"/>
                      <a:pt x="0" y="6231"/>
                    </a:cubicBezTo>
                    <a:lnTo>
                      <a:pt x="0" y="456"/>
                    </a:lnTo>
                    <a:cubicBezTo>
                      <a:pt x="0" y="183"/>
                      <a:pt x="213" y="0"/>
                      <a:pt x="456" y="0"/>
                    </a:cubicBezTo>
                    <a:lnTo>
                      <a:pt x="456" y="0"/>
                    </a:lnTo>
                    <a:cubicBezTo>
                      <a:pt x="730" y="0"/>
                      <a:pt x="912" y="243"/>
                      <a:pt x="912" y="456"/>
                    </a:cubicBezTo>
                    <a:lnTo>
                      <a:pt x="912" y="6231"/>
                    </a:lnTo>
                    <a:cubicBezTo>
                      <a:pt x="912" y="6505"/>
                      <a:pt x="669"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7" name="Google Shape;1837;p52"/>
              <p:cNvSpPr/>
              <p:nvPr/>
            </p:nvSpPr>
            <p:spPr>
              <a:xfrm>
                <a:off x="7972181" y="1647989"/>
                <a:ext cx="64148" cy="454951"/>
              </a:xfrm>
              <a:custGeom>
                <a:rect b="b" l="l" r="r" t="t"/>
                <a:pathLst>
                  <a:path extrusionOk="0" h="6688" w="943">
                    <a:moveTo>
                      <a:pt x="457" y="6687"/>
                    </a:moveTo>
                    <a:lnTo>
                      <a:pt x="457" y="6687"/>
                    </a:lnTo>
                    <a:cubicBezTo>
                      <a:pt x="183" y="6687"/>
                      <a:pt x="1" y="6475"/>
                      <a:pt x="1" y="6232"/>
                    </a:cubicBezTo>
                    <a:lnTo>
                      <a:pt x="1" y="456"/>
                    </a:lnTo>
                    <a:cubicBezTo>
                      <a:pt x="1" y="183"/>
                      <a:pt x="244" y="0"/>
                      <a:pt x="457" y="0"/>
                    </a:cubicBezTo>
                    <a:lnTo>
                      <a:pt x="457" y="0"/>
                    </a:lnTo>
                    <a:cubicBezTo>
                      <a:pt x="730" y="0"/>
                      <a:pt x="912" y="244"/>
                      <a:pt x="912" y="456"/>
                    </a:cubicBezTo>
                    <a:lnTo>
                      <a:pt x="912" y="6232"/>
                    </a:lnTo>
                    <a:cubicBezTo>
                      <a:pt x="943" y="6505"/>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8" name="Google Shape;1838;p52"/>
              <p:cNvSpPr/>
              <p:nvPr/>
            </p:nvSpPr>
            <p:spPr>
              <a:xfrm>
                <a:off x="8071439" y="1559074"/>
                <a:ext cx="62107" cy="454951"/>
              </a:xfrm>
              <a:custGeom>
                <a:rect b="b" l="l" r="r" t="t"/>
                <a:pathLst>
                  <a:path extrusionOk="0" h="6688" w="913">
                    <a:moveTo>
                      <a:pt x="457" y="6687"/>
                    </a:moveTo>
                    <a:lnTo>
                      <a:pt x="457" y="6687"/>
                    </a:lnTo>
                    <a:cubicBezTo>
                      <a:pt x="183" y="6687"/>
                      <a:pt x="1" y="6444"/>
                      <a:pt x="1" y="6232"/>
                    </a:cubicBezTo>
                    <a:lnTo>
                      <a:pt x="1" y="456"/>
                    </a:lnTo>
                    <a:cubicBezTo>
                      <a:pt x="1" y="183"/>
                      <a:pt x="213" y="0"/>
                      <a:pt x="457" y="0"/>
                    </a:cubicBezTo>
                    <a:lnTo>
                      <a:pt x="457" y="0"/>
                    </a:lnTo>
                    <a:cubicBezTo>
                      <a:pt x="700" y="0"/>
                      <a:pt x="912" y="213"/>
                      <a:pt x="912" y="456"/>
                    </a:cubicBezTo>
                    <a:lnTo>
                      <a:pt x="912" y="6232"/>
                    </a:lnTo>
                    <a:cubicBezTo>
                      <a:pt x="912" y="6475"/>
                      <a:pt x="70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9" name="Google Shape;1839;p52"/>
              <p:cNvSpPr/>
              <p:nvPr/>
            </p:nvSpPr>
            <p:spPr>
              <a:xfrm>
                <a:off x="8168656" y="1573564"/>
                <a:ext cx="62107" cy="454951"/>
              </a:xfrm>
              <a:custGeom>
                <a:rect b="b" l="l" r="r" t="t"/>
                <a:pathLst>
                  <a:path extrusionOk="0" h="6688" w="913">
                    <a:moveTo>
                      <a:pt x="456" y="6687"/>
                    </a:moveTo>
                    <a:lnTo>
                      <a:pt x="456" y="6687"/>
                    </a:lnTo>
                    <a:cubicBezTo>
                      <a:pt x="183" y="6687"/>
                      <a:pt x="0" y="6474"/>
                      <a:pt x="0" y="6231"/>
                    </a:cubicBezTo>
                    <a:lnTo>
                      <a:pt x="0" y="456"/>
                    </a:lnTo>
                    <a:cubicBezTo>
                      <a:pt x="0" y="183"/>
                      <a:pt x="243" y="0"/>
                      <a:pt x="456" y="0"/>
                    </a:cubicBezTo>
                    <a:lnTo>
                      <a:pt x="456" y="0"/>
                    </a:lnTo>
                    <a:cubicBezTo>
                      <a:pt x="730" y="0"/>
                      <a:pt x="912" y="213"/>
                      <a:pt x="912" y="456"/>
                    </a:cubicBezTo>
                    <a:lnTo>
                      <a:pt x="912" y="6231"/>
                    </a:lnTo>
                    <a:cubicBezTo>
                      <a:pt x="912" y="6474"/>
                      <a:pt x="730"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0" name="Google Shape;1840;p52"/>
              <p:cNvSpPr/>
              <p:nvPr/>
            </p:nvSpPr>
            <p:spPr>
              <a:xfrm>
                <a:off x="8263765" y="1573564"/>
                <a:ext cx="66256" cy="454951"/>
              </a:xfrm>
              <a:custGeom>
                <a:rect b="b" l="l" r="r" t="t"/>
                <a:pathLst>
                  <a:path extrusionOk="0" h="6688" w="974">
                    <a:moveTo>
                      <a:pt x="456" y="6687"/>
                    </a:moveTo>
                    <a:lnTo>
                      <a:pt x="456" y="6687"/>
                    </a:lnTo>
                    <a:cubicBezTo>
                      <a:pt x="213" y="6687"/>
                      <a:pt x="0" y="6474"/>
                      <a:pt x="0" y="6231"/>
                    </a:cubicBezTo>
                    <a:lnTo>
                      <a:pt x="0" y="456"/>
                    </a:lnTo>
                    <a:cubicBezTo>
                      <a:pt x="0" y="183"/>
                      <a:pt x="244" y="0"/>
                      <a:pt x="456" y="0"/>
                    </a:cubicBezTo>
                    <a:lnTo>
                      <a:pt x="456" y="0"/>
                    </a:lnTo>
                    <a:cubicBezTo>
                      <a:pt x="730" y="0"/>
                      <a:pt x="912" y="213"/>
                      <a:pt x="912" y="456"/>
                    </a:cubicBezTo>
                    <a:lnTo>
                      <a:pt x="912" y="6231"/>
                    </a:lnTo>
                    <a:cubicBezTo>
                      <a:pt x="973" y="6474"/>
                      <a:pt x="730"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41" name="Google Shape;1841;p52"/>
              <p:cNvGrpSpPr/>
              <p:nvPr/>
            </p:nvGrpSpPr>
            <p:grpSpPr>
              <a:xfrm>
                <a:off x="5397471" y="804046"/>
                <a:ext cx="3097947" cy="1413032"/>
                <a:chOff x="1486731" y="3683606"/>
                <a:chExt cx="938516" cy="428088"/>
              </a:xfrm>
            </p:grpSpPr>
            <p:sp>
              <p:nvSpPr>
                <p:cNvPr id="1842" name="Google Shape;1842;p52"/>
                <p:cNvSpPr/>
                <p:nvPr/>
              </p:nvSpPr>
              <p:spPr>
                <a:xfrm>
                  <a:off x="1486731" y="3683606"/>
                  <a:ext cx="938516" cy="428088"/>
                </a:xfrm>
                <a:custGeom>
                  <a:rect b="b" l="l" r="r" t="t"/>
                  <a:pathLst>
                    <a:path extrusionOk="0" h="25839" w="56648">
                      <a:moveTo>
                        <a:pt x="56303" y="0"/>
                      </a:moveTo>
                      <a:cubicBezTo>
                        <a:pt x="56260" y="0"/>
                        <a:pt x="56216" y="10"/>
                        <a:pt x="56172" y="32"/>
                      </a:cubicBezTo>
                      <a:lnTo>
                        <a:pt x="50518" y="2160"/>
                      </a:lnTo>
                      <a:cubicBezTo>
                        <a:pt x="50275" y="2251"/>
                        <a:pt x="50245" y="2494"/>
                        <a:pt x="50397" y="2646"/>
                      </a:cubicBezTo>
                      <a:lnTo>
                        <a:pt x="51582" y="3771"/>
                      </a:lnTo>
                      <a:lnTo>
                        <a:pt x="45807" y="9850"/>
                      </a:lnTo>
                      <a:lnTo>
                        <a:pt x="39880" y="4865"/>
                      </a:lnTo>
                      <a:cubicBezTo>
                        <a:pt x="39667" y="4698"/>
                        <a:pt x="39409" y="4615"/>
                        <a:pt x="39150" y="4615"/>
                      </a:cubicBezTo>
                      <a:cubicBezTo>
                        <a:pt x="38892" y="4615"/>
                        <a:pt x="38634" y="4698"/>
                        <a:pt x="38421" y="4865"/>
                      </a:cubicBezTo>
                      <a:lnTo>
                        <a:pt x="26263" y="15230"/>
                      </a:lnTo>
                      <a:lnTo>
                        <a:pt x="19363" y="9607"/>
                      </a:lnTo>
                      <a:cubicBezTo>
                        <a:pt x="19155" y="9447"/>
                        <a:pt x="18906" y="9363"/>
                        <a:pt x="18655" y="9363"/>
                      </a:cubicBezTo>
                      <a:cubicBezTo>
                        <a:pt x="18427" y="9363"/>
                        <a:pt x="18197" y="9432"/>
                        <a:pt x="17995" y="9577"/>
                      </a:cubicBezTo>
                      <a:lnTo>
                        <a:pt x="1" y="23072"/>
                      </a:lnTo>
                      <a:lnTo>
                        <a:pt x="1" y="25838"/>
                      </a:lnTo>
                      <a:lnTo>
                        <a:pt x="18633" y="11887"/>
                      </a:lnTo>
                      <a:lnTo>
                        <a:pt x="25624" y="17510"/>
                      </a:lnTo>
                      <a:cubicBezTo>
                        <a:pt x="25837" y="17677"/>
                        <a:pt x="26096" y="17761"/>
                        <a:pt x="26350" y="17761"/>
                      </a:cubicBezTo>
                      <a:cubicBezTo>
                        <a:pt x="26605" y="17761"/>
                        <a:pt x="26855" y="17677"/>
                        <a:pt x="27053" y="17510"/>
                      </a:cubicBezTo>
                      <a:lnTo>
                        <a:pt x="39150" y="7175"/>
                      </a:lnTo>
                      <a:lnTo>
                        <a:pt x="45169" y="12221"/>
                      </a:lnTo>
                      <a:cubicBezTo>
                        <a:pt x="45384" y="12408"/>
                        <a:pt x="45640" y="12499"/>
                        <a:pt x="45895" y="12499"/>
                      </a:cubicBezTo>
                      <a:cubicBezTo>
                        <a:pt x="46180" y="12499"/>
                        <a:pt x="46464" y="12385"/>
                        <a:pt x="46689" y="12160"/>
                      </a:cubicBezTo>
                      <a:lnTo>
                        <a:pt x="53224" y="5321"/>
                      </a:lnTo>
                      <a:lnTo>
                        <a:pt x="54288" y="6294"/>
                      </a:lnTo>
                      <a:cubicBezTo>
                        <a:pt x="54347" y="6353"/>
                        <a:pt x="54420" y="6380"/>
                        <a:pt x="54492" y="6380"/>
                      </a:cubicBezTo>
                      <a:cubicBezTo>
                        <a:pt x="54606" y="6380"/>
                        <a:pt x="54718" y="6314"/>
                        <a:pt x="54774" y="6203"/>
                      </a:cubicBezTo>
                      <a:lnTo>
                        <a:pt x="56598" y="428"/>
                      </a:lnTo>
                      <a:cubicBezTo>
                        <a:pt x="56647" y="204"/>
                        <a:pt x="56494" y="0"/>
                        <a:pt x="56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3" name="Google Shape;1843;p52"/>
                <p:cNvSpPr/>
                <p:nvPr/>
              </p:nvSpPr>
              <p:spPr>
                <a:xfrm>
                  <a:off x="1764733" y="3819277"/>
                  <a:ext cx="73633" cy="73650"/>
                </a:xfrm>
                <a:custGeom>
                  <a:rect b="b" l="l" r="r" t="t"/>
                  <a:pathLst>
                    <a:path extrusionOk="0" h="4349" w="4348">
                      <a:moveTo>
                        <a:pt x="2243" y="1"/>
                      </a:moveTo>
                      <a:cubicBezTo>
                        <a:pt x="2225" y="1"/>
                        <a:pt x="2207" y="1"/>
                        <a:pt x="2189" y="2"/>
                      </a:cubicBezTo>
                      <a:cubicBezTo>
                        <a:pt x="1004" y="2"/>
                        <a:pt x="0" y="974"/>
                        <a:pt x="0" y="2190"/>
                      </a:cubicBezTo>
                      <a:cubicBezTo>
                        <a:pt x="0" y="3345"/>
                        <a:pt x="973" y="4348"/>
                        <a:pt x="2189" y="4348"/>
                      </a:cubicBezTo>
                      <a:cubicBezTo>
                        <a:pt x="3344" y="4348"/>
                        <a:pt x="4347" y="3406"/>
                        <a:pt x="4347" y="2190"/>
                      </a:cubicBezTo>
                      <a:cubicBezTo>
                        <a:pt x="4347" y="992"/>
                        <a:pt x="3432" y="1"/>
                        <a:pt x="22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52"/>
                <p:cNvSpPr/>
                <p:nvPr/>
              </p:nvSpPr>
              <p:spPr>
                <a:xfrm>
                  <a:off x="1766799" y="3817228"/>
                  <a:ext cx="73616" cy="73633"/>
                </a:xfrm>
                <a:custGeom>
                  <a:rect b="b" l="l" r="r" t="t"/>
                  <a:pathLst>
                    <a:path extrusionOk="0" h="4348" w="4347">
                      <a:moveTo>
                        <a:pt x="2189" y="1"/>
                      </a:moveTo>
                      <a:cubicBezTo>
                        <a:pt x="973" y="1"/>
                        <a:pt x="0" y="974"/>
                        <a:pt x="0" y="2189"/>
                      </a:cubicBezTo>
                      <a:cubicBezTo>
                        <a:pt x="0" y="3375"/>
                        <a:pt x="973" y="4348"/>
                        <a:pt x="2189" y="4348"/>
                      </a:cubicBezTo>
                      <a:cubicBezTo>
                        <a:pt x="3374" y="4348"/>
                        <a:pt x="4347" y="3375"/>
                        <a:pt x="4347" y="2189"/>
                      </a:cubicBezTo>
                      <a:cubicBezTo>
                        <a:pt x="4347" y="974"/>
                        <a:pt x="3374" y="1"/>
                        <a:pt x="21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52"/>
                <p:cNvSpPr/>
                <p:nvPr/>
              </p:nvSpPr>
              <p:spPr>
                <a:xfrm>
                  <a:off x="1893434" y="3916596"/>
                  <a:ext cx="73616" cy="73108"/>
                </a:xfrm>
                <a:custGeom>
                  <a:rect b="b" l="l" r="r" t="t"/>
                  <a:pathLst>
                    <a:path extrusionOk="0" h="4317" w="4347">
                      <a:moveTo>
                        <a:pt x="2189" y="0"/>
                      </a:moveTo>
                      <a:cubicBezTo>
                        <a:pt x="973" y="0"/>
                        <a:pt x="0" y="973"/>
                        <a:pt x="0" y="2158"/>
                      </a:cubicBezTo>
                      <a:cubicBezTo>
                        <a:pt x="0" y="3374"/>
                        <a:pt x="973" y="4316"/>
                        <a:pt x="2189" y="4316"/>
                      </a:cubicBezTo>
                      <a:cubicBezTo>
                        <a:pt x="3374" y="4316"/>
                        <a:pt x="4347" y="3374"/>
                        <a:pt x="4347" y="2158"/>
                      </a:cubicBezTo>
                      <a:cubicBezTo>
                        <a:pt x="4347" y="973"/>
                        <a:pt x="3374" y="0"/>
                        <a:pt x="2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52"/>
                <p:cNvSpPr/>
                <p:nvPr/>
              </p:nvSpPr>
              <p:spPr>
                <a:xfrm>
                  <a:off x="1895484" y="3914529"/>
                  <a:ext cx="73633" cy="73633"/>
                </a:xfrm>
                <a:custGeom>
                  <a:rect b="b" l="l" r="r" t="t"/>
                  <a:pathLst>
                    <a:path extrusionOk="0" h="4348" w="4348">
                      <a:moveTo>
                        <a:pt x="2159" y="1"/>
                      </a:moveTo>
                      <a:cubicBezTo>
                        <a:pt x="1004" y="1"/>
                        <a:pt x="1" y="1004"/>
                        <a:pt x="1" y="2189"/>
                      </a:cubicBezTo>
                      <a:cubicBezTo>
                        <a:pt x="1" y="3344"/>
                        <a:pt x="943" y="4347"/>
                        <a:pt x="2159" y="4347"/>
                      </a:cubicBezTo>
                      <a:cubicBezTo>
                        <a:pt x="3345" y="4347"/>
                        <a:pt x="4348" y="3405"/>
                        <a:pt x="4348" y="2189"/>
                      </a:cubicBezTo>
                      <a:cubicBezTo>
                        <a:pt x="4348" y="973"/>
                        <a:pt x="3345" y="1"/>
                        <a:pt x="21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7" name="Google Shape;1847;p52"/>
                <p:cNvSpPr/>
                <p:nvPr/>
              </p:nvSpPr>
              <p:spPr>
                <a:xfrm>
                  <a:off x="2110681" y="3742080"/>
                  <a:ext cx="73108" cy="73616"/>
                </a:xfrm>
                <a:custGeom>
                  <a:rect b="b" l="l" r="r" t="t"/>
                  <a:pathLst>
                    <a:path extrusionOk="0" h="4347" w="4317">
                      <a:moveTo>
                        <a:pt x="2158" y="0"/>
                      </a:moveTo>
                      <a:cubicBezTo>
                        <a:pt x="973" y="0"/>
                        <a:pt x="0" y="973"/>
                        <a:pt x="0" y="2189"/>
                      </a:cubicBezTo>
                      <a:cubicBezTo>
                        <a:pt x="0" y="3374"/>
                        <a:pt x="973" y="4347"/>
                        <a:pt x="2158" y="4347"/>
                      </a:cubicBezTo>
                      <a:cubicBezTo>
                        <a:pt x="3344" y="4347"/>
                        <a:pt x="4317" y="3374"/>
                        <a:pt x="4317" y="2189"/>
                      </a:cubicBezTo>
                      <a:cubicBezTo>
                        <a:pt x="4317" y="973"/>
                        <a:pt x="3344" y="0"/>
                        <a:pt x="2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8" name="Google Shape;1848;p52"/>
                <p:cNvSpPr/>
                <p:nvPr/>
              </p:nvSpPr>
              <p:spPr>
                <a:xfrm>
                  <a:off x="2112222" y="3740014"/>
                  <a:ext cx="73633" cy="73633"/>
                </a:xfrm>
                <a:custGeom>
                  <a:rect b="b" l="l" r="r" t="t"/>
                  <a:pathLst>
                    <a:path extrusionOk="0" h="4348" w="4348">
                      <a:moveTo>
                        <a:pt x="2189" y="1"/>
                      </a:moveTo>
                      <a:cubicBezTo>
                        <a:pt x="973" y="1"/>
                        <a:pt x="1" y="973"/>
                        <a:pt x="1" y="2189"/>
                      </a:cubicBezTo>
                      <a:cubicBezTo>
                        <a:pt x="1" y="3375"/>
                        <a:pt x="973" y="4347"/>
                        <a:pt x="2189" y="4347"/>
                      </a:cubicBezTo>
                      <a:cubicBezTo>
                        <a:pt x="3375" y="4347"/>
                        <a:pt x="4347" y="3375"/>
                        <a:pt x="4347" y="2189"/>
                      </a:cubicBezTo>
                      <a:cubicBezTo>
                        <a:pt x="4347" y="973"/>
                        <a:pt x="3375" y="1"/>
                        <a:pt x="21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52"/>
                <p:cNvSpPr/>
                <p:nvPr/>
              </p:nvSpPr>
              <p:spPr>
                <a:xfrm>
                  <a:off x="2223428" y="3828051"/>
                  <a:ext cx="73108" cy="73108"/>
                </a:xfrm>
                <a:custGeom>
                  <a:rect b="b" l="l" r="r" t="t"/>
                  <a:pathLst>
                    <a:path extrusionOk="0" h="4317" w="4317">
                      <a:moveTo>
                        <a:pt x="2158" y="0"/>
                      </a:moveTo>
                      <a:cubicBezTo>
                        <a:pt x="973" y="0"/>
                        <a:pt x="0" y="943"/>
                        <a:pt x="0" y="2158"/>
                      </a:cubicBezTo>
                      <a:cubicBezTo>
                        <a:pt x="0" y="3344"/>
                        <a:pt x="973" y="4316"/>
                        <a:pt x="2158" y="4316"/>
                      </a:cubicBezTo>
                      <a:cubicBezTo>
                        <a:pt x="3313" y="4316"/>
                        <a:pt x="4316" y="3374"/>
                        <a:pt x="4316" y="2158"/>
                      </a:cubicBezTo>
                      <a:cubicBezTo>
                        <a:pt x="4316" y="943"/>
                        <a:pt x="3313" y="0"/>
                        <a:pt x="2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52"/>
                <p:cNvSpPr/>
                <p:nvPr/>
              </p:nvSpPr>
              <p:spPr>
                <a:xfrm>
                  <a:off x="2224970" y="3825984"/>
                  <a:ext cx="73616" cy="73108"/>
                </a:xfrm>
                <a:custGeom>
                  <a:rect b="b" l="l" r="r" t="t"/>
                  <a:pathLst>
                    <a:path extrusionOk="0" h="4317" w="4347">
                      <a:moveTo>
                        <a:pt x="2158" y="1"/>
                      </a:moveTo>
                      <a:cubicBezTo>
                        <a:pt x="973" y="1"/>
                        <a:pt x="0" y="973"/>
                        <a:pt x="0" y="2159"/>
                      </a:cubicBezTo>
                      <a:cubicBezTo>
                        <a:pt x="0" y="3344"/>
                        <a:pt x="973" y="4317"/>
                        <a:pt x="2158" y="4317"/>
                      </a:cubicBezTo>
                      <a:cubicBezTo>
                        <a:pt x="3374" y="4317"/>
                        <a:pt x="4347" y="3344"/>
                        <a:pt x="4347" y="2159"/>
                      </a:cubicBezTo>
                      <a:cubicBezTo>
                        <a:pt x="4347" y="973"/>
                        <a:pt x="3374" y="1"/>
                        <a:pt x="21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1851" name="Google Shape;1851;p52"/>
            <p:cNvGrpSpPr/>
            <p:nvPr/>
          </p:nvGrpSpPr>
          <p:grpSpPr>
            <a:xfrm>
              <a:off x="1209475" y="421463"/>
              <a:ext cx="1542000" cy="1212600"/>
              <a:chOff x="7602000" y="1166663"/>
              <a:chExt cx="1542000" cy="1212600"/>
            </a:xfrm>
          </p:grpSpPr>
          <p:sp>
            <p:nvSpPr>
              <p:cNvPr id="1852" name="Google Shape;1852;p52"/>
              <p:cNvSpPr/>
              <p:nvPr/>
            </p:nvSpPr>
            <p:spPr>
              <a:xfrm>
                <a:off x="7602000" y="1166663"/>
                <a:ext cx="1542000" cy="1212600"/>
              </a:xfrm>
              <a:prstGeom prst="roundRect">
                <a:avLst>
                  <a:gd fmla="val 13927" name="adj"/>
                </a:avLst>
              </a:prstGeom>
              <a:solidFill>
                <a:srgbClr val="5FD3F6">
                  <a:alpha val="1509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853" name="Google Shape;1853;p52"/>
              <p:cNvSpPr/>
              <p:nvPr/>
            </p:nvSpPr>
            <p:spPr>
              <a:xfrm>
                <a:off x="7936588" y="1345701"/>
                <a:ext cx="880800" cy="880800"/>
              </a:xfrm>
              <a:prstGeom prst="pie">
                <a:avLst>
                  <a:gd fmla="val 0" name="adj1"/>
                  <a:gd fmla="val 16147144"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854" name="Google Shape;1854;p52"/>
              <p:cNvSpPr/>
              <p:nvPr/>
            </p:nvSpPr>
            <p:spPr>
              <a:xfrm>
                <a:off x="7965989" y="1319562"/>
                <a:ext cx="880800" cy="880800"/>
              </a:xfrm>
              <a:prstGeom prst="pie">
                <a:avLst>
                  <a:gd fmla="val 16092614" name="adj1"/>
                  <a:gd fmla="val 21578525"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855" name="Google Shape;1855;p52"/>
              <p:cNvSpPr/>
              <p:nvPr/>
            </p:nvSpPr>
            <p:spPr>
              <a:xfrm>
                <a:off x="8948172" y="1263750"/>
                <a:ext cx="83700" cy="83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856" name="Google Shape;1856;p52"/>
              <p:cNvSpPr/>
              <p:nvPr/>
            </p:nvSpPr>
            <p:spPr>
              <a:xfrm>
                <a:off x="8820975" y="1263750"/>
                <a:ext cx="83700" cy="837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grpSp>
          <p:nvGrpSpPr>
            <p:cNvPr id="1857" name="Google Shape;1857;p52"/>
            <p:cNvGrpSpPr/>
            <p:nvPr/>
          </p:nvGrpSpPr>
          <p:grpSpPr>
            <a:xfrm>
              <a:off x="3069810" y="822604"/>
              <a:ext cx="488828" cy="488828"/>
              <a:chOff x="3711125" y="728900"/>
              <a:chExt cx="662100" cy="662100"/>
            </a:xfrm>
          </p:grpSpPr>
          <p:sp>
            <p:nvSpPr>
              <p:cNvPr id="1858" name="Google Shape;1858;p52"/>
              <p:cNvSpPr/>
              <p:nvPr/>
            </p:nvSpPr>
            <p:spPr>
              <a:xfrm>
                <a:off x="3711125" y="728900"/>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859" name="Google Shape;1859;p52"/>
              <p:cNvSpPr/>
              <p:nvPr/>
            </p:nvSpPr>
            <p:spPr>
              <a:xfrm>
                <a:off x="3943089" y="889943"/>
                <a:ext cx="221609" cy="340014"/>
              </a:xfrm>
              <a:custGeom>
                <a:rect b="b" l="l" r="r" t="t"/>
                <a:pathLst>
                  <a:path extrusionOk="0" h="11521" w="7509">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0" name="Google Shape;1860;p52"/>
            <p:cNvGrpSpPr/>
            <p:nvPr/>
          </p:nvGrpSpPr>
          <p:grpSpPr>
            <a:xfrm>
              <a:off x="-304889" y="3597598"/>
              <a:ext cx="673488" cy="673488"/>
              <a:chOff x="3993675" y="-205462"/>
              <a:chExt cx="662100" cy="662100"/>
            </a:xfrm>
          </p:grpSpPr>
          <p:sp>
            <p:nvSpPr>
              <p:cNvPr id="1861" name="Google Shape;1861;p52"/>
              <p:cNvSpPr/>
              <p:nvPr/>
            </p:nvSpPr>
            <p:spPr>
              <a:xfrm>
                <a:off x="3993675" y="-205462"/>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862" name="Google Shape;1862;p52"/>
              <p:cNvSpPr/>
              <p:nvPr/>
            </p:nvSpPr>
            <p:spPr>
              <a:xfrm>
                <a:off x="4209889" y="-64140"/>
                <a:ext cx="229666" cy="379472"/>
              </a:xfrm>
              <a:custGeom>
                <a:rect b="b" l="l" r="r" t="t"/>
                <a:pathLst>
                  <a:path extrusionOk="0" h="12858" w="7782">
                    <a:moveTo>
                      <a:pt x="3556" y="3283"/>
                    </a:moveTo>
                    <a:lnTo>
                      <a:pt x="3556" y="4985"/>
                    </a:lnTo>
                    <a:cubicBezTo>
                      <a:pt x="3252" y="4924"/>
                      <a:pt x="3009" y="4803"/>
                      <a:pt x="2857" y="4651"/>
                    </a:cubicBezTo>
                    <a:cubicBezTo>
                      <a:pt x="2705" y="4529"/>
                      <a:pt x="2614" y="4347"/>
                      <a:pt x="2614" y="4104"/>
                    </a:cubicBezTo>
                    <a:cubicBezTo>
                      <a:pt x="2614" y="3648"/>
                      <a:pt x="2948" y="3405"/>
                      <a:pt x="3556" y="3283"/>
                    </a:cubicBezTo>
                    <a:close/>
                    <a:moveTo>
                      <a:pt x="4256" y="7538"/>
                    </a:moveTo>
                    <a:cubicBezTo>
                      <a:pt x="4559" y="7660"/>
                      <a:pt x="4833" y="7812"/>
                      <a:pt x="5015" y="7903"/>
                    </a:cubicBezTo>
                    <a:cubicBezTo>
                      <a:pt x="5198" y="8055"/>
                      <a:pt x="5319" y="8268"/>
                      <a:pt x="5319" y="8481"/>
                    </a:cubicBezTo>
                    <a:cubicBezTo>
                      <a:pt x="5319" y="8940"/>
                      <a:pt x="4967" y="9182"/>
                      <a:pt x="4365" y="9182"/>
                    </a:cubicBezTo>
                    <a:cubicBezTo>
                      <a:pt x="4329" y="9182"/>
                      <a:pt x="4293" y="9181"/>
                      <a:pt x="4256" y="9180"/>
                    </a:cubicBezTo>
                    <a:lnTo>
                      <a:pt x="4256" y="7538"/>
                    </a:lnTo>
                    <a:close/>
                    <a:moveTo>
                      <a:pt x="3526" y="0"/>
                    </a:moveTo>
                    <a:lnTo>
                      <a:pt x="3526" y="1399"/>
                    </a:lnTo>
                    <a:cubicBezTo>
                      <a:pt x="3100" y="1459"/>
                      <a:pt x="2705" y="1550"/>
                      <a:pt x="2310" y="1702"/>
                    </a:cubicBezTo>
                    <a:cubicBezTo>
                      <a:pt x="1945" y="1854"/>
                      <a:pt x="1581" y="2067"/>
                      <a:pt x="1338" y="2310"/>
                    </a:cubicBezTo>
                    <a:cubicBezTo>
                      <a:pt x="1034" y="2584"/>
                      <a:pt x="790" y="2888"/>
                      <a:pt x="638" y="3283"/>
                    </a:cubicBezTo>
                    <a:cubicBezTo>
                      <a:pt x="456" y="3617"/>
                      <a:pt x="365" y="4043"/>
                      <a:pt x="365" y="4529"/>
                    </a:cubicBezTo>
                    <a:cubicBezTo>
                      <a:pt x="365" y="4864"/>
                      <a:pt x="426" y="5198"/>
                      <a:pt x="517" y="5472"/>
                    </a:cubicBezTo>
                    <a:cubicBezTo>
                      <a:pt x="638" y="5745"/>
                      <a:pt x="790" y="5958"/>
                      <a:pt x="1034" y="6201"/>
                    </a:cubicBezTo>
                    <a:cubicBezTo>
                      <a:pt x="1246" y="6414"/>
                      <a:pt x="1520" y="6627"/>
                      <a:pt x="1854" y="6779"/>
                    </a:cubicBezTo>
                    <a:cubicBezTo>
                      <a:pt x="2189" y="6931"/>
                      <a:pt x="2584" y="7082"/>
                      <a:pt x="3040" y="7234"/>
                    </a:cubicBezTo>
                    <a:lnTo>
                      <a:pt x="3678" y="7417"/>
                    </a:lnTo>
                    <a:lnTo>
                      <a:pt x="3678" y="9241"/>
                    </a:lnTo>
                    <a:cubicBezTo>
                      <a:pt x="3374" y="9210"/>
                      <a:pt x="3040" y="9119"/>
                      <a:pt x="2736" y="8997"/>
                    </a:cubicBezTo>
                    <a:cubicBezTo>
                      <a:pt x="2432" y="8906"/>
                      <a:pt x="2158" y="8785"/>
                      <a:pt x="1885" y="8663"/>
                    </a:cubicBezTo>
                    <a:cubicBezTo>
                      <a:pt x="1672" y="8541"/>
                      <a:pt x="1429" y="8450"/>
                      <a:pt x="1277" y="8329"/>
                    </a:cubicBezTo>
                    <a:cubicBezTo>
                      <a:pt x="1125" y="8207"/>
                      <a:pt x="1034" y="8146"/>
                      <a:pt x="973" y="8086"/>
                    </a:cubicBezTo>
                    <a:lnTo>
                      <a:pt x="0" y="10061"/>
                    </a:lnTo>
                    <a:cubicBezTo>
                      <a:pt x="486" y="10426"/>
                      <a:pt x="1064" y="10669"/>
                      <a:pt x="1672" y="10882"/>
                    </a:cubicBezTo>
                    <a:cubicBezTo>
                      <a:pt x="2280" y="11064"/>
                      <a:pt x="2888" y="11216"/>
                      <a:pt x="3526" y="11247"/>
                    </a:cubicBezTo>
                    <a:lnTo>
                      <a:pt x="3526" y="12858"/>
                    </a:lnTo>
                    <a:lnTo>
                      <a:pt x="4468" y="12858"/>
                    </a:lnTo>
                    <a:lnTo>
                      <a:pt x="4468" y="11247"/>
                    </a:lnTo>
                    <a:cubicBezTo>
                      <a:pt x="4894" y="11247"/>
                      <a:pt x="5350" y="11186"/>
                      <a:pt x="5745" y="11064"/>
                    </a:cubicBezTo>
                    <a:cubicBezTo>
                      <a:pt x="6140" y="10943"/>
                      <a:pt x="6505" y="10760"/>
                      <a:pt x="6809" y="10517"/>
                    </a:cubicBezTo>
                    <a:cubicBezTo>
                      <a:pt x="7113" y="10304"/>
                      <a:pt x="7325" y="10000"/>
                      <a:pt x="7508" y="9636"/>
                    </a:cubicBezTo>
                    <a:cubicBezTo>
                      <a:pt x="7721" y="9241"/>
                      <a:pt x="7781" y="8815"/>
                      <a:pt x="7781" y="8298"/>
                    </a:cubicBezTo>
                    <a:cubicBezTo>
                      <a:pt x="7781" y="7873"/>
                      <a:pt x="7721" y="7447"/>
                      <a:pt x="7569" y="7143"/>
                    </a:cubicBezTo>
                    <a:cubicBezTo>
                      <a:pt x="7417" y="6809"/>
                      <a:pt x="7204" y="6535"/>
                      <a:pt x="6961" y="6323"/>
                    </a:cubicBezTo>
                    <a:cubicBezTo>
                      <a:pt x="6687" y="6079"/>
                      <a:pt x="6383" y="5897"/>
                      <a:pt x="5988" y="5745"/>
                    </a:cubicBezTo>
                    <a:cubicBezTo>
                      <a:pt x="5623" y="5593"/>
                      <a:pt x="5198" y="5441"/>
                      <a:pt x="4742" y="5320"/>
                    </a:cubicBezTo>
                    <a:lnTo>
                      <a:pt x="4286" y="5198"/>
                    </a:lnTo>
                    <a:lnTo>
                      <a:pt x="4286" y="3344"/>
                    </a:lnTo>
                    <a:cubicBezTo>
                      <a:pt x="4559" y="3405"/>
                      <a:pt x="4772" y="3465"/>
                      <a:pt x="5046" y="3557"/>
                    </a:cubicBezTo>
                    <a:cubicBezTo>
                      <a:pt x="5319" y="3617"/>
                      <a:pt x="5532" y="3709"/>
                      <a:pt x="5745" y="3800"/>
                    </a:cubicBezTo>
                    <a:cubicBezTo>
                      <a:pt x="5927" y="3891"/>
                      <a:pt x="6110" y="4013"/>
                      <a:pt x="6231" y="4073"/>
                    </a:cubicBezTo>
                    <a:cubicBezTo>
                      <a:pt x="6353" y="4165"/>
                      <a:pt x="6414" y="4225"/>
                      <a:pt x="6444" y="4256"/>
                    </a:cubicBezTo>
                    <a:lnTo>
                      <a:pt x="7508" y="2432"/>
                    </a:lnTo>
                    <a:cubicBezTo>
                      <a:pt x="7143" y="2219"/>
                      <a:pt x="6687" y="2037"/>
                      <a:pt x="6140" y="1794"/>
                    </a:cubicBezTo>
                    <a:cubicBezTo>
                      <a:pt x="5623" y="1611"/>
                      <a:pt x="5076" y="1459"/>
                      <a:pt x="4468" y="1399"/>
                    </a:cubicBezTo>
                    <a:lnTo>
                      <a:pt x="44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3" name="Google Shape;1863;p52"/>
            <p:cNvSpPr/>
            <p:nvPr/>
          </p:nvSpPr>
          <p:spPr>
            <a:xfrm>
              <a:off x="-532927" y="1211525"/>
              <a:ext cx="901500" cy="248100"/>
            </a:xfrm>
            <a:prstGeom prst="roundRect">
              <a:avLst>
                <a:gd fmla="val 50000" name="adj"/>
              </a:avLst>
            </a:prstGeom>
            <a:solidFill>
              <a:srgbClr val="5FD3F6">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864" name="Google Shape;1864;p52"/>
            <p:cNvSpPr/>
            <p:nvPr/>
          </p:nvSpPr>
          <p:spPr>
            <a:xfrm>
              <a:off x="134098" y="2107161"/>
              <a:ext cx="357900" cy="567900"/>
            </a:xfrm>
            <a:prstGeom prst="upArrow">
              <a:avLst>
                <a:gd fmla="val 50000" name="adj1"/>
                <a:gd fmla="val 80688"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865" name="Google Shape;1865;p52"/>
            <p:cNvSpPr/>
            <p:nvPr/>
          </p:nvSpPr>
          <p:spPr>
            <a:xfrm>
              <a:off x="653346" y="693705"/>
              <a:ext cx="119778" cy="433721"/>
            </a:xfrm>
            <a:custGeom>
              <a:rect b="b" l="l" r="r" t="t"/>
              <a:pathLst>
                <a:path extrusionOk="0" h="14530" w="4013">
                  <a:moveTo>
                    <a:pt x="153" y="0"/>
                  </a:moveTo>
                  <a:lnTo>
                    <a:pt x="578" y="9453"/>
                  </a:lnTo>
                  <a:lnTo>
                    <a:pt x="3405" y="9453"/>
                  </a:lnTo>
                  <a:lnTo>
                    <a:pt x="3800" y="0"/>
                  </a:lnTo>
                  <a:close/>
                  <a:moveTo>
                    <a:pt x="2007" y="10821"/>
                  </a:moveTo>
                  <a:cubicBezTo>
                    <a:pt x="791" y="10821"/>
                    <a:pt x="1" y="11642"/>
                    <a:pt x="1" y="12706"/>
                  </a:cubicBezTo>
                  <a:cubicBezTo>
                    <a:pt x="1" y="13709"/>
                    <a:pt x="791" y="14529"/>
                    <a:pt x="2007" y="14529"/>
                  </a:cubicBezTo>
                  <a:cubicBezTo>
                    <a:pt x="3223" y="14529"/>
                    <a:pt x="4013" y="13709"/>
                    <a:pt x="3982" y="12706"/>
                  </a:cubicBezTo>
                  <a:cubicBezTo>
                    <a:pt x="3982" y="11642"/>
                    <a:pt x="3192" y="10821"/>
                    <a:pt x="2007" y="108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66" name="Google Shape;1866;p52"/>
            <p:cNvGrpSpPr/>
            <p:nvPr/>
          </p:nvGrpSpPr>
          <p:grpSpPr>
            <a:xfrm>
              <a:off x="773126" y="4120624"/>
              <a:ext cx="877343" cy="221201"/>
              <a:chOff x="3618425" y="97592"/>
              <a:chExt cx="1411200" cy="355800"/>
            </a:xfrm>
          </p:grpSpPr>
          <p:sp>
            <p:nvSpPr>
              <p:cNvPr id="1867" name="Google Shape;1867;p52"/>
              <p:cNvSpPr/>
              <p:nvPr/>
            </p:nvSpPr>
            <p:spPr>
              <a:xfrm flipH="1" rot="10800000">
                <a:off x="3618425" y="97592"/>
                <a:ext cx="1411200" cy="355800"/>
              </a:xfrm>
              <a:prstGeom prst="roundRect">
                <a:avLst>
                  <a:gd fmla="val 13465"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868" name="Google Shape;1868;p52"/>
              <p:cNvSpPr/>
              <p:nvPr/>
            </p:nvSpPr>
            <p:spPr>
              <a:xfrm flipH="1" rot="10800000">
                <a:off x="3750493" y="236783"/>
                <a:ext cx="898800" cy="8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1869" name="Google Shape;1869;p52"/>
              <p:cNvSpPr/>
              <p:nvPr/>
            </p:nvSpPr>
            <p:spPr>
              <a:xfrm flipH="1" rot="10800000">
                <a:off x="4749018" y="236732"/>
                <a:ext cx="148500" cy="1284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grpSp>
      <p:sp>
        <p:nvSpPr>
          <p:cNvPr id="1870" name="Google Shape;1870;p52"/>
          <p:cNvSpPr txBox="1"/>
          <p:nvPr>
            <p:ph type="title"/>
          </p:nvPr>
        </p:nvSpPr>
        <p:spPr>
          <a:xfrm>
            <a:off x="4302269" y="1363200"/>
            <a:ext cx="37656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700"/>
              <a:t>Thanks!</a:t>
            </a:r>
            <a:endParaRPr sz="3700"/>
          </a:p>
        </p:txBody>
      </p:sp>
      <p:sp>
        <p:nvSpPr>
          <p:cNvPr id="1871" name="Google Shape;1871;p52"/>
          <p:cNvSpPr txBox="1"/>
          <p:nvPr>
            <p:ph idx="3" type="subTitle"/>
          </p:nvPr>
        </p:nvSpPr>
        <p:spPr>
          <a:xfrm>
            <a:off x="4302263" y="2089200"/>
            <a:ext cx="3765600" cy="96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Do you have any questions?</a:t>
            </a:r>
            <a:endParaRPr b="1" sz="1900"/>
          </a:p>
          <a:p>
            <a:pPr indent="0" lvl="0" marL="0" rtl="0" algn="l">
              <a:spcBef>
                <a:spcPts val="0"/>
              </a:spcBef>
              <a:spcAft>
                <a:spcPts val="0"/>
              </a:spcAft>
              <a:buNone/>
            </a:pPr>
            <a:r>
              <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26"/>
          <p:cNvSpPr txBox="1"/>
          <p:nvPr>
            <p:ph type="title"/>
          </p:nvPr>
        </p:nvSpPr>
        <p:spPr>
          <a:xfrm>
            <a:off x="713225" y="2295750"/>
            <a:ext cx="40188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63" name="Google Shape;263;p26"/>
          <p:cNvSpPr txBox="1"/>
          <p:nvPr>
            <p:ph idx="2" type="title"/>
          </p:nvPr>
        </p:nvSpPr>
        <p:spPr>
          <a:xfrm>
            <a:off x="713225" y="1274350"/>
            <a:ext cx="1303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264" name="Google Shape;264;p26"/>
          <p:cNvGrpSpPr/>
          <p:nvPr/>
        </p:nvGrpSpPr>
        <p:grpSpPr>
          <a:xfrm>
            <a:off x="4932196" y="572637"/>
            <a:ext cx="3863997" cy="4021818"/>
            <a:chOff x="4932196" y="572637"/>
            <a:chExt cx="3863997" cy="4021818"/>
          </a:xfrm>
        </p:grpSpPr>
        <p:sp>
          <p:nvSpPr>
            <p:cNvPr id="265" name="Google Shape;265;p26"/>
            <p:cNvSpPr/>
            <p:nvPr/>
          </p:nvSpPr>
          <p:spPr>
            <a:xfrm>
              <a:off x="5212875" y="804001"/>
              <a:ext cx="3535500" cy="3535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nvGrpSpPr>
            <p:cNvPr id="266" name="Google Shape;266;p26"/>
            <p:cNvGrpSpPr/>
            <p:nvPr/>
          </p:nvGrpSpPr>
          <p:grpSpPr>
            <a:xfrm>
              <a:off x="5389424" y="572637"/>
              <a:ext cx="3182405" cy="2365588"/>
              <a:chOff x="5389424" y="572637"/>
              <a:chExt cx="3182405" cy="2365588"/>
            </a:xfrm>
          </p:grpSpPr>
          <p:sp>
            <p:nvSpPr>
              <p:cNvPr id="267" name="Google Shape;267;p26"/>
              <p:cNvSpPr/>
              <p:nvPr/>
            </p:nvSpPr>
            <p:spPr>
              <a:xfrm>
                <a:off x="5408912" y="572637"/>
                <a:ext cx="3162917" cy="2359733"/>
              </a:xfrm>
              <a:prstGeom prst="roundRect">
                <a:avLst>
                  <a:gd fmla="val 7448"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268" name="Google Shape;268;p26"/>
              <p:cNvSpPr/>
              <p:nvPr/>
            </p:nvSpPr>
            <p:spPr>
              <a:xfrm>
                <a:off x="5389424" y="1300630"/>
                <a:ext cx="3182136" cy="1637596"/>
              </a:xfrm>
              <a:custGeom>
                <a:rect b="b" l="l" r="r" t="t"/>
                <a:pathLst>
                  <a:path extrusionOk="0" h="24074" w="46780">
                    <a:moveTo>
                      <a:pt x="2554" y="24073"/>
                    </a:moveTo>
                    <a:lnTo>
                      <a:pt x="44226" y="24073"/>
                    </a:lnTo>
                    <a:cubicBezTo>
                      <a:pt x="45655" y="24073"/>
                      <a:pt x="46779" y="22949"/>
                      <a:pt x="46779" y="21520"/>
                    </a:cubicBezTo>
                    <a:lnTo>
                      <a:pt x="46779" y="10699"/>
                    </a:lnTo>
                    <a:lnTo>
                      <a:pt x="40275" y="8602"/>
                    </a:lnTo>
                    <a:cubicBezTo>
                      <a:pt x="40032" y="8541"/>
                      <a:pt x="39758" y="8389"/>
                      <a:pt x="39576" y="8207"/>
                    </a:cubicBezTo>
                    <a:lnTo>
                      <a:pt x="36749" y="5684"/>
                    </a:lnTo>
                    <a:cubicBezTo>
                      <a:pt x="36141" y="5167"/>
                      <a:pt x="35229" y="5319"/>
                      <a:pt x="34864" y="5988"/>
                    </a:cubicBezTo>
                    <a:lnTo>
                      <a:pt x="34196" y="7113"/>
                    </a:lnTo>
                    <a:cubicBezTo>
                      <a:pt x="33588" y="8237"/>
                      <a:pt x="32007" y="8176"/>
                      <a:pt x="31430" y="7052"/>
                    </a:cubicBezTo>
                    <a:lnTo>
                      <a:pt x="25806" y="851"/>
                    </a:lnTo>
                    <a:cubicBezTo>
                      <a:pt x="25016" y="0"/>
                      <a:pt x="23587" y="213"/>
                      <a:pt x="23101" y="1277"/>
                    </a:cubicBezTo>
                    <a:lnTo>
                      <a:pt x="17144" y="14316"/>
                    </a:lnTo>
                    <a:cubicBezTo>
                      <a:pt x="16688" y="15259"/>
                      <a:pt x="15350" y="15259"/>
                      <a:pt x="14925" y="14256"/>
                    </a:cubicBezTo>
                    <a:lnTo>
                      <a:pt x="13466" y="10760"/>
                    </a:lnTo>
                    <a:cubicBezTo>
                      <a:pt x="13314" y="10426"/>
                      <a:pt x="12858" y="10304"/>
                      <a:pt x="12584" y="10578"/>
                    </a:cubicBezTo>
                    <a:lnTo>
                      <a:pt x="12584" y="10578"/>
                    </a:lnTo>
                    <a:cubicBezTo>
                      <a:pt x="12159" y="10973"/>
                      <a:pt x="11520" y="10821"/>
                      <a:pt x="11338" y="10274"/>
                    </a:cubicBezTo>
                    <a:lnTo>
                      <a:pt x="9909" y="6353"/>
                    </a:lnTo>
                    <a:cubicBezTo>
                      <a:pt x="9453" y="5106"/>
                      <a:pt x="7782" y="4924"/>
                      <a:pt x="7083" y="6018"/>
                    </a:cubicBezTo>
                    <a:lnTo>
                      <a:pt x="6323" y="7204"/>
                    </a:lnTo>
                    <a:cubicBezTo>
                      <a:pt x="5624" y="8237"/>
                      <a:pt x="4225" y="8420"/>
                      <a:pt x="3314" y="7629"/>
                    </a:cubicBezTo>
                    <a:lnTo>
                      <a:pt x="92" y="4742"/>
                    </a:lnTo>
                    <a:lnTo>
                      <a:pt x="92" y="21459"/>
                    </a:lnTo>
                    <a:cubicBezTo>
                      <a:pt x="0" y="22949"/>
                      <a:pt x="1155" y="24073"/>
                      <a:pt x="2554" y="24073"/>
                    </a:cubicBezTo>
                    <a:close/>
                  </a:path>
                </a:pathLst>
              </a:custGeom>
              <a:solidFill>
                <a:srgbClr val="FFFFFF">
                  <a:alpha val="29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6"/>
              <p:cNvSpPr/>
              <p:nvPr/>
            </p:nvSpPr>
            <p:spPr>
              <a:xfrm>
                <a:off x="5658218" y="891160"/>
                <a:ext cx="14557" cy="183612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
              <p:cNvSpPr/>
              <p:nvPr/>
            </p:nvSpPr>
            <p:spPr>
              <a:xfrm>
                <a:off x="5753394" y="891160"/>
                <a:ext cx="14489" cy="1836121"/>
              </a:xfrm>
              <a:custGeom>
                <a:rect b="b" l="l" r="r" t="t"/>
                <a:pathLst>
                  <a:path extrusionOk="0" h="26992" w="213">
                    <a:moveTo>
                      <a:pt x="0" y="1"/>
                    </a:moveTo>
                    <a:lnTo>
                      <a:pt x="0" y="26992"/>
                    </a:lnTo>
                    <a:lnTo>
                      <a:pt x="213" y="26992"/>
                    </a:ln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6"/>
              <p:cNvSpPr/>
              <p:nvPr/>
            </p:nvSpPr>
            <p:spPr>
              <a:xfrm>
                <a:off x="5852652" y="891160"/>
                <a:ext cx="12449" cy="1836121"/>
              </a:xfrm>
              <a:custGeom>
                <a:rect b="b" l="l" r="r" t="t"/>
                <a:pathLst>
                  <a:path extrusionOk="0" h="26992" w="183">
                    <a:moveTo>
                      <a:pt x="0" y="1"/>
                    </a:moveTo>
                    <a:lnTo>
                      <a:pt x="0" y="26992"/>
                    </a:lnTo>
                    <a:lnTo>
                      <a:pt x="182" y="26992"/>
                    </a:lnTo>
                    <a:lnTo>
                      <a:pt x="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
              <p:cNvSpPr/>
              <p:nvPr/>
            </p:nvSpPr>
            <p:spPr>
              <a:xfrm>
                <a:off x="5951911" y="891160"/>
                <a:ext cx="12449" cy="1836121"/>
              </a:xfrm>
              <a:custGeom>
                <a:rect b="b" l="l" r="r" t="t"/>
                <a:pathLst>
                  <a:path extrusionOk="0" h="26992" w="183">
                    <a:moveTo>
                      <a:pt x="0" y="1"/>
                    </a:moveTo>
                    <a:lnTo>
                      <a:pt x="0" y="26992"/>
                    </a:lnTo>
                    <a:lnTo>
                      <a:pt x="182" y="26992"/>
                    </a:lnTo>
                    <a:lnTo>
                      <a:pt x="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6"/>
              <p:cNvSpPr/>
              <p:nvPr/>
            </p:nvSpPr>
            <p:spPr>
              <a:xfrm>
                <a:off x="6047019" y="891160"/>
                <a:ext cx="12449" cy="183612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6"/>
              <p:cNvSpPr/>
              <p:nvPr/>
            </p:nvSpPr>
            <p:spPr>
              <a:xfrm>
                <a:off x="6144168" y="891160"/>
                <a:ext cx="14557" cy="183612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6"/>
              <p:cNvSpPr/>
              <p:nvPr/>
            </p:nvSpPr>
            <p:spPr>
              <a:xfrm>
                <a:off x="6243427" y="891160"/>
                <a:ext cx="12517" cy="183612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6"/>
              <p:cNvSpPr/>
              <p:nvPr/>
            </p:nvSpPr>
            <p:spPr>
              <a:xfrm>
                <a:off x="6340644" y="891160"/>
                <a:ext cx="12449" cy="183612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6"/>
              <p:cNvSpPr/>
              <p:nvPr/>
            </p:nvSpPr>
            <p:spPr>
              <a:xfrm>
                <a:off x="6437861" y="891160"/>
                <a:ext cx="12449" cy="1836121"/>
              </a:xfrm>
              <a:custGeom>
                <a:rect b="b" l="l" r="r" t="t"/>
                <a:pathLst>
                  <a:path extrusionOk="0" h="26992" w="183">
                    <a:moveTo>
                      <a:pt x="0" y="1"/>
                    </a:moveTo>
                    <a:lnTo>
                      <a:pt x="0" y="26992"/>
                    </a:lnTo>
                    <a:lnTo>
                      <a:pt x="182" y="26992"/>
                    </a:lnTo>
                    <a:lnTo>
                      <a:pt x="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6"/>
              <p:cNvSpPr/>
              <p:nvPr/>
            </p:nvSpPr>
            <p:spPr>
              <a:xfrm>
                <a:off x="6535011" y="891160"/>
                <a:ext cx="12449" cy="183612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6"/>
              <p:cNvSpPr/>
              <p:nvPr/>
            </p:nvSpPr>
            <p:spPr>
              <a:xfrm>
                <a:off x="6632228" y="891160"/>
                <a:ext cx="14489" cy="1836121"/>
              </a:xfrm>
              <a:custGeom>
                <a:rect b="b" l="l" r="r" t="t"/>
                <a:pathLst>
                  <a:path extrusionOk="0" h="26992" w="213">
                    <a:moveTo>
                      <a:pt x="0" y="1"/>
                    </a:moveTo>
                    <a:lnTo>
                      <a:pt x="0" y="26992"/>
                    </a:lnTo>
                    <a:lnTo>
                      <a:pt x="213" y="26992"/>
                    </a:ln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6"/>
              <p:cNvSpPr/>
              <p:nvPr/>
            </p:nvSpPr>
            <p:spPr>
              <a:xfrm>
                <a:off x="6729377" y="891160"/>
                <a:ext cx="12517" cy="183612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6"/>
              <p:cNvSpPr/>
              <p:nvPr/>
            </p:nvSpPr>
            <p:spPr>
              <a:xfrm>
                <a:off x="6826595" y="891160"/>
                <a:ext cx="12449" cy="183612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6"/>
              <p:cNvSpPr/>
              <p:nvPr/>
            </p:nvSpPr>
            <p:spPr>
              <a:xfrm>
                <a:off x="6925853" y="891160"/>
                <a:ext cx="12449" cy="183612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6"/>
              <p:cNvSpPr/>
              <p:nvPr/>
            </p:nvSpPr>
            <p:spPr>
              <a:xfrm>
                <a:off x="7023002" y="891160"/>
                <a:ext cx="14557" cy="183612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6"/>
              <p:cNvSpPr/>
              <p:nvPr/>
            </p:nvSpPr>
            <p:spPr>
              <a:xfrm>
                <a:off x="7120219" y="891160"/>
                <a:ext cx="12449" cy="183612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6"/>
              <p:cNvSpPr/>
              <p:nvPr/>
            </p:nvSpPr>
            <p:spPr>
              <a:xfrm>
                <a:off x="7217437" y="891160"/>
                <a:ext cx="12449" cy="183612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6"/>
              <p:cNvSpPr/>
              <p:nvPr/>
            </p:nvSpPr>
            <p:spPr>
              <a:xfrm>
                <a:off x="7316695" y="891160"/>
                <a:ext cx="12449" cy="183612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6"/>
              <p:cNvSpPr/>
              <p:nvPr/>
            </p:nvSpPr>
            <p:spPr>
              <a:xfrm>
                <a:off x="7411803" y="891160"/>
                <a:ext cx="12449" cy="183612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6"/>
              <p:cNvSpPr/>
              <p:nvPr/>
            </p:nvSpPr>
            <p:spPr>
              <a:xfrm>
                <a:off x="7508953" y="891160"/>
                <a:ext cx="14557" cy="183612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6"/>
              <p:cNvSpPr/>
              <p:nvPr/>
            </p:nvSpPr>
            <p:spPr>
              <a:xfrm>
                <a:off x="7608211" y="891160"/>
                <a:ext cx="12517" cy="183612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6"/>
              <p:cNvSpPr/>
              <p:nvPr/>
            </p:nvSpPr>
            <p:spPr>
              <a:xfrm>
                <a:off x="7705428" y="891160"/>
                <a:ext cx="12449" cy="183612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
              <p:cNvSpPr/>
              <p:nvPr/>
            </p:nvSpPr>
            <p:spPr>
              <a:xfrm>
                <a:off x="7800537" y="891160"/>
                <a:ext cx="14557" cy="183612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6"/>
              <p:cNvSpPr/>
              <p:nvPr/>
            </p:nvSpPr>
            <p:spPr>
              <a:xfrm>
                <a:off x="7899795" y="891160"/>
                <a:ext cx="12517" cy="183612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6"/>
              <p:cNvSpPr/>
              <p:nvPr/>
            </p:nvSpPr>
            <p:spPr>
              <a:xfrm>
                <a:off x="7999053" y="891160"/>
                <a:ext cx="12517" cy="183612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6"/>
              <p:cNvSpPr/>
              <p:nvPr/>
            </p:nvSpPr>
            <p:spPr>
              <a:xfrm>
                <a:off x="8096271" y="891160"/>
                <a:ext cx="12449" cy="183612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6"/>
              <p:cNvSpPr/>
              <p:nvPr/>
            </p:nvSpPr>
            <p:spPr>
              <a:xfrm>
                <a:off x="8191379" y="891160"/>
                <a:ext cx="14557" cy="1836121"/>
              </a:xfrm>
              <a:custGeom>
                <a:rect b="b" l="l" r="r" t="t"/>
                <a:pathLst>
                  <a:path extrusionOk="0" h="26992" w="214">
                    <a:moveTo>
                      <a:pt x="1" y="1"/>
                    </a:moveTo>
                    <a:lnTo>
                      <a:pt x="1" y="26992"/>
                    </a:lnTo>
                    <a:lnTo>
                      <a:pt x="213" y="26992"/>
                    </a:ln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6"/>
              <p:cNvSpPr/>
              <p:nvPr/>
            </p:nvSpPr>
            <p:spPr>
              <a:xfrm>
                <a:off x="8290637" y="891160"/>
                <a:ext cx="12449" cy="183612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6"/>
              <p:cNvSpPr/>
              <p:nvPr/>
            </p:nvSpPr>
            <p:spPr>
              <a:xfrm>
                <a:off x="5633454" y="1573564"/>
                <a:ext cx="64147" cy="454949"/>
              </a:xfrm>
              <a:custGeom>
                <a:rect b="b" l="l" r="r" t="t"/>
                <a:pathLst>
                  <a:path extrusionOk="0" h="6688" w="943">
                    <a:moveTo>
                      <a:pt x="456" y="6687"/>
                    </a:moveTo>
                    <a:lnTo>
                      <a:pt x="456" y="6687"/>
                    </a:lnTo>
                    <a:cubicBezTo>
                      <a:pt x="182" y="6687"/>
                      <a:pt x="0" y="6474"/>
                      <a:pt x="0" y="6231"/>
                    </a:cubicBezTo>
                    <a:lnTo>
                      <a:pt x="0" y="456"/>
                    </a:lnTo>
                    <a:cubicBezTo>
                      <a:pt x="0" y="183"/>
                      <a:pt x="213" y="0"/>
                      <a:pt x="456" y="0"/>
                    </a:cubicBezTo>
                    <a:lnTo>
                      <a:pt x="456" y="0"/>
                    </a:lnTo>
                    <a:cubicBezTo>
                      <a:pt x="730" y="0"/>
                      <a:pt x="912" y="213"/>
                      <a:pt x="912" y="456"/>
                    </a:cubicBezTo>
                    <a:lnTo>
                      <a:pt x="912" y="6231"/>
                    </a:lnTo>
                    <a:cubicBezTo>
                      <a:pt x="942" y="6474"/>
                      <a:pt x="730"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6"/>
              <p:cNvSpPr/>
              <p:nvPr/>
            </p:nvSpPr>
            <p:spPr>
              <a:xfrm>
                <a:off x="5730603" y="1679010"/>
                <a:ext cx="62107" cy="388761"/>
              </a:xfrm>
              <a:custGeom>
                <a:rect b="b" l="l" r="r" t="t"/>
                <a:pathLst>
                  <a:path extrusionOk="0" h="5715" w="913">
                    <a:moveTo>
                      <a:pt x="457" y="5715"/>
                    </a:moveTo>
                    <a:lnTo>
                      <a:pt x="457" y="5715"/>
                    </a:lnTo>
                    <a:cubicBezTo>
                      <a:pt x="213" y="5715"/>
                      <a:pt x="1" y="5472"/>
                      <a:pt x="1" y="5259"/>
                    </a:cubicBezTo>
                    <a:lnTo>
                      <a:pt x="1" y="456"/>
                    </a:lnTo>
                    <a:cubicBezTo>
                      <a:pt x="1" y="183"/>
                      <a:pt x="244" y="0"/>
                      <a:pt x="457" y="0"/>
                    </a:cubicBezTo>
                    <a:lnTo>
                      <a:pt x="457" y="0"/>
                    </a:lnTo>
                    <a:cubicBezTo>
                      <a:pt x="730" y="0"/>
                      <a:pt x="913" y="244"/>
                      <a:pt x="913" y="456"/>
                    </a:cubicBezTo>
                    <a:lnTo>
                      <a:pt x="913" y="5259"/>
                    </a:lnTo>
                    <a:cubicBezTo>
                      <a:pt x="913" y="5472"/>
                      <a:pt x="730" y="5715"/>
                      <a:pt x="457" y="5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6"/>
              <p:cNvSpPr/>
              <p:nvPr/>
            </p:nvSpPr>
            <p:spPr>
              <a:xfrm>
                <a:off x="5829862" y="1410157"/>
                <a:ext cx="62107" cy="566645"/>
              </a:xfrm>
              <a:custGeom>
                <a:rect b="b" l="l" r="r" t="t"/>
                <a:pathLst>
                  <a:path extrusionOk="0" h="8330" w="913">
                    <a:moveTo>
                      <a:pt x="457" y="8329"/>
                    </a:moveTo>
                    <a:lnTo>
                      <a:pt x="457" y="8329"/>
                    </a:lnTo>
                    <a:cubicBezTo>
                      <a:pt x="183" y="8329"/>
                      <a:pt x="1" y="8117"/>
                      <a:pt x="1" y="7873"/>
                    </a:cubicBezTo>
                    <a:lnTo>
                      <a:pt x="1" y="457"/>
                    </a:lnTo>
                    <a:cubicBezTo>
                      <a:pt x="1" y="183"/>
                      <a:pt x="213" y="1"/>
                      <a:pt x="457" y="1"/>
                    </a:cubicBezTo>
                    <a:lnTo>
                      <a:pt x="457" y="1"/>
                    </a:lnTo>
                    <a:cubicBezTo>
                      <a:pt x="730" y="1"/>
                      <a:pt x="913" y="244"/>
                      <a:pt x="913" y="457"/>
                    </a:cubicBezTo>
                    <a:lnTo>
                      <a:pt x="913" y="7873"/>
                    </a:lnTo>
                    <a:cubicBezTo>
                      <a:pt x="913" y="8117"/>
                      <a:pt x="669" y="8329"/>
                      <a:pt x="457" y="83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6"/>
              <p:cNvSpPr/>
              <p:nvPr/>
            </p:nvSpPr>
            <p:spPr>
              <a:xfrm>
                <a:off x="5924970" y="1366754"/>
                <a:ext cx="64215" cy="310192"/>
              </a:xfrm>
              <a:custGeom>
                <a:rect b="b" l="l" r="r" t="t"/>
                <a:pathLst>
                  <a:path extrusionOk="0" h="4560" w="944">
                    <a:moveTo>
                      <a:pt x="457" y="4560"/>
                    </a:moveTo>
                    <a:lnTo>
                      <a:pt x="457" y="4560"/>
                    </a:lnTo>
                    <a:cubicBezTo>
                      <a:pt x="183" y="4560"/>
                      <a:pt x="1" y="4347"/>
                      <a:pt x="1" y="4104"/>
                    </a:cubicBezTo>
                    <a:lnTo>
                      <a:pt x="1" y="457"/>
                    </a:lnTo>
                    <a:cubicBezTo>
                      <a:pt x="1" y="183"/>
                      <a:pt x="244" y="1"/>
                      <a:pt x="457" y="1"/>
                    </a:cubicBezTo>
                    <a:lnTo>
                      <a:pt x="457" y="1"/>
                    </a:lnTo>
                    <a:cubicBezTo>
                      <a:pt x="730" y="1"/>
                      <a:pt x="913" y="213"/>
                      <a:pt x="913" y="457"/>
                    </a:cubicBezTo>
                    <a:lnTo>
                      <a:pt x="913" y="4104"/>
                    </a:lnTo>
                    <a:cubicBezTo>
                      <a:pt x="943" y="4378"/>
                      <a:pt x="730" y="4560"/>
                      <a:pt x="457" y="45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6"/>
              <p:cNvSpPr/>
              <p:nvPr/>
            </p:nvSpPr>
            <p:spPr>
              <a:xfrm>
                <a:off x="6024228" y="1610776"/>
                <a:ext cx="62107" cy="399101"/>
              </a:xfrm>
              <a:custGeom>
                <a:rect b="b" l="l" r="r" t="t"/>
                <a:pathLst>
                  <a:path extrusionOk="0" h="5867" w="913">
                    <a:moveTo>
                      <a:pt x="457" y="5867"/>
                    </a:moveTo>
                    <a:lnTo>
                      <a:pt x="457" y="5867"/>
                    </a:lnTo>
                    <a:cubicBezTo>
                      <a:pt x="183" y="5867"/>
                      <a:pt x="1" y="5654"/>
                      <a:pt x="1" y="5411"/>
                    </a:cubicBezTo>
                    <a:lnTo>
                      <a:pt x="1" y="456"/>
                    </a:lnTo>
                    <a:cubicBezTo>
                      <a:pt x="1" y="183"/>
                      <a:pt x="214" y="0"/>
                      <a:pt x="457" y="0"/>
                    </a:cubicBezTo>
                    <a:lnTo>
                      <a:pt x="457" y="0"/>
                    </a:lnTo>
                    <a:cubicBezTo>
                      <a:pt x="700" y="0"/>
                      <a:pt x="913" y="213"/>
                      <a:pt x="913" y="456"/>
                    </a:cubicBezTo>
                    <a:lnTo>
                      <a:pt x="913" y="5411"/>
                    </a:lnTo>
                    <a:cubicBezTo>
                      <a:pt x="913" y="5684"/>
                      <a:pt x="700" y="5867"/>
                      <a:pt x="457" y="58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6"/>
              <p:cNvSpPr/>
              <p:nvPr/>
            </p:nvSpPr>
            <p:spPr>
              <a:xfrm>
                <a:off x="6121446" y="1920923"/>
                <a:ext cx="62107" cy="332981"/>
              </a:xfrm>
              <a:custGeom>
                <a:rect b="b" l="l" r="r" t="t"/>
                <a:pathLst>
                  <a:path extrusionOk="0" h="4895" w="913">
                    <a:moveTo>
                      <a:pt x="456" y="4894"/>
                    </a:moveTo>
                    <a:lnTo>
                      <a:pt x="456" y="4894"/>
                    </a:lnTo>
                    <a:cubicBezTo>
                      <a:pt x="183" y="4894"/>
                      <a:pt x="0" y="4651"/>
                      <a:pt x="0" y="4438"/>
                    </a:cubicBezTo>
                    <a:lnTo>
                      <a:pt x="0" y="457"/>
                    </a:lnTo>
                    <a:cubicBezTo>
                      <a:pt x="0" y="183"/>
                      <a:pt x="244" y="1"/>
                      <a:pt x="456" y="1"/>
                    </a:cubicBezTo>
                    <a:lnTo>
                      <a:pt x="456" y="1"/>
                    </a:lnTo>
                    <a:cubicBezTo>
                      <a:pt x="730" y="1"/>
                      <a:pt x="912" y="213"/>
                      <a:pt x="912" y="457"/>
                    </a:cubicBezTo>
                    <a:lnTo>
                      <a:pt x="912" y="4438"/>
                    </a:lnTo>
                    <a:cubicBezTo>
                      <a:pt x="912" y="4712"/>
                      <a:pt x="730" y="4894"/>
                      <a:pt x="456" y="48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6"/>
              <p:cNvSpPr/>
              <p:nvPr/>
            </p:nvSpPr>
            <p:spPr>
              <a:xfrm>
                <a:off x="6216554" y="1902351"/>
                <a:ext cx="66256" cy="560387"/>
              </a:xfrm>
              <a:custGeom>
                <a:rect b="b" l="l" r="r" t="t"/>
                <a:pathLst>
                  <a:path extrusionOk="0" h="8238" w="974">
                    <a:moveTo>
                      <a:pt x="457" y="8237"/>
                    </a:moveTo>
                    <a:lnTo>
                      <a:pt x="457" y="8237"/>
                    </a:lnTo>
                    <a:cubicBezTo>
                      <a:pt x="213" y="8237"/>
                      <a:pt x="1" y="8025"/>
                      <a:pt x="1" y="7781"/>
                    </a:cubicBezTo>
                    <a:lnTo>
                      <a:pt x="1" y="456"/>
                    </a:lnTo>
                    <a:cubicBezTo>
                      <a:pt x="1" y="182"/>
                      <a:pt x="244" y="0"/>
                      <a:pt x="457" y="0"/>
                    </a:cubicBezTo>
                    <a:lnTo>
                      <a:pt x="457" y="0"/>
                    </a:lnTo>
                    <a:cubicBezTo>
                      <a:pt x="730" y="0"/>
                      <a:pt x="913" y="213"/>
                      <a:pt x="913" y="456"/>
                    </a:cubicBezTo>
                    <a:lnTo>
                      <a:pt x="913" y="7781"/>
                    </a:lnTo>
                    <a:cubicBezTo>
                      <a:pt x="973" y="8055"/>
                      <a:pt x="730" y="8237"/>
                      <a:pt x="457" y="82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6"/>
              <p:cNvSpPr/>
              <p:nvPr/>
            </p:nvSpPr>
            <p:spPr>
              <a:xfrm>
                <a:off x="6315812" y="1991266"/>
                <a:ext cx="64147" cy="456990"/>
              </a:xfrm>
              <a:custGeom>
                <a:rect b="b" l="l" r="r" t="t"/>
                <a:pathLst>
                  <a:path extrusionOk="0" h="6718" w="943">
                    <a:moveTo>
                      <a:pt x="457" y="6718"/>
                    </a:moveTo>
                    <a:lnTo>
                      <a:pt x="457" y="6718"/>
                    </a:lnTo>
                    <a:cubicBezTo>
                      <a:pt x="183" y="6718"/>
                      <a:pt x="1" y="6474"/>
                      <a:pt x="1" y="6262"/>
                    </a:cubicBezTo>
                    <a:lnTo>
                      <a:pt x="1" y="486"/>
                    </a:lnTo>
                    <a:cubicBezTo>
                      <a:pt x="1" y="213"/>
                      <a:pt x="213" y="0"/>
                      <a:pt x="457" y="0"/>
                    </a:cubicBezTo>
                    <a:lnTo>
                      <a:pt x="457" y="0"/>
                    </a:lnTo>
                    <a:cubicBezTo>
                      <a:pt x="700" y="0"/>
                      <a:pt x="913" y="243"/>
                      <a:pt x="913" y="486"/>
                    </a:cubicBezTo>
                    <a:lnTo>
                      <a:pt x="913" y="6262"/>
                    </a:lnTo>
                    <a:cubicBezTo>
                      <a:pt x="943" y="6474"/>
                      <a:pt x="730" y="6718"/>
                      <a:pt x="457"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6"/>
              <p:cNvSpPr/>
              <p:nvPr/>
            </p:nvSpPr>
            <p:spPr>
              <a:xfrm>
                <a:off x="6413030" y="2272432"/>
                <a:ext cx="62107" cy="330940"/>
              </a:xfrm>
              <a:custGeom>
                <a:rect b="b" l="l" r="r" t="t"/>
                <a:pathLst>
                  <a:path extrusionOk="0" h="4865" w="913">
                    <a:moveTo>
                      <a:pt x="456" y="4864"/>
                    </a:moveTo>
                    <a:lnTo>
                      <a:pt x="456" y="4864"/>
                    </a:lnTo>
                    <a:cubicBezTo>
                      <a:pt x="213" y="4864"/>
                      <a:pt x="0" y="4621"/>
                      <a:pt x="0" y="4408"/>
                    </a:cubicBezTo>
                    <a:lnTo>
                      <a:pt x="0" y="457"/>
                    </a:lnTo>
                    <a:cubicBezTo>
                      <a:pt x="0" y="183"/>
                      <a:pt x="243" y="1"/>
                      <a:pt x="456" y="1"/>
                    </a:cubicBezTo>
                    <a:lnTo>
                      <a:pt x="456" y="1"/>
                    </a:lnTo>
                    <a:cubicBezTo>
                      <a:pt x="730" y="1"/>
                      <a:pt x="912" y="214"/>
                      <a:pt x="912" y="457"/>
                    </a:cubicBezTo>
                    <a:lnTo>
                      <a:pt x="912" y="4408"/>
                    </a:lnTo>
                    <a:cubicBezTo>
                      <a:pt x="912" y="4621"/>
                      <a:pt x="730" y="4864"/>
                      <a:pt x="456" y="48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6"/>
              <p:cNvSpPr/>
              <p:nvPr/>
            </p:nvSpPr>
            <p:spPr>
              <a:xfrm>
                <a:off x="6512288" y="2088412"/>
                <a:ext cx="62107" cy="454949"/>
              </a:xfrm>
              <a:custGeom>
                <a:rect b="b" l="l" r="r" t="t"/>
                <a:pathLst>
                  <a:path extrusionOk="0" h="6688" w="913">
                    <a:moveTo>
                      <a:pt x="456" y="6688"/>
                    </a:moveTo>
                    <a:lnTo>
                      <a:pt x="456" y="6688"/>
                    </a:lnTo>
                    <a:cubicBezTo>
                      <a:pt x="183" y="6688"/>
                      <a:pt x="0" y="6445"/>
                      <a:pt x="0" y="6232"/>
                    </a:cubicBezTo>
                    <a:lnTo>
                      <a:pt x="0" y="457"/>
                    </a:lnTo>
                    <a:cubicBezTo>
                      <a:pt x="0" y="183"/>
                      <a:pt x="213" y="1"/>
                      <a:pt x="456" y="1"/>
                    </a:cubicBezTo>
                    <a:lnTo>
                      <a:pt x="456" y="1"/>
                    </a:lnTo>
                    <a:cubicBezTo>
                      <a:pt x="699" y="1"/>
                      <a:pt x="912" y="213"/>
                      <a:pt x="912" y="457"/>
                    </a:cubicBezTo>
                    <a:lnTo>
                      <a:pt x="912" y="6232"/>
                    </a:lnTo>
                    <a:cubicBezTo>
                      <a:pt x="912" y="6445"/>
                      <a:pt x="669" y="6688"/>
                      <a:pt x="456" y="66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6"/>
              <p:cNvSpPr/>
              <p:nvPr/>
            </p:nvSpPr>
            <p:spPr>
              <a:xfrm>
                <a:off x="6607396" y="1904392"/>
                <a:ext cx="64147" cy="351551"/>
              </a:xfrm>
              <a:custGeom>
                <a:rect b="b" l="l" r="r" t="t"/>
                <a:pathLst>
                  <a:path extrusionOk="0" h="5168" w="943">
                    <a:moveTo>
                      <a:pt x="456" y="5168"/>
                    </a:moveTo>
                    <a:lnTo>
                      <a:pt x="456" y="5168"/>
                    </a:lnTo>
                    <a:cubicBezTo>
                      <a:pt x="183" y="5168"/>
                      <a:pt x="0" y="4955"/>
                      <a:pt x="0" y="4712"/>
                    </a:cubicBezTo>
                    <a:lnTo>
                      <a:pt x="0" y="456"/>
                    </a:lnTo>
                    <a:cubicBezTo>
                      <a:pt x="0" y="183"/>
                      <a:pt x="244" y="1"/>
                      <a:pt x="456" y="1"/>
                    </a:cubicBezTo>
                    <a:lnTo>
                      <a:pt x="456" y="1"/>
                    </a:lnTo>
                    <a:cubicBezTo>
                      <a:pt x="730" y="1"/>
                      <a:pt x="912" y="213"/>
                      <a:pt x="912" y="456"/>
                    </a:cubicBezTo>
                    <a:lnTo>
                      <a:pt x="912" y="4712"/>
                    </a:lnTo>
                    <a:cubicBezTo>
                      <a:pt x="943" y="4955"/>
                      <a:pt x="730" y="5168"/>
                      <a:pt x="456" y="516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6"/>
              <p:cNvSpPr/>
              <p:nvPr/>
            </p:nvSpPr>
            <p:spPr>
              <a:xfrm>
                <a:off x="6706655" y="1714181"/>
                <a:ext cx="62107" cy="456990"/>
              </a:xfrm>
              <a:custGeom>
                <a:rect b="b" l="l" r="r" t="t"/>
                <a:pathLst>
                  <a:path extrusionOk="0" h="6718" w="913">
                    <a:moveTo>
                      <a:pt x="456" y="6718"/>
                    </a:moveTo>
                    <a:lnTo>
                      <a:pt x="456" y="6718"/>
                    </a:lnTo>
                    <a:cubicBezTo>
                      <a:pt x="183" y="6718"/>
                      <a:pt x="0" y="6474"/>
                      <a:pt x="0" y="6262"/>
                    </a:cubicBezTo>
                    <a:lnTo>
                      <a:pt x="0" y="456"/>
                    </a:lnTo>
                    <a:cubicBezTo>
                      <a:pt x="0" y="183"/>
                      <a:pt x="213" y="0"/>
                      <a:pt x="456" y="0"/>
                    </a:cubicBezTo>
                    <a:lnTo>
                      <a:pt x="456" y="0"/>
                    </a:lnTo>
                    <a:cubicBezTo>
                      <a:pt x="700" y="0"/>
                      <a:pt x="882" y="213"/>
                      <a:pt x="882" y="456"/>
                    </a:cubicBezTo>
                    <a:lnTo>
                      <a:pt x="882" y="6231"/>
                    </a:lnTo>
                    <a:cubicBezTo>
                      <a:pt x="912" y="6474"/>
                      <a:pt x="700" y="6718"/>
                      <a:pt x="456"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6"/>
              <p:cNvSpPr/>
              <p:nvPr/>
            </p:nvSpPr>
            <p:spPr>
              <a:xfrm>
                <a:off x="6803872" y="1273690"/>
                <a:ext cx="62038" cy="591406"/>
              </a:xfrm>
              <a:custGeom>
                <a:rect b="b" l="l" r="r" t="t"/>
                <a:pathLst>
                  <a:path extrusionOk="0" h="8694" w="912">
                    <a:moveTo>
                      <a:pt x="456" y="8694"/>
                    </a:moveTo>
                    <a:lnTo>
                      <a:pt x="456" y="8694"/>
                    </a:lnTo>
                    <a:cubicBezTo>
                      <a:pt x="182" y="8694"/>
                      <a:pt x="0" y="8481"/>
                      <a:pt x="0" y="8238"/>
                    </a:cubicBezTo>
                    <a:lnTo>
                      <a:pt x="0" y="457"/>
                    </a:lnTo>
                    <a:cubicBezTo>
                      <a:pt x="0" y="183"/>
                      <a:pt x="243" y="1"/>
                      <a:pt x="456" y="1"/>
                    </a:cubicBezTo>
                    <a:lnTo>
                      <a:pt x="456" y="1"/>
                    </a:lnTo>
                    <a:cubicBezTo>
                      <a:pt x="730" y="1"/>
                      <a:pt x="912" y="244"/>
                      <a:pt x="912" y="457"/>
                    </a:cubicBezTo>
                    <a:lnTo>
                      <a:pt x="912" y="8238"/>
                    </a:lnTo>
                    <a:cubicBezTo>
                      <a:pt x="912" y="8512"/>
                      <a:pt x="730" y="8694"/>
                      <a:pt x="456" y="86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6"/>
              <p:cNvSpPr/>
              <p:nvPr/>
            </p:nvSpPr>
            <p:spPr>
              <a:xfrm>
                <a:off x="6898980" y="1236478"/>
                <a:ext cx="66188" cy="457058"/>
              </a:xfrm>
              <a:custGeom>
                <a:rect b="b" l="l" r="r" t="t"/>
                <a:pathLst>
                  <a:path extrusionOk="0" h="6719" w="973">
                    <a:moveTo>
                      <a:pt x="456" y="6718"/>
                    </a:moveTo>
                    <a:lnTo>
                      <a:pt x="456" y="6718"/>
                    </a:lnTo>
                    <a:cubicBezTo>
                      <a:pt x="213" y="6718"/>
                      <a:pt x="0" y="6475"/>
                      <a:pt x="0" y="6262"/>
                    </a:cubicBezTo>
                    <a:lnTo>
                      <a:pt x="0" y="457"/>
                    </a:lnTo>
                    <a:cubicBezTo>
                      <a:pt x="0" y="214"/>
                      <a:pt x="243" y="1"/>
                      <a:pt x="456" y="1"/>
                    </a:cubicBezTo>
                    <a:lnTo>
                      <a:pt x="456" y="1"/>
                    </a:lnTo>
                    <a:cubicBezTo>
                      <a:pt x="730" y="1"/>
                      <a:pt x="912" y="244"/>
                      <a:pt x="912" y="457"/>
                    </a:cubicBezTo>
                    <a:lnTo>
                      <a:pt x="912" y="6262"/>
                    </a:lnTo>
                    <a:cubicBezTo>
                      <a:pt x="973" y="6505"/>
                      <a:pt x="730" y="6718"/>
                      <a:pt x="456"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6"/>
              <p:cNvSpPr/>
              <p:nvPr/>
            </p:nvSpPr>
            <p:spPr>
              <a:xfrm>
                <a:off x="6998239" y="1155863"/>
                <a:ext cx="64147" cy="254344"/>
              </a:xfrm>
              <a:custGeom>
                <a:rect b="b" l="l" r="r" t="t"/>
                <a:pathLst>
                  <a:path extrusionOk="0" h="3739" w="943">
                    <a:moveTo>
                      <a:pt x="456" y="3739"/>
                    </a:moveTo>
                    <a:lnTo>
                      <a:pt x="456" y="3739"/>
                    </a:lnTo>
                    <a:cubicBezTo>
                      <a:pt x="183" y="3739"/>
                      <a:pt x="0" y="3526"/>
                      <a:pt x="0" y="3283"/>
                    </a:cubicBezTo>
                    <a:lnTo>
                      <a:pt x="0" y="456"/>
                    </a:lnTo>
                    <a:cubicBezTo>
                      <a:pt x="0" y="183"/>
                      <a:pt x="213" y="0"/>
                      <a:pt x="456" y="0"/>
                    </a:cubicBezTo>
                    <a:lnTo>
                      <a:pt x="456" y="0"/>
                    </a:lnTo>
                    <a:cubicBezTo>
                      <a:pt x="730" y="0"/>
                      <a:pt x="912" y="213"/>
                      <a:pt x="912" y="456"/>
                    </a:cubicBezTo>
                    <a:lnTo>
                      <a:pt x="912" y="3283"/>
                    </a:lnTo>
                    <a:cubicBezTo>
                      <a:pt x="943" y="3526"/>
                      <a:pt x="730" y="3739"/>
                      <a:pt x="456" y="37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6"/>
              <p:cNvSpPr/>
              <p:nvPr/>
            </p:nvSpPr>
            <p:spPr>
              <a:xfrm>
                <a:off x="7095388" y="1193075"/>
                <a:ext cx="62107" cy="454949"/>
              </a:xfrm>
              <a:custGeom>
                <a:rect b="b" l="l" r="r" t="t"/>
                <a:pathLst>
                  <a:path extrusionOk="0" h="6688" w="913">
                    <a:moveTo>
                      <a:pt x="457" y="6687"/>
                    </a:moveTo>
                    <a:lnTo>
                      <a:pt x="457" y="6687"/>
                    </a:lnTo>
                    <a:cubicBezTo>
                      <a:pt x="214" y="6687"/>
                      <a:pt x="1" y="6475"/>
                      <a:pt x="1" y="6232"/>
                    </a:cubicBezTo>
                    <a:lnTo>
                      <a:pt x="1" y="456"/>
                    </a:lnTo>
                    <a:cubicBezTo>
                      <a:pt x="1" y="183"/>
                      <a:pt x="244" y="0"/>
                      <a:pt x="457" y="0"/>
                    </a:cubicBezTo>
                    <a:lnTo>
                      <a:pt x="457" y="0"/>
                    </a:lnTo>
                    <a:cubicBezTo>
                      <a:pt x="730" y="0"/>
                      <a:pt x="913" y="244"/>
                      <a:pt x="913" y="456"/>
                    </a:cubicBezTo>
                    <a:lnTo>
                      <a:pt x="913" y="6201"/>
                    </a:lnTo>
                    <a:cubicBezTo>
                      <a:pt x="913" y="6475"/>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6"/>
              <p:cNvSpPr/>
              <p:nvPr/>
            </p:nvSpPr>
            <p:spPr>
              <a:xfrm>
                <a:off x="7194646" y="1248927"/>
                <a:ext cx="62107" cy="368081"/>
              </a:xfrm>
              <a:custGeom>
                <a:rect b="b" l="l" r="r" t="t"/>
                <a:pathLst>
                  <a:path extrusionOk="0" h="5411" w="913">
                    <a:moveTo>
                      <a:pt x="457" y="5411"/>
                    </a:moveTo>
                    <a:lnTo>
                      <a:pt x="457" y="5411"/>
                    </a:lnTo>
                    <a:cubicBezTo>
                      <a:pt x="183" y="5411"/>
                      <a:pt x="1" y="5198"/>
                      <a:pt x="1" y="4955"/>
                    </a:cubicBezTo>
                    <a:lnTo>
                      <a:pt x="1" y="456"/>
                    </a:lnTo>
                    <a:cubicBezTo>
                      <a:pt x="1" y="182"/>
                      <a:pt x="214" y="0"/>
                      <a:pt x="457" y="0"/>
                    </a:cubicBezTo>
                    <a:lnTo>
                      <a:pt x="457" y="0"/>
                    </a:lnTo>
                    <a:cubicBezTo>
                      <a:pt x="730" y="0"/>
                      <a:pt x="913" y="213"/>
                      <a:pt x="913" y="456"/>
                    </a:cubicBezTo>
                    <a:lnTo>
                      <a:pt x="913" y="4955"/>
                    </a:lnTo>
                    <a:cubicBezTo>
                      <a:pt x="913" y="5198"/>
                      <a:pt x="670" y="5411"/>
                      <a:pt x="457" y="54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6"/>
              <p:cNvSpPr/>
              <p:nvPr/>
            </p:nvSpPr>
            <p:spPr>
              <a:xfrm>
                <a:off x="7289823" y="1366754"/>
                <a:ext cx="64147" cy="454949"/>
              </a:xfrm>
              <a:custGeom>
                <a:rect b="b" l="l" r="r" t="t"/>
                <a:pathLst>
                  <a:path extrusionOk="0" h="6688" w="943">
                    <a:moveTo>
                      <a:pt x="456" y="6688"/>
                    </a:moveTo>
                    <a:lnTo>
                      <a:pt x="456" y="6688"/>
                    </a:lnTo>
                    <a:cubicBezTo>
                      <a:pt x="182" y="6688"/>
                      <a:pt x="0" y="6475"/>
                      <a:pt x="0" y="6232"/>
                    </a:cubicBezTo>
                    <a:lnTo>
                      <a:pt x="0" y="457"/>
                    </a:lnTo>
                    <a:cubicBezTo>
                      <a:pt x="0" y="183"/>
                      <a:pt x="243" y="1"/>
                      <a:pt x="456" y="1"/>
                    </a:cubicBezTo>
                    <a:lnTo>
                      <a:pt x="456" y="1"/>
                    </a:lnTo>
                    <a:cubicBezTo>
                      <a:pt x="730" y="1"/>
                      <a:pt x="912" y="213"/>
                      <a:pt x="912" y="457"/>
                    </a:cubicBezTo>
                    <a:lnTo>
                      <a:pt x="912" y="6232"/>
                    </a:lnTo>
                    <a:cubicBezTo>
                      <a:pt x="942" y="6505"/>
                      <a:pt x="730" y="6688"/>
                      <a:pt x="456" y="66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6"/>
              <p:cNvSpPr/>
              <p:nvPr/>
            </p:nvSpPr>
            <p:spPr>
              <a:xfrm>
                <a:off x="7389081" y="1513562"/>
                <a:ext cx="62038" cy="308152"/>
              </a:xfrm>
              <a:custGeom>
                <a:rect b="b" l="l" r="r" t="t"/>
                <a:pathLst>
                  <a:path extrusionOk="0" h="4530" w="912">
                    <a:moveTo>
                      <a:pt x="456" y="4530"/>
                    </a:moveTo>
                    <a:lnTo>
                      <a:pt x="456" y="4530"/>
                    </a:lnTo>
                    <a:cubicBezTo>
                      <a:pt x="182" y="4530"/>
                      <a:pt x="0" y="4317"/>
                      <a:pt x="0" y="4074"/>
                    </a:cubicBezTo>
                    <a:lnTo>
                      <a:pt x="0" y="457"/>
                    </a:lnTo>
                    <a:cubicBezTo>
                      <a:pt x="0" y="183"/>
                      <a:pt x="213" y="1"/>
                      <a:pt x="456" y="1"/>
                    </a:cubicBezTo>
                    <a:lnTo>
                      <a:pt x="456" y="1"/>
                    </a:lnTo>
                    <a:cubicBezTo>
                      <a:pt x="699" y="1"/>
                      <a:pt x="912" y="244"/>
                      <a:pt x="912" y="457"/>
                    </a:cubicBezTo>
                    <a:lnTo>
                      <a:pt x="912" y="4074"/>
                    </a:lnTo>
                    <a:cubicBezTo>
                      <a:pt x="912" y="4347"/>
                      <a:pt x="699" y="4530"/>
                      <a:pt x="456" y="453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26"/>
              <p:cNvSpPr/>
              <p:nvPr/>
            </p:nvSpPr>
            <p:spPr>
              <a:xfrm>
                <a:off x="7486230" y="1573564"/>
                <a:ext cx="62107" cy="454949"/>
              </a:xfrm>
              <a:custGeom>
                <a:rect b="b" l="l" r="r" t="t"/>
                <a:pathLst>
                  <a:path extrusionOk="0" h="6688" w="913">
                    <a:moveTo>
                      <a:pt x="457" y="6687"/>
                    </a:moveTo>
                    <a:lnTo>
                      <a:pt x="457" y="6687"/>
                    </a:lnTo>
                    <a:cubicBezTo>
                      <a:pt x="183" y="6687"/>
                      <a:pt x="1" y="6474"/>
                      <a:pt x="1" y="6231"/>
                    </a:cubicBezTo>
                    <a:lnTo>
                      <a:pt x="1" y="456"/>
                    </a:lnTo>
                    <a:cubicBezTo>
                      <a:pt x="1" y="183"/>
                      <a:pt x="244" y="0"/>
                      <a:pt x="457" y="0"/>
                    </a:cubicBezTo>
                    <a:lnTo>
                      <a:pt x="457" y="0"/>
                    </a:lnTo>
                    <a:cubicBezTo>
                      <a:pt x="730" y="0"/>
                      <a:pt x="912" y="213"/>
                      <a:pt x="912" y="456"/>
                    </a:cubicBezTo>
                    <a:lnTo>
                      <a:pt x="912" y="6231"/>
                    </a:lnTo>
                    <a:cubicBezTo>
                      <a:pt x="912" y="6474"/>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26"/>
              <p:cNvSpPr/>
              <p:nvPr/>
            </p:nvSpPr>
            <p:spPr>
              <a:xfrm>
                <a:off x="7581339" y="1647989"/>
                <a:ext cx="66256" cy="541816"/>
              </a:xfrm>
              <a:custGeom>
                <a:rect b="b" l="l" r="r" t="t"/>
                <a:pathLst>
                  <a:path extrusionOk="0" h="7965" w="974">
                    <a:moveTo>
                      <a:pt x="457" y="7964"/>
                    </a:moveTo>
                    <a:lnTo>
                      <a:pt x="457" y="7964"/>
                    </a:lnTo>
                    <a:cubicBezTo>
                      <a:pt x="214" y="7964"/>
                      <a:pt x="1" y="7721"/>
                      <a:pt x="1" y="7508"/>
                    </a:cubicBezTo>
                    <a:lnTo>
                      <a:pt x="1" y="456"/>
                    </a:lnTo>
                    <a:cubicBezTo>
                      <a:pt x="1" y="213"/>
                      <a:pt x="244" y="0"/>
                      <a:pt x="457" y="0"/>
                    </a:cubicBezTo>
                    <a:lnTo>
                      <a:pt x="457" y="0"/>
                    </a:lnTo>
                    <a:cubicBezTo>
                      <a:pt x="730" y="0"/>
                      <a:pt x="913" y="244"/>
                      <a:pt x="913" y="456"/>
                    </a:cubicBezTo>
                    <a:lnTo>
                      <a:pt x="913" y="7508"/>
                    </a:lnTo>
                    <a:cubicBezTo>
                      <a:pt x="973" y="7751"/>
                      <a:pt x="730" y="7964"/>
                      <a:pt x="457" y="79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26"/>
              <p:cNvSpPr/>
              <p:nvPr/>
            </p:nvSpPr>
            <p:spPr>
              <a:xfrm>
                <a:off x="7680597" y="1573564"/>
                <a:ext cx="64215" cy="454949"/>
              </a:xfrm>
              <a:custGeom>
                <a:rect b="b" l="l" r="r" t="t"/>
                <a:pathLst>
                  <a:path extrusionOk="0" h="6688" w="944">
                    <a:moveTo>
                      <a:pt x="457" y="6687"/>
                    </a:moveTo>
                    <a:lnTo>
                      <a:pt x="457" y="6687"/>
                    </a:lnTo>
                    <a:cubicBezTo>
                      <a:pt x="183" y="6687"/>
                      <a:pt x="1" y="6474"/>
                      <a:pt x="1" y="6231"/>
                    </a:cubicBezTo>
                    <a:lnTo>
                      <a:pt x="1" y="456"/>
                    </a:lnTo>
                    <a:cubicBezTo>
                      <a:pt x="1" y="183"/>
                      <a:pt x="214" y="0"/>
                      <a:pt x="457" y="0"/>
                    </a:cubicBezTo>
                    <a:lnTo>
                      <a:pt x="457" y="0"/>
                    </a:lnTo>
                    <a:cubicBezTo>
                      <a:pt x="730" y="0"/>
                      <a:pt x="913" y="213"/>
                      <a:pt x="913" y="456"/>
                    </a:cubicBezTo>
                    <a:lnTo>
                      <a:pt x="913" y="6231"/>
                    </a:lnTo>
                    <a:cubicBezTo>
                      <a:pt x="943" y="6474"/>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26"/>
              <p:cNvSpPr/>
              <p:nvPr/>
            </p:nvSpPr>
            <p:spPr>
              <a:xfrm>
                <a:off x="7777814" y="1474309"/>
                <a:ext cx="62107" cy="456990"/>
              </a:xfrm>
              <a:custGeom>
                <a:rect b="b" l="l" r="r" t="t"/>
                <a:pathLst>
                  <a:path extrusionOk="0" h="6718" w="913">
                    <a:moveTo>
                      <a:pt x="456" y="6718"/>
                    </a:moveTo>
                    <a:lnTo>
                      <a:pt x="456" y="6718"/>
                    </a:lnTo>
                    <a:cubicBezTo>
                      <a:pt x="213" y="6718"/>
                      <a:pt x="0" y="6474"/>
                      <a:pt x="0" y="6262"/>
                    </a:cubicBezTo>
                    <a:lnTo>
                      <a:pt x="0" y="487"/>
                    </a:lnTo>
                    <a:cubicBezTo>
                      <a:pt x="0" y="213"/>
                      <a:pt x="244" y="0"/>
                      <a:pt x="456" y="0"/>
                    </a:cubicBezTo>
                    <a:lnTo>
                      <a:pt x="456" y="0"/>
                    </a:lnTo>
                    <a:cubicBezTo>
                      <a:pt x="730" y="0"/>
                      <a:pt x="912" y="243"/>
                      <a:pt x="912" y="487"/>
                    </a:cubicBezTo>
                    <a:lnTo>
                      <a:pt x="912" y="6262"/>
                    </a:lnTo>
                    <a:cubicBezTo>
                      <a:pt x="912" y="6474"/>
                      <a:pt x="730" y="6718"/>
                      <a:pt x="456"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26"/>
              <p:cNvSpPr/>
              <p:nvPr/>
            </p:nvSpPr>
            <p:spPr>
              <a:xfrm>
                <a:off x="7877073" y="1532202"/>
                <a:ext cx="62107" cy="454949"/>
              </a:xfrm>
              <a:custGeom>
                <a:rect b="b" l="l" r="r" t="t"/>
                <a:pathLst>
                  <a:path extrusionOk="0" h="6688" w="913">
                    <a:moveTo>
                      <a:pt x="456" y="6687"/>
                    </a:moveTo>
                    <a:lnTo>
                      <a:pt x="456" y="6687"/>
                    </a:lnTo>
                    <a:cubicBezTo>
                      <a:pt x="183" y="6687"/>
                      <a:pt x="0" y="6475"/>
                      <a:pt x="0" y="6231"/>
                    </a:cubicBezTo>
                    <a:lnTo>
                      <a:pt x="0" y="456"/>
                    </a:lnTo>
                    <a:cubicBezTo>
                      <a:pt x="0" y="183"/>
                      <a:pt x="213" y="0"/>
                      <a:pt x="456" y="0"/>
                    </a:cubicBezTo>
                    <a:lnTo>
                      <a:pt x="456" y="0"/>
                    </a:lnTo>
                    <a:cubicBezTo>
                      <a:pt x="730" y="0"/>
                      <a:pt x="912" y="243"/>
                      <a:pt x="912" y="456"/>
                    </a:cubicBezTo>
                    <a:lnTo>
                      <a:pt x="912" y="6231"/>
                    </a:lnTo>
                    <a:cubicBezTo>
                      <a:pt x="912" y="6505"/>
                      <a:pt x="669"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26"/>
              <p:cNvSpPr/>
              <p:nvPr/>
            </p:nvSpPr>
            <p:spPr>
              <a:xfrm>
                <a:off x="7972181" y="1647989"/>
                <a:ext cx="64147" cy="454949"/>
              </a:xfrm>
              <a:custGeom>
                <a:rect b="b" l="l" r="r" t="t"/>
                <a:pathLst>
                  <a:path extrusionOk="0" h="6688" w="943">
                    <a:moveTo>
                      <a:pt x="457" y="6687"/>
                    </a:moveTo>
                    <a:lnTo>
                      <a:pt x="457" y="6687"/>
                    </a:lnTo>
                    <a:cubicBezTo>
                      <a:pt x="183" y="6687"/>
                      <a:pt x="1" y="6475"/>
                      <a:pt x="1" y="6232"/>
                    </a:cubicBezTo>
                    <a:lnTo>
                      <a:pt x="1" y="456"/>
                    </a:lnTo>
                    <a:cubicBezTo>
                      <a:pt x="1" y="183"/>
                      <a:pt x="244" y="0"/>
                      <a:pt x="457" y="0"/>
                    </a:cubicBezTo>
                    <a:lnTo>
                      <a:pt x="457" y="0"/>
                    </a:lnTo>
                    <a:cubicBezTo>
                      <a:pt x="730" y="0"/>
                      <a:pt x="912" y="244"/>
                      <a:pt x="912" y="456"/>
                    </a:cubicBezTo>
                    <a:lnTo>
                      <a:pt x="912" y="6232"/>
                    </a:lnTo>
                    <a:cubicBezTo>
                      <a:pt x="943" y="6505"/>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26"/>
              <p:cNvSpPr/>
              <p:nvPr/>
            </p:nvSpPr>
            <p:spPr>
              <a:xfrm>
                <a:off x="8071439" y="1559074"/>
                <a:ext cx="62107" cy="454949"/>
              </a:xfrm>
              <a:custGeom>
                <a:rect b="b" l="l" r="r" t="t"/>
                <a:pathLst>
                  <a:path extrusionOk="0" h="6688" w="913">
                    <a:moveTo>
                      <a:pt x="457" y="6687"/>
                    </a:moveTo>
                    <a:lnTo>
                      <a:pt x="457" y="6687"/>
                    </a:lnTo>
                    <a:cubicBezTo>
                      <a:pt x="183" y="6687"/>
                      <a:pt x="1" y="6444"/>
                      <a:pt x="1" y="6232"/>
                    </a:cubicBezTo>
                    <a:lnTo>
                      <a:pt x="1" y="456"/>
                    </a:lnTo>
                    <a:cubicBezTo>
                      <a:pt x="1" y="183"/>
                      <a:pt x="213" y="0"/>
                      <a:pt x="457" y="0"/>
                    </a:cubicBezTo>
                    <a:lnTo>
                      <a:pt x="457" y="0"/>
                    </a:lnTo>
                    <a:cubicBezTo>
                      <a:pt x="700" y="0"/>
                      <a:pt x="912" y="213"/>
                      <a:pt x="912" y="456"/>
                    </a:cubicBezTo>
                    <a:lnTo>
                      <a:pt x="912" y="6232"/>
                    </a:lnTo>
                    <a:cubicBezTo>
                      <a:pt x="912" y="6475"/>
                      <a:pt x="70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26"/>
              <p:cNvSpPr/>
              <p:nvPr/>
            </p:nvSpPr>
            <p:spPr>
              <a:xfrm>
                <a:off x="8168656" y="1573564"/>
                <a:ext cx="62107" cy="454949"/>
              </a:xfrm>
              <a:custGeom>
                <a:rect b="b" l="l" r="r" t="t"/>
                <a:pathLst>
                  <a:path extrusionOk="0" h="6688" w="913">
                    <a:moveTo>
                      <a:pt x="456" y="6687"/>
                    </a:moveTo>
                    <a:lnTo>
                      <a:pt x="456" y="6687"/>
                    </a:lnTo>
                    <a:cubicBezTo>
                      <a:pt x="183" y="6687"/>
                      <a:pt x="0" y="6474"/>
                      <a:pt x="0" y="6231"/>
                    </a:cubicBezTo>
                    <a:lnTo>
                      <a:pt x="0" y="456"/>
                    </a:lnTo>
                    <a:cubicBezTo>
                      <a:pt x="0" y="183"/>
                      <a:pt x="243" y="0"/>
                      <a:pt x="456" y="0"/>
                    </a:cubicBezTo>
                    <a:lnTo>
                      <a:pt x="456" y="0"/>
                    </a:lnTo>
                    <a:cubicBezTo>
                      <a:pt x="730" y="0"/>
                      <a:pt x="912" y="213"/>
                      <a:pt x="912" y="456"/>
                    </a:cubicBezTo>
                    <a:lnTo>
                      <a:pt x="912" y="6231"/>
                    </a:lnTo>
                    <a:cubicBezTo>
                      <a:pt x="912" y="6474"/>
                      <a:pt x="730"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26"/>
              <p:cNvSpPr/>
              <p:nvPr/>
            </p:nvSpPr>
            <p:spPr>
              <a:xfrm>
                <a:off x="8263765" y="1573564"/>
                <a:ext cx="66256" cy="454949"/>
              </a:xfrm>
              <a:custGeom>
                <a:rect b="b" l="l" r="r" t="t"/>
                <a:pathLst>
                  <a:path extrusionOk="0" h="6688" w="974">
                    <a:moveTo>
                      <a:pt x="456" y="6687"/>
                    </a:moveTo>
                    <a:lnTo>
                      <a:pt x="456" y="6687"/>
                    </a:lnTo>
                    <a:cubicBezTo>
                      <a:pt x="213" y="6687"/>
                      <a:pt x="0" y="6474"/>
                      <a:pt x="0" y="6231"/>
                    </a:cubicBezTo>
                    <a:lnTo>
                      <a:pt x="0" y="456"/>
                    </a:lnTo>
                    <a:cubicBezTo>
                      <a:pt x="0" y="183"/>
                      <a:pt x="244" y="0"/>
                      <a:pt x="456" y="0"/>
                    </a:cubicBezTo>
                    <a:lnTo>
                      <a:pt x="456" y="0"/>
                    </a:lnTo>
                    <a:cubicBezTo>
                      <a:pt x="730" y="0"/>
                      <a:pt x="912" y="213"/>
                      <a:pt x="912" y="456"/>
                    </a:cubicBezTo>
                    <a:lnTo>
                      <a:pt x="912" y="6231"/>
                    </a:lnTo>
                    <a:cubicBezTo>
                      <a:pt x="973" y="6474"/>
                      <a:pt x="730"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5" name="Google Shape;325;p26"/>
              <p:cNvGrpSpPr/>
              <p:nvPr/>
            </p:nvGrpSpPr>
            <p:grpSpPr>
              <a:xfrm>
                <a:off x="5397450" y="804000"/>
                <a:ext cx="3097934" cy="1413026"/>
                <a:chOff x="1486731" y="3683606"/>
                <a:chExt cx="938516" cy="428088"/>
              </a:xfrm>
            </p:grpSpPr>
            <p:sp>
              <p:nvSpPr>
                <p:cNvPr id="326" name="Google Shape;326;p26"/>
                <p:cNvSpPr/>
                <p:nvPr/>
              </p:nvSpPr>
              <p:spPr>
                <a:xfrm>
                  <a:off x="1486731" y="3683606"/>
                  <a:ext cx="938516" cy="428088"/>
                </a:xfrm>
                <a:custGeom>
                  <a:rect b="b" l="l" r="r" t="t"/>
                  <a:pathLst>
                    <a:path extrusionOk="0" h="25839" w="56648">
                      <a:moveTo>
                        <a:pt x="56303" y="0"/>
                      </a:moveTo>
                      <a:cubicBezTo>
                        <a:pt x="56260" y="0"/>
                        <a:pt x="56216" y="10"/>
                        <a:pt x="56172" y="32"/>
                      </a:cubicBezTo>
                      <a:lnTo>
                        <a:pt x="50518" y="2160"/>
                      </a:lnTo>
                      <a:cubicBezTo>
                        <a:pt x="50275" y="2251"/>
                        <a:pt x="50245" y="2494"/>
                        <a:pt x="50397" y="2646"/>
                      </a:cubicBezTo>
                      <a:lnTo>
                        <a:pt x="51582" y="3771"/>
                      </a:lnTo>
                      <a:lnTo>
                        <a:pt x="45807" y="9850"/>
                      </a:lnTo>
                      <a:lnTo>
                        <a:pt x="39880" y="4865"/>
                      </a:lnTo>
                      <a:cubicBezTo>
                        <a:pt x="39667" y="4698"/>
                        <a:pt x="39409" y="4615"/>
                        <a:pt x="39150" y="4615"/>
                      </a:cubicBezTo>
                      <a:cubicBezTo>
                        <a:pt x="38892" y="4615"/>
                        <a:pt x="38634" y="4698"/>
                        <a:pt x="38421" y="4865"/>
                      </a:cubicBezTo>
                      <a:lnTo>
                        <a:pt x="26263" y="15230"/>
                      </a:lnTo>
                      <a:lnTo>
                        <a:pt x="19363" y="9607"/>
                      </a:lnTo>
                      <a:cubicBezTo>
                        <a:pt x="19155" y="9447"/>
                        <a:pt x="18906" y="9363"/>
                        <a:pt x="18655" y="9363"/>
                      </a:cubicBezTo>
                      <a:cubicBezTo>
                        <a:pt x="18427" y="9363"/>
                        <a:pt x="18197" y="9432"/>
                        <a:pt x="17995" y="9577"/>
                      </a:cubicBezTo>
                      <a:lnTo>
                        <a:pt x="1" y="23072"/>
                      </a:lnTo>
                      <a:lnTo>
                        <a:pt x="1" y="25838"/>
                      </a:lnTo>
                      <a:lnTo>
                        <a:pt x="18633" y="11887"/>
                      </a:lnTo>
                      <a:lnTo>
                        <a:pt x="25624" y="17510"/>
                      </a:lnTo>
                      <a:cubicBezTo>
                        <a:pt x="25837" y="17677"/>
                        <a:pt x="26096" y="17761"/>
                        <a:pt x="26350" y="17761"/>
                      </a:cubicBezTo>
                      <a:cubicBezTo>
                        <a:pt x="26605" y="17761"/>
                        <a:pt x="26855" y="17677"/>
                        <a:pt x="27053" y="17510"/>
                      </a:cubicBezTo>
                      <a:lnTo>
                        <a:pt x="39150" y="7175"/>
                      </a:lnTo>
                      <a:lnTo>
                        <a:pt x="45169" y="12221"/>
                      </a:lnTo>
                      <a:cubicBezTo>
                        <a:pt x="45384" y="12408"/>
                        <a:pt x="45640" y="12499"/>
                        <a:pt x="45895" y="12499"/>
                      </a:cubicBezTo>
                      <a:cubicBezTo>
                        <a:pt x="46180" y="12499"/>
                        <a:pt x="46464" y="12385"/>
                        <a:pt x="46689" y="12160"/>
                      </a:cubicBezTo>
                      <a:lnTo>
                        <a:pt x="53224" y="5321"/>
                      </a:lnTo>
                      <a:lnTo>
                        <a:pt x="54288" y="6294"/>
                      </a:lnTo>
                      <a:cubicBezTo>
                        <a:pt x="54347" y="6353"/>
                        <a:pt x="54420" y="6380"/>
                        <a:pt x="54492" y="6380"/>
                      </a:cubicBezTo>
                      <a:cubicBezTo>
                        <a:pt x="54606" y="6380"/>
                        <a:pt x="54718" y="6314"/>
                        <a:pt x="54774" y="6203"/>
                      </a:cubicBezTo>
                      <a:lnTo>
                        <a:pt x="56598" y="428"/>
                      </a:lnTo>
                      <a:cubicBezTo>
                        <a:pt x="56647" y="204"/>
                        <a:pt x="56494" y="0"/>
                        <a:pt x="56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26"/>
                <p:cNvSpPr/>
                <p:nvPr/>
              </p:nvSpPr>
              <p:spPr>
                <a:xfrm>
                  <a:off x="1764733" y="3819277"/>
                  <a:ext cx="73633" cy="73650"/>
                </a:xfrm>
                <a:custGeom>
                  <a:rect b="b" l="l" r="r" t="t"/>
                  <a:pathLst>
                    <a:path extrusionOk="0" h="4349" w="4348">
                      <a:moveTo>
                        <a:pt x="2243" y="1"/>
                      </a:moveTo>
                      <a:cubicBezTo>
                        <a:pt x="2225" y="1"/>
                        <a:pt x="2207" y="1"/>
                        <a:pt x="2189" y="2"/>
                      </a:cubicBezTo>
                      <a:cubicBezTo>
                        <a:pt x="1004" y="2"/>
                        <a:pt x="0" y="974"/>
                        <a:pt x="0" y="2190"/>
                      </a:cubicBezTo>
                      <a:cubicBezTo>
                        <a:pt x="0" y="3345"/>
                        <a:pt x="973" y="4348"/>
                        <a:pt x="2189" y="4348"/>
                      </a:cubicBezTo>
                      <a:cubicBezTo>
                        <a:pt x="3344" y="4348"/>
                        <a:pt x="4347" y="3406"/>
                        <a:pt x="4347" y="2190"/>
                      </a:cubicBezTo>
                      <a:cubicBezTo>
                        <a:pt x="4347" y="992"/>
                        <a:pt x="3432" y="1"/>
                        <a:pt x="22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26"/>
                <p:cNvSpPr/>
                <p:nvPr/>
              </p:nvSpPr>
              <p:spPr>
                <a:xfrm>
                  <a:off x="1766799" y="3817228"/>
                  <a:ext cx="73616" cy="73633"/>
                </a:xfrm>
                <a:custGeom>
                  <a:rect b="b" l="l" r="r" t="t"/>
                  <a:pathLst>
                    <a:path extrusionOk="0" h="4348" w="4347">
                      <a:moveTo>
                        <a:pt x="2189" y="1"/>
                      </a:moveTo>
                      <a:cubicBezTo>
                        <a:pt x="973" y="1"/>
                        <a:pt x="0" y="974"/>
                        <a:pt x="0" y="2189"/>
                      </a:cubicBezTo>
                      <a:cubicBezTo>
                        <a:pt x="0" y="3375"/>
                        <a:pt x="973" y="4348"/>
                        <a:pt x="2189" y="4348"/>
                      </a:cubicBezTo>
                      <a:cubicBezTo>
                        <a:pt x="3374" y="4348"/>
                        <a:pt x="4347" y="3375"/>
                        <a:pt x="4347" y="2189"/>
                      </a:cubicBezTo>
                      <a:cubicBezTo>
                        <a:pt x="4347" y="974"/>
                        <a:pt x="3374" y="1"/>
                        <a:pt x="21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6"/>
                <p:cNvSpPr/>
                <p:nvPr/>
              </p:nvSpPr>
              <p:spPr>
                <a:xfrm>
                  <a:off x="1893434" y="3916596"/>
                  <a:ext cx="73616" cy="73108"/>
                </a:xfrm>
                <a:custGeom>
                  <a:rect b="b" l="l" r="r" t="t"/>
                  <a:pathLst>
                    <a:path extrusionOk="0" h="4317" w="4347">
                      <a:moveTo>
                        <a:pt x="2189" y="0"/>
                      </a:moveTo>
                      <a:cubicBezTo>
                        <a:pt x="973" y="0"/>
                        <a:pt x="0" y="973"/>
                        <a:pt x="0" y="2158"/>
                      </a:cubicBezTo>
                      <a:cubicBezTo>
                        <a:pt x="0" y="3374"/>
                        <a:pt x="973" y="4316"/>
                        <a:pt x="2189" y="4316"/>
                      </a:cubicBezTo>
                      <a:cubicBezTo>
                        <a:pt x="3374" y="4316"/>
                        <a:pt x="4347" y="3374"/>
                        <a:pt x="4347" y="2158"/>
                      </a:cubicBezTo>
                      <a:cubicBezTo>
                        <a:pt x="4347" y="973"/>
                        <a:pt x="3374" y="0"/>
                        <a:pt x="2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26"/>
                <p:cNvSpPr/>
                <p:nvPr/>
              </p:nvSpPr>
              <p:spPr>
                <a:xfrm>
                  <a:off x="1895484" y="3914529"/>
                  <a:ext cx="73633" cy="73633"/>
                </a:xfrm>
                <a:custGeom>
                  <a:rect b="b" l="l" r="r" t="t"/>
                  <a:pathLst>
                    <a:path extrusionOk="0" h="4348" w="4348">
                      <a:moveTo>
                        <a:pt x="2159" y="1"/>
                      </a:moveTo>
                      <a:cubicBezTo>
                        <a:pt x="1004" y="1"/>
                        <a:pt x="1" y="1004"/>
                        <a:pt x="1" y="2189"/>
                      </a:cubicBezTo>
                      <a:cubicBezTo>
                        <a:pt x="1" y="3344"/>
                        <a:pt x="943" y="4347"/>
                        <a:pt x="2159" y="4347"/>
                      </a:cubicBezTo>
                      <a:cubicBezTo>
                        <a:pt x="3345" y="4347"/>
                        <a:pt x="4348" y="3405"/>
                        <a:pt x="4348" y="2189"/>
                      </a:cubicBezTo>
                      <a:cubicBezTo>
                        <a:pt x="4348" y="973"/>
                        <a:pt x="3345" y="1"/>
                        <a:pt x="21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6"/>
                <p:cNvSpPr/>
                <p:nvPr/>
              </p:nvSpPr>
              <p:spPr>
                <a:xfrm>
                  <a:off x="2110681" y="3742080"/>
                  <a:ext cx="73108" cy="73616"/>
                </a:xfrm>
                <a:custGeom>
                  <a:rect b="b" l="l" r="r" t="t"/>
                  <a:pathLst>
                    <a:path extrusionOk="0" h="4347" w="4317">
                      <a:moveTo>
                        <a:pt x="2158" y="0"/>
                      </a:moveTo>
                      <a:cubicBezTo>
                        <a:pt x="973" y="0"/>
                        <a:pt x="0" y="973"/>
                        <a:pt x="0" y="2189"/>
                      </a:cubicBezTo>
                      <a:cubicBezTo>
                        <a:pt x="0" y="3374"/>
                        <a:pt x="973" y="4347"/>
                        <a:pt x="2158" y="4347"/>
                      </a:cubicBezTo>
                      <a:cubicBezTo>
                        <a:pt x="3344" y="4347"/>
                        <a:pt x="4317" y="3374"/>
                        <a:pt x="4317" y="2189"/>
                      </a:cubicBezTo>
                      <a:cubicBezTo>
                        <a:pt x="4317" y="973"/>
                        <a:pt x="3344" y="0"/>
                        <a:pt x="2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6"/>
                <p:cNvSpPr/>
                <p:nvPr/>
              </p:nvSpPr>
              <p:spPr>
                <a:xfrm>
                  <a:off x="2112222" y="3740014"/>
                  <a:ext cx="73633" cy="73633"/>
                </a:xfrm>
                <a:custGeom>
                  <a:rect b="b" l="l" r="r" t="t"/>
                  <a:pathLst>
                    <a:path extrusionOk="0" h="4348" w="4348">
                      <a:moveTo>
                        <a:pt x="2189" y="1"/>
                      </a:moveTo>
                      <a:cubicBezTo>
                        <a:pt x="973" y="1"/>
                        <a:pt x="1" y="973"/>
                        <a:pt x="1" y="2189"/>
                      </a:cubicBezTo>
                      <a:cubicBezTo>
                        <a:pt x="1" y="3375"/>
                        <a:pt x="973" y="4347"/>
                        <a:pt x="2189" y="4347"/>
                      </a:cubicBezTo>
                      <a:cubicBezTo>
                        <a:pt x="3375" y="4347"/>
                        <a:pt x="4347" y="3375"/>
                        <a:pt x="4347" y="2189"/>
                      </a:cubicBezTo>
                      <a:cubicBezTo>
                        <a:pt x="4347" y="973"/>
                        <a:pt x="3375" y="1"/>
                        <a:pt x="21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26"/>
                <p:cNvSpPr/>
                <p:nvPr/>
              </p:nvSpPr>
              <p:spPr>
                <a:xfrm>
                  <a:off x="2223428" y="3828051"/>
                  <a:ext cx="73108" cy="73108"/>
                </a:xfrm>
                <a:custGeom>
                  <a:rect b="b" l="l" r="r" t="t"/>
                  <a:pathLst>
                    <a:path extrusionOk="0" h="4317" w="4317">
                      <a:moveTo>
                        <a:pt x="2158" y="0"/>
                      </a:moveTo>
                      <a:cubicBezTo>
                        <a:pt x="973" y="0"/>
                        <a:pt x="0" y="943"/>
                        <a:pt x="0" y="2158"/>
                      </a:cubicBezTo>
                      <a:cubicBezTo>
                        <a:pt x="0" y="3344"/>
                        <a:pt x="973" y="4316"/>
                        <a:pt x="2158" y="4316"/>
                      </a:cubicBezTo>
                      <a:cubicBezTo>
                        <a:pt x="3313" y="4316"/>
                        <a:pt x="4316" y="3374"/>
                        <a:pt x="4316" y="2158"/>
                      </a:cubicBezTo>
                      <a:cubicBezTo>
                        <a:pt x="4316" y="943"/>
                        <a:pt x="3313" y="0"/>
                        <a:pt x="2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6"/>
                <p:cNvSpPr/>
                <p:nvPr/>
              </p:nvSpPr>
              <p:spPr>
                <a:xfrm>
                  <a:off x="2224970" y="3825984"/>
                  <a:ext cx="73616" cy="73108"/>
                </a:xfrm>
                <a:custGeom>
                  <a:rect b="b" l="l" r="r" t="t"/>
                  <a:pathLst>
                    <a:path extrusionOk="0" h="4317" w="4347">
                      <a:moveTo>
                        <a:pt x="2158" y="1"/>
                      </a:moveTo>
                      <a:cubicBezTo>
                        <a:pt x="973" y="1"/>
                        <a:pt x="0" y="973"/>
                        <a:pt x="0" y="2159"/>
                      </a:cubicBezTo>
                      <a:cubicBezTo>
                        <a:pt x="0" y="3344"/>
                        <a:pt x="973" y="4317"/>
                        <a:pt x="2158" y="4317"/>
                      </a:cubicBezTo>
                      <a:cubicBezTo>
                        <a:pt x="3374" y="4317"/>
                        <a:pt x="4347" y="3344"/>
                        <a:pt x="4347" y="2159"/>
                      </a:cubicBezTo>
                      <a:cubicBezTo>
                        <a:pt x="4347" y="973"/>
                        <a:pt x="3374" y="1"/>
                        <a:pt x="21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335" name="Google Shape;335;p26"/>
            <p:cNvGrpSpPr/>
            <p:nvPr/>
          </p:nvGrpSpPr>
          <p:grpSpPr>
            <a:xfrm>
              <a:off x="6241695" y="2039867"/>
              <a:ext cx="1898029" cy="2554588"/>
              <a:chOff x="6483450" y="2116152"/>
              <a:chExt cx="1656510" cy="2229523"/>
            </a:xfrm>
          </p:grpSpPr>
          <p:sp>
            <p:nvSpPr>
              <p:cNvPr id="336" name="Google Shape;336;p26"/>
              <p:cNvSpPr/>
              <p:nvPr/>
            </p:nvSpPr>
            <p:spPr>
              <a:xfrm>
                <a:off x="6483450" y="3966175"/>
                <a:ext cx="1504800" cy="3795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nvGrpSpPr>
              <p:cNvPr id="337" name="Google Shape;337;p26"/>
              <p:cNvGrpSpPr/>
              <p:nvPr/>
            </p:nvGrpSpPr>
            <p:grpSpPr>
              <a:xfrm>
                <a:off x="6494163" y="2116152"/>
                <a:ext cx="1645797" cy="2150964"/>
                <a:chOff x="4373233" y="3125196"/>
                <a:chExt cx="1107759" cy="1447778"/>
              </a:xfrm>
            </p:grpSpPr>
            <p:sp>
              <p:nvSpPr>
                <p:cNvPr id="338" name="Google Shape;338;p26"/>
                <p:cNvSpPr/>
                <p:nvPr/>
              </p:nvSpPr>
              <p:spPr>
                <a:xfrm>
                  <a:off x="5071312" y="4146714"/>
                  <a:ext cx="45301" cy="160612"/>
                </a:xfrm>
                <a:custGeom>
                  <a:rect b="b" l="l" r="r" t="t"/>
                  <a:pathLst>
                    <a:path extrusionOk="0" h="9484" w="2675">
                      <a:moveTo>
                        <a:pt x="0" y="0"/>
                      </a:moveTo>
                      <a:lnTo>
                        <a:pt x="0" y="8450"/>
                      </a:lnTo>
                      <a:cubicBezTo>
                        <a:pt x="0" y="9028"/>
                        <a:pt x="456" y="9484"/>
                        <a:pt x="1034" y="9484"/>
                      </a:cubicBezTo>
                      <a:lnTo>
                        <a:pt x="1641" y="9484"/>
                      </a:lnTo>
                      <a:cubicBezTo>
                        <a:pt x="2219" y="9484"/>
                        <a:pt x="2675" y="9028"/>
                        <a:pt x="2675" y="8450"/>
                      </a:cubicBezTo>
                      <a:lnTo>
                        <a:pt x="2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6"/>
                <p:cNvSpPr/>
                <p:nvPr/>
              </p:nvSpPr>
              <p:spPr>
                <a:xfrm>
                  <a:off x="4961139" y="4109640"/>
                  <a:ext cx="266659" cy="409251"/>
                </a:xfrm>
                <a:custGeom>
                  <a:rect b="b" l="l" r="r" t="t"/>
                  <a:pathLst>
                    <a:path extrusionOk="0" h="24166" w="15746">
                      <a:moveTo>
                        <a:pt x="7143" y="1"/>
                      </a:moveTo>
                      <a:lnTo>
                        <a:pt x="7143" y="21764"/>
                      </a:lnTo>
                      <a:lnTo>
                        <a:pt x="700" y="21764"/>
                      </a:lnTo>
                      <a:cubicBezTo>
                        <a:pt x="304" y="21764"/>
                        <a:pt x="0" y="22068"/>
                        <a:pt x="0" y="22463"/>
                      </a:cubicBezTo>
                      <a:lnTo>
                        <a:pt x="0" y="24135"/>
                      </a:lnTo>
                      <a:lnTo>
                        <a:pt x="1216" y="24135"/>
                      </a:lnTo>
                      <a:lnTo>
                        <a:pt x="1216" y="23375"/>
                      </a:lnTo>
                      <a:cubicBezTo>
                        <a:pt x="1216" y="23192"/>
                        <a:pt x="1368" y="22980"/>
                        <a:pt x="1611" y="22980"/>
                      </a:cubicBezTo>
                      <a:lnTo>
                        <a:pt x="6809" y="22980"/>
                      </a:lnTo>
                      <a:cubicBezTo>
                        <a:pt x="6991" y="22980"/>
                        <a:pt x="7143" y="23132"/>
                        <a:pt x="7143" y="23344"/>
                      </a:cubicBezTo>
                      <a:lnTo>
                        <a:pt x="7143" y="24165"/>
                      </a:lnTo>
                      <a:lnTo>
                        <a:pt x="8572" y="24165"/>
                      </a:lnTo>
                      <a:lnTo>
                        <a:pt x="8572" y="23344"/>
                      </a:lnTo>
                      <a:cubicBezTo>
                        <a:pt x="8572" y="23132"/>
                        <a:pt x="8724" y="22980"/>
                        <a:pt x="8906" y="22980"/>
                      </a:cubicBezTo>
                      <a:lnTo>
                        <a:pt x="14134" y="22980"/>
                      </a:lnTo>
                      <a:cubicBezTo>
                        <a:pt x="14347" y="22980"/>
                        <a:pt x="14530" y="23132"/>
                        <a:pt x="14530" y="23375"/>
                      </a:cubicBezTo>
                      <a:lnTo>
                        <a:pt x="14530" y="24135"/>
                      </a:lnTo>
                      <a:lnTo>
                        <a:pt x="15745" y="24135"/>
                      </a:lnTo>
                      <a:lnTo>
                        <a:pt x="15745" y="22463"/>
                      </a:lnTo>
                      <a:cubicBezTo>
                        <a:pt x="15745" y="22068"/>
                        <a:pt x="15441" y="21764"/>
                        <a:pt x="15046" y="21764"/>
                      </a:cubicBezTo>
                      <a:lnTo>
                        <a:pt x="8572" y="21764"/>
                      </a:lnTo>
                      <a:lnTo>
                        <a:pt x="85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26"/>
                <p:cNvSpPr/>
                <p:nvPr/>
              </p:nvSpPr>
              <p:spPr>
                <a:xfrm>
                  <a:off x="4940544" y="4506042"/>
                  <a:ext cx="61796" cy="61779"/>
                </a:xfrm>
                <a:custGeom>
                  <a:rect b="b" l="l" r="r" t="t"/>
                  <a:pathLst>
                    <a:path extrusionOk="0" h="3648" w="3649">
                      <a:moveTo>
                        <a:pt x="1824" y="0"/>
                      </a:moveTo>
                      <a:cubicBezTo>
                        <a:pt x="821" y="0"/>
                        <a:pt x="1" y="821"/>
                        <a:pt x="1" y="1824"/>
                      </a:cubicBezTo>
                      <a:cubicBezTo>
                        <a:pt x="1" y="2827"/>
                        <a:pt x="821" y="3648"/>
                        <a:pt x="1824" y="3648"/>
                      </a:cubicBezTo>
                      <a:cubicBezTo>
                        <a:pt x="2827" y="3648"/>
                        <a:pt x="3648" y="2827"/>
                        <a:pt x="3648" y="1824"/>
                      </a:cubicBezTo>
                      <a:cubicBezTo>
                        <a:pt x="3648" y="821"/>
                        <a:pt x="2827" y="0"/>
                        <a:pt x="18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6"/>
                <p:cNvSpPr/>
                <p:nvPr/>
              </p:nvSpPr>
              <p:spPr>
                <a:xfrm>
                  <a:off x="4954449" y="4519930"/>
                  <a:ext cx="35022" cy="35022"/>
                </a:xfrm>
                <a:custGeom>
                  <a:rect b="b" l="l" r="r" t="t"/>
                  <a:pathLst>
                    <a:path extrusionOk="0" h="2068" w="2068">
                      <a:moveTo>
                        <a:pt x="1003" y="1"/>
                      </a:moveTo>
                      <a:cubicBezTo>
                        <a:pt x="456" y="1"/>
                        <a:pt x="0" y="487"/>
                        <a:pt x="0" y="1034"/>
                      </a:cubicBezTo>
                      <a:cubicBezTo>
                        <a:pt x="0" y="1612"/>
                        <a:pt x="456" y="2068"/>
                        <a:pt x="1003" y="2068"/>
                      </a:cubicBezTo>
                      <a:cubicBezTo>
                        <a:pt x="1581" y="2068"/>
                        <a:pt x="2067" y="1612"/>
                        <a:pt x="2037" y="1034"/>
                      </a:cubicBezTo>
                      <a:cubicBezTo>
                        <a:pt x="2037" y="487"/>
                        <a:pt x="1581" y="1"/>
                        <a:pt x="10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26"/>
                <p:cNvSpPr/>
                <p:nvPr/>
              </p:nvSpPr>
              <p:spPr>
                <a:xfrm>
                  <a:off x="5063589" y="4506042"/>
                  <a:ext cx="61779" cy="61779"/>
                </a:xfrm>
                <a:custGeom>
                  <a:rect b="b" l="l" r="r" t="t"/>
                  <a:pathLst>
                    <a:path extrusionOk="0" h="3648" w="3648">
                      <a:moveTo>
                        <a:pt x="1824" y="0"/>
                      </a:moveTo>
                      <a:cubicBezTo>
                        <a:pt x="790" y="0"/>
                        <a:pt x="0" y="851"/>
                        <a:pt x="0" y="1824"/>
                      </a:cubicBezTo>
                      <a:cubicBezTo>
                        <a:pt x="0" y="2857"/>
                        <a:pt x="821" y="3648"/>
                        <a:pt x="1824" y="3648"/>
                      </a:cubicBezTo>
                      <a:cubicBezTo>
                        <a:pt x="2857" y="3648"/>
                        <a:pt x="3648" y="2827"/>
                        <a:pt x="3648" y="1824"/>
                      </a:cubicBezTo>
                      <a:cubicBezTo>
                        <a:pt x="3648" y="821"/>
                        <a:pt x="2827" y="0"/>
                        <a:pt x="1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26"/>
                <p:cNvSpPr/>
                <p:nvPr/>
              </p:nvSpPr>
              <p:spPr>
                <a:xfrm>
                  <a:off x="5076969" y="4519930"/>
                  <a:ext cx="35022" cy="35022"/>
                </a:xfrm>
                <a:custGeom>
                  <a:rect b="b" l="l" r="r" t="t"/>
                  <a:pathLst>
                    <a:path extrusionOk="0" h="2068" w="2068">
                      <a:moveTo>
                        <a:pt x="1034" y="1"/>
                      </a:moveTo>
                      <a:cubicBezTo>
                        <a:pt x="456" y="1"/>
                        <a:pt x="0" y="487"/>
                        <a:pt x="0" y="1034"/>
                      </a:cubicBezTo>
                      <a:cubicBezTo>
                        <a:pt x="0" y="1612"/>
                        <a:pt x="456" y="2068"/>
                        <a:pt x="1034" y="2068"/>
                      </a:cubicBezTo>
                      <a:cubicBezTo>
                        <a:pt x="1611" y="2068"/>
                        <a:pt x="2067" y="1612"/>
                        <a:pt x="2067" y="1034"/>
                      </a:cubicBezTo>
                      <a:cubicBezTo>
                        <a:pt x="2067" y="487"/>
                        <a:pt x="1611" y="1"/>
                        <a:pt x="10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26"/>
                <p:cNvSpPr/>
                <p:nvPr/>
              </p:nvSpPr>
              <p:spPr>
                <a:xfrm>
                  <a:off x="5186617" y="4506042"/>
                  <a:ext cx="61796" cy="61779"/>
                </a:xfrm>
                <a:custGeom>
                  <a:rect b="b" l="l" r="r" t="t"/>
                  <a:pathLst>
                    <a:path extrusionOk="0" h="3648" w="3649">
                      <a:moveTo>
                        <a:pt x="1824" y="0"/>
                      </a:moveTo>
                      <a:cubicBezTo>
                        <a:pt x="791" y="0"/>
                        <a:pt x="1" y="851"/>
                        <a:pt x="1" y="1824"/>
                      </a:cubicBezTo>
                      <a:cubicBezTo>
                        <a:pt x="1" y="2857"/>
                        <a:pt x="821" y="3648"/>
                        <a:pt x="1824" y="3648"/>
                      </a:cubicBezTo>
                      <a:cubicBezTo>
                        <a:pt x="2858" y="3648"/>
                        <a:pt x="3648" y="2827"/>
                        <a:pt x="3648" y="1824"/>
                      </a:cubicBezTo>
                      <a:cubicBezTo>
                        <a:pt x="3648" y="821"/>
                        <a:pt x="2858" y="0"/>
                        <a:pt x="1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26"/>
                <p:cNvSpPr/>
                <p:nvPr/>
              </p:nvSpPr>
              <p:spPr>
                <a:xfrm>
                  <a:off x="5200013" y="4519930"/>
                  <a:ext cx="35530" cy="35022"/>
                </a:xfrm>
                <a:custGeom>
                  <a:rect b="b" l="l" r="r" t="t"/>
                  <a:pathLst>
                    <a:path extrusionOk="0" h="2068" w="2098">
                      <a:moveTo>
                        <a:pt x="1033" y="1"/>
                      </a:moveTo>
                      <a:cubicBezTo>
                        <a:pt x="456" y="1"/>
                        <a:pt x="0" y="487"/>
                        <a:pt x="0" y="1034"/>
                      </a:cubicBezTo>
                      <a:cubicBezTo>
                        <a:pt x="0" y="1612"/>
                        <a:pt x="456" y="2068"/>
                        <a:pt x="1033" y="2068"/>
                      </a:cubicBezTo>
                      <a:cubicBezTo>
                        <a:pt x="1611" y="2068"/>
                        <a:pt x="2097" y="1612"/>
                        <a:pt x="2067" y="1034"/>
                      </a:cubicBezTo>
                      <a:cubicBezTo>
                        <a:pt x="2067" y="487"/>
                        <a:pt x="1611" y="1"/>
                        <a:pt x="10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6"/>
                <p:cNvSpPr/>
                <p:nvPr/>
              </p:nvSpPr>
              <p:spPr>
                <a:xfrm>
                  <a:off x="4954449" y="3533573"/>
                  <a:ext cx="526543" cy="623902"/>
                </a:xfrm>
                <a:custGeom>
                  <a:rect b="b" l="l" r="r" t="t"/>
                  <a:pathLst>
                    <a:path extrusionOk="0" h="36841" w="31092">
                      <a:moveTo>
                        <a:pt x="28530" y="1"/>
                      </a:moveTo>
                      <a:cubicBezTo>
                        <a:pt x="28513" y="1"/>
                        <a:pt x="28497" y="1"/>
                        <a:pt x="28481" y="1"/>
                      </a:cubicBezTo>
                      <a:lnTo>
                        <a:pt x="10517" y="1"/>
                      </a:lnTo>
                      <a:cubicBezTo>
                        <a:pt x="9453" y="1"/>
                        <a:pt x="8541" y="731"/>
                        <a:pt x="8268" y="1764"/>
                      </a:cubicBezTo>
                      <a:lnTo>
                        <a:pt x="365" y="33983"/>
                      </a:lnTo>
                      <a:cubicBezTo>
                        <a:pt x="0" y="35412"/>
                        <a:pt x="1125" y="36840"/>
                        <a:pt x="2614" y="36840"/>
                      </a:cubicBezTo>
                      <a:lnTo>
                        <a:pt x="20761" y="36840"/>
                      </a:lnTo>
                      <a:cubicBezTo>
                        <a:pt x="21824" y="36840"/>
                        <a:pt x="22736" y="36081"/>
                        <a:pt x="23010" y="35047"/>
                      </a:cubicBezTo>
                      <a:lnTo>
                        <a:pt x="30761" y="2828"/>
                      </a:lnTo>
                      <a:cubicBezTo>
                        <a:pt x="31091" y="1384"/>
                        <a:pt x="30024" y="1"/>
                        <a:pt x="285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26"/>
                <p:cNvSpPr/>
                <p:nvPr/>
              </p:nvSpPr>
              <p:spPr>
                <a:xfrm>
                  <a:off x="4919949" y="3533573"/>
                  <a:ext cx="527576" cy="623902"/>
                </a:xfrm>
                <a:custGeom>
                  <a:rect b="b" l="l" r="r" t="t"/>
                  <a:pathLst>
                    <a:path extrusionOk="0" h="36841" w="31153">
                      <a:moveTo>
                        <a:pt x="28561" y="1"/>
                      </a:moveTo>
                      <a:cubicBezTo>
                        <a:pt x="28545" y="1"/>
                        <a:pt x="28528" y="1"/>
                        <a:pt x="28512" y="1"/>
                      </a:cubicBezTo>
                      <a:lnTo>
                        <a:pt x="10548" y="1"/>
                      </a:lnTo>
                      <a:cubicBezTo>
                        <a:pt x="9484" y="1"/>
                        <a:pt x="8572" y="731"/>
                        <a:pt x="8299" y="1764"/>
                      </a:cubicBezTo>
                      <a:lnTo>
                        <a:pt x="396" y="33983"/>
                      </a:lnTo>
                      <a:cubicBezTo>
                        <a:pt x="1" y="35412"/>
                        <a:pt x="1156" y="36840"/>
                        <a:pt x="2645" y="36840"/>
                      </a:cubicBezTo>
                      <a:lnTo>
                        <a:pt x="20791" y="36840"/>
                      </a:lnTo>
                      <a:cubicBezTo>
                        <a:pt x="21855" y="36840"/>
                        <a:pt x="22767" y="36081"/>
                        <a:pt x="23041" y="35047"/>
                      </a:cubicBezTo>
                      <a:lnTo>
                        <a:pt x="30792" y="2828"/>
                      </a:lnTo>
                      <a:cubicBezTo>
                        <a:pt x="31152" y="1384"/>
                        <a:pt x="30085" y="1"/>
                        <a:pt x="285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26"/>
                <p:cNvSpPr/>
                <p:nvPr/>
              </p:nvSpPr>
              <p:spPr>
                <a:xfrm>
                  <a:off x="4951874" y="3559842"/>
                  <a:ext cx="464832" cy="570862"/>
                </a:xfrm>
                <a:custGeom>
                  <a:rect b="b" l="l" r="r" t="t"/>
                  <a:pathLst>
                    <a:path extrusionOk="0" h="33709" w="27448">
                      <a:moveTo>
                        <a:pt x="26688" y="213"/>
                      </a:moveTo>
                      <a:cubicBezTo>
                        <a:pt x="26931" y="213"/>
                        <a:pt x="27052" y="335"/>
                        <a:pt x="27113" y="395"/>
                      </a:cubicBezTo>
                      <a:cubicBezTo>
                        <a:pt x="27204" y="487"/>
                        <a:pt x="27265" y="639"/>
                        <a:pt x="27235" y="851"/>
                      </a:cubicBezTo>
                      <a:lnTo>
                        <a:pt x="19484" y="33071"/>
                      </a:lnTo>
                      <a:cubicBezTo>
                        <a:pt x="19393" y="33344"/>
                        <a:pt x="19210" y="33496"/>
                        <a:pt x="18937" y="33496"/>
                      </a:cubicBezTo>
                      <a:lnTo>
                        <a:pt x="791" y="33496"/>
                      </a:lnTo>
                      <a:cubicBezTo>
                        <a:pt x="547" y="33496"/>
                        <a:pt x="456" y="33375"/>
                        <a:pt x="365" y="33314"/>
                      </a:cubicBezTo>
                      <a:cubicBezTo>
                        <a:pt x="304" y="33223"/>
                        <a:pt x="213" y="33071"/>
                        <a:pt x="243" y="32858"/>
                      </a:cubicBezTo>
                      <a:lnTo>
                        <a:pt x="8146" y="639"/>
                      </a:lnTo>
                      <a:cubicBezTo>
                        <a:pt x="8238" y="365"/>
                        <a:pt x="8450" y="213"/>
                        <a:pt x="8693" y="213"/>
                      </a:cubicBezTo>
                      <a:close/>
                      <a:moveTo>
                        <a:pt x="8693" y="0"/>
                      </a:moveTo>
                      <a:cubicBezTo>
                        <a:pt x="8359" y="0"/>
                        <a:pt x="8055" y="243"/>
                        <a:pt x="7964" y="578"/>
                      </a:cubicBezTo>
                      <a:lnTo>
                        <a:pt x="61" y="32797"/>
                      </a:lnTo>
                      <a:cubicBezTo>
                        <a:pt x="0" y="33101"/>
                        <a:pt x="152" y="33344"/>
                        <a:pt x="213" y="33435"/>
                      </a:cubicBezTo>
                      <a:cubicBezTo>
                        <a:pt x="304" y="33527"/>
                        <a:pt x="487" y="33709"/>
                        <a:pt x="791" y="33709"/>
                      </a:cubicBezTo>
                      <a:lnTo>
                        <a:pt x="18937" y="33709"/>
                      </a:lnTo>
                      <a:cubicBezTo>
                        <a:pt x="19302" y="33709"/>
                        <a:pt x="19606" y="33466"/>
                        <a:pt x="19636" y="33131"/>
                      </a:cubicBezTo>
                      <a:lnTo>
                        <a:pt x="27387" y="942"/>
                      </a:lnTo>
                      <a:cubicBezTo>
                        <a:pt x="27448" y="608"/>
                        <a:pt x="27296" y="395"/>
                        <a:pt x="27235" y="274"/>
                      </a:cubicBezTo>
                      <a:cubicBezTo>
                        <a:pt x="27144" y="213"/>
                        <a:pt x="26961" y="0"/>
                        <a:pt x="266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6"/>
                <p:cNvSpPr/>
                <p:nvPr/>
              </p:nvSpPr>
              <p:spPr>
                <a:xfrm>
                  <a:off x="4781983" y="4109640"/>
                  <a:ext cx="566239" cy="63845"/>
                </a:xfrm>
                <a:custGeom>
                  <a:rect b="b" l="l" r="r" t="t"/>
                  <a:pathLst>
                    <a:path extrusionOk="0" h="3770" w="33436">
                      <a:moveTo>
                        <a:pt x="852" y="1"/>
                      </a:moveTo>
                      <a:lnTo>
                        <a:pt x="1" y="3770"/>
                      </a:lnTo>
                      <a:lnTo>
                        <a:pt x="30457" y="3770"/>
                      </a:lnTo>
                      <a:cubicBezTo>
                        <a:pt x="31673" y="3770"/>
                        <a:pt x="32737" y="2919"/>
                        <a:pt x="33010" y="1764"/>
                      </a:cubicBezTo>
                      <a:lnTo>
                        <a:pt x="334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26"/>
                <p:cNvSpPr/>
                <p:nvPr/>
              </p:nvSpPr>
              <p:spPr>
                <a:xfrm>
                  <a:off x="4752648" y="4109640"/>
                  <a:ext cx="562632" cy="63845"/>
                </a:xfrm>
                <a:custGeom>
                  <a:rect b="b" l="l" r="r" t="t"/>
                  <a:pathLst>
                    <a:path extrusionOk="0" h="3770" w="33223">
                      <a:moveTo>
                        <a:pt x="2128" y="1"/>
                      </a:moveTo>
                      <a:cubicBezTo>
                        <a:pt x="1277" y="1"/>
                        <a:pt x="517" y="609"/>
                        <a:pt x="304" y="1460"/>
                      </a:cubicBezTo>
                      <a:cubicBezTo>
                        <a:pt x="0" y="2615"/>
                        <a:pt x="912" y="3770"/>
                        <a:pt x="2128" y="3770"/>
                      </a:cubicBezTo>
                      <a:lnTo>
                        <a:pt x="30244" y="3770"/>
                      </a:lnTo>
                      <a:cubicBezTo>
                        <a:pt x="31460" y="3770"/>
                        <a:pt x="32524" y="2919"/>
                        <a:pt x="32797" y="1764"/>
                      </a:cubicBezTo>
                      <a:lnTo>
                        <a:pt x="332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26"/>
                <p:cNvSpPr/>
                <p:nvPr/>
              </p:nvSpPr>
              <p:spPr>
                <a:xfrm>
                  <a:off x="4699620" y="3538688"/>
                  <a:ext cx="377329" cy="261934"/>
                </a:xfrm>
                <a:custGeom>
                  <a:rect b="b" l="l" r="r" t="t"/>
                  <a:pathLst>
                    <a:path extrusionOk="0" h="15467" w="22281">
                      <a:moveTo>
                        <a:pt x="10558" y="10528"/>
                      </a:moveTo>
                      <a:cubicBezTo>
                        <a:pt x="10604" y="10544"/>
                        <a:pt x="10646" y="10581"/>
                        <a:pt x="10669" y="10581"/>
                      </a:cubicBezTo>
                      <a:cubicBezTo>
                        <a:pt x="10700" y="10611"/>
                        <a:pt x="10730" y="10611"/>
                        <a:pt x="10730" y="10611"/>
                      </a:cubicBezTo>
                      <a:lnTo>
                        <a:pt x="10700" y="10611"/>
                      </a:lnTo>
                      <a:cubicBezTo>
                        <a:pt x="10670" y="10596"/>
                        <a:pt x="10619" y="10567"/>
                        <a:pt x="10558" y="10528"/>
                      </a:cubicBezTo>
                      <a:close/>
                      <a:moveTo>
                        <a:pt x="19388" y="1"/>
                      </a:moveTo>
                      <a:cubicBezTo>
                        <a:pt x="18537" y="1"/>
                        <a:pt x="17706" y="417"/>
                        <a:pt x="17204" y="1188"/>
                      </a:cubicBezTo>
                      <a:lnTo>
                        <a:pt x="17174" y="1219"/>
                      </a:lnTo>
                      <a:lnTo>
                        <a:pt x="16931" y="1553"/>
                      </a:lnTo>
                      <a:lnTo>
                        <a:pt x="16718" y="1918"/>
                      </a:lnTo>
                      <a:lnTo>
                        <a:pt x="16262" y="2617"/>
                      </a:lnTo>
                      <a:cubicBezTo>
                        <a:pt x="15958" y="3073"/>
                        <a:pt x="15593" y="3590"/>
                        <a:pt x="15289" y="4046"/>
                      </a:cubicBezTo>
                      <a:cubicBezTo>
                        <a:pt x="14985" y="4502"/>
                        <a:pt x="14682" y="4957"/>
                        <a:pt x="14347" y="5413"/>
                      </a:cubicBezTo>
                      <a:cubicBezTo>
                        <a:pt x="14013" y="5869"/>
                        <a:pt x="13709" y="6325"/>
                        <a:pt x="13374" y="6781"/>
                      </a:cubicBezTo>
                      <a:cubicBezTo>
                        <a:pt x="13223" y="6994"/>
                        <a:pt x="13010" y="7176"/>
                        <a:pt x="12858" y="7419"/>
                      </a:cubicBezTo>
                      <a:cubicBezTo>
                        <a:pt x="12706" y="7632"/>
                        <a:pt x="12523" y="7845"/>
                        <a:pt x="12371" y="8058"/>
                      </a:cubicBezTo>
                      <a:cubicBezTo>
                        <a:pt x="12037" y="8483"/>
                        <a:pt x="11703" y="8909"/>
                        <a:pt x="11338" y="9274"/>
                      </a:cubicBezTo>
                      <a:cubicBezTo>
                        <a:pt x="11186" y="9456"/>
                        <a:pt x="11004" y="9669"/>
                        <a:pt x="10852" y="9821"/>
                      </a:cubicBezTo>
                      <a:cubicBezTo>
                        <a:pt x="10669" y="10003"/>
                        <a:pt x="10517" y="10155"/>
                        <a:pt x="10365" y="10277"/>
                      </a:cubicBezTo>
                      <a:cubicBezTo>
                        <a:pt x="10336" y="10294"/>
                        <a:pt x="10307" y="10313"/>
                        <a:pt x="10280" y="10333"/>
                      </a:cubicBezTo>
                      <a:lnTo>
                        <a:pt x="10280" y="10333"/>
                      </a:lnTo>
                      <a:cubicBezTo>
                        <a:pt x="10146" y="10240"/>
                        <a:pt x="10005" y="10106"/>
                        <a:pt x="9818" y="9973"/>
                      </a:cubicBezTo>
                      <a:lnTo>
                        <a:pt x="9301" y="9426"/>
                      </a:lnTo>
                      <a:cubicBezTo>
                        <a:pt x="8967" y="9091"/>
                        <a:pt x="8602" y="8666"/>
                        <a:pt x="8268" y="8240"/>
                      </a:cubicBezTo>
                      <a:cubicBezTo>
                        <a:pt x="7934" y="7845"/>
                        <a:pt x="7599" y="7419"/>
                        <a:pt x="7235" y="6964"/>
                      </a:cubicBezTo>
                      <a:cubicBezTo>
                        <a:pt x="6596" y="6052"/>
                        <a:pt x="5958" y="5140"/>
                        <a:pt x="5320" y="4198"/>
                      </a:cubicBezTo>
                      <a:cubicBezTo>
                        <a:pt x="4955" y="3742"/>
                        <a:pt x="4651" y="3286"/>
                        <a:pt x="4347" y="2769"/>
                      </a:cubicBezTo>
                      <a:lnTo>
                        <a:pt x="3891" y="2070"/>
                      </a:lnTo>
                      <a:lnTo>
                        <a:pt x="3678" y="1705"/>
                      </a:lnTo>
                      <a:lnTo>
                        <a:pt x="3435" y="1371"/>
                      </a:lnTo>
                      <a:lnTo>
                        <a:pt x="3405" y="1340"/>
                      </a:lnTo>
                      <a:cubicBezTo>
                        <a:pt x="3085" y="829"/>
                        <a:pt x="2541" y="541"/>
                        <a:pt x="1971" y="541"/>
                      </a:cubicBezTo>
                      <a:cubicBezTo>
                        <a:pt x="1729" y="541"/>
                        <a:pt x="1482" y="593"/>
                        <a:pt x="1247" y="702"/>
                      </a:cubicBezTo>
                      <a:cubicBezTo>
                        <a:pt x="365" y="1067"/>
                        <a:pt x="0" y="2100"/>
                        <a:pt x="365" y="2982"/>
                      </a:cubicBezTo>
                      <a:lnTo>
                        <a:pt x="548" y="3377"/>
                      </a:lnTo>
                      <a:lnTo>
                        <a:pt x="760" y="3802"/>
                      </a:lnTo>
                      <a:cubicBezTo>
                        <a:pt x="851" y="4076"/>
                        <a:pt x="1003" y="4350"/>
                        <a:pt x="1125" y="4623"/>
                      </a:cubicBezTo>
                      <a:lnTo>
                        <a:pt x="1915" y="6204"/>
                      </a:lnTo>
                      <a:cubicBezTo>
                        <a:pt x="2493" y="7268"/>
                        <a:pt x="3070" y="8331"/>
                        <a:pt x="3709" y="9365"/>
                      </a:cubicBezTo>
                      <a:cubicBezTo>
                        <a:pt x="4013" y="9882"/>
                        <a:pt x="4347" y="10398"/>
                        <a:pt x="4712" y="10915"/>
                      </a:cubicBezTo>
                      <a:cubicBezTo>
                        <a:pt x="5046" y="11462"/>
                        <a:pt x="5411" y="11948"/>
                        <a:pt x="5836" y="12465"/>
                      </a:cubicBezTo>
                      <a:cubicBezTo>
                        <a:pt x="6019" y="12708"/>
                        <a:pt x="6262" y="12982"/>
                        <a:pt x="6475" y="13225"/>
                      </a:cubicBezTo>
                      <a:cubicBezTo>
                        <a:pt x="6718" y="13468"/>
                        <a:pt x="6931" y="13742"/>
                        <a:pt x="7235" y="13985"/>
                      </a:cubicBezTo>
                      <a:cubicBezTo>
                        <a:pt x="7508" y="14258"/>
                        <a:pt x="7842" y="14532"/>
                        <a:pt x="8268" y="14806"/>
                      </a:cubicBezTo>
                      <a:cubicBezTo>
                        <a:pt x="8511" y="14958"/>
                        <a:pt x="8724" y="15049"/>
                        <a:pt x="9028" y="15170"/>
                      </a:cubicBezTo>
                      <a:cubicBezTo>
                        <a:pt x="9180" y="15201"/>
                        <a:pt x="9332" y="15292"/>
                        <a:pt x="9514" y="15322"/>
                      </a:cubicBezTo>
                      <a:cubicBezTo>
                        <a:pt x="9666" y="15383"/>
                        <a:pt x="9879" y="15383"/>
                        <a:pt x="10092" y="15444"/>
                      </a:cubicBezTo>
                      <a:cubicBezTo>
                        <a:pt x="10183" y="15459"/>
                        <a:pt x="10297" y="15467"/>
                        <a:pt x="10419" y="15467"/>
                      </a:cubicBezTo>
                      <a:cubicBezTo>
                        <a:pt x="10540" y="15467"/>
                        <a:pt x="10669" y="15459"/>
                        <a:pt x="10791" y="15444"/>
                      </a:cubicBezTo>
                      <a:cubicBezTo>
                        <a:pt x="10852" y="15383"/>
                        <a:pt x="10882" y="15383"/>
                        <a:pt x="10973" y="15383"/>
                      </a:cubicBezTo>
                      <a:cubicBezTo>
                        <a:pt x="11034" y="15383"/>
                        <a:pt x="11095" y="15353"/>
                        <a:pt x="11156" y="15353"/>
                      </a:cubicBezTo>
                      <a:lnTo>
                        <a:pt x="11308" y="15353"/>
                      </a:lnTo>
                      <a:cubicBezTo>
                        <a:pt x="11338" y="15353"/>
                        <a:pt x="11399" y="15322"/>
                        <a:pt x="11429" y="15322"/>
                      </a:cubicBezTo>
                      <a:cubicBezTo>
                        <a:pt x="11612" y="15292"/>
                        <a:pt x="11733" y="15201"/>
                        <a:pt x="11885" y="15170"/>
                      </a:cubicBezTo>
                      <a:cubicBezTo>
                        <a:pt x="12037" y="15079"/>
                        <a:pt x="12159" y="15049"/>
                        <a:pt x="12250" y="14988"/>
                      </a:cubicBezTo>
                      <a:cubicBezTo>
                        <a:pt x="12706" y="14745"/>
                        <a:pt x="13071" y="14532"/>
                        <a:pt x="13374" y="14289"/>
                      </a:cubicBezTo>
                      <a:cubicBezTo>
                        <a:pt x="13678" y="14076"/>
                        <a:pt x="13922" y="13833"/>
                        <a:pt x="14195" y="13620"/>
                      </a:cubicBezTo>
                      <a:cubicBezTo>
                        <a:pt x="14438" y="13377"/>
                        <a:pt x="14682" y="13164"/>
                        <a:pt x="14925" y="12921"/>
                      </a:cubicBezTo>
                      <a:cubicBezTo>
                        <a:pt x="15381" y="12465"/>
                        <a:pt x="15776" y="11979"/>
                        <a:pt x="16201" y="11523"/>
                      </a:cubicBezTo>
                      <a:cubicBezTo>
                        <a:pt x="16627" y="11067"/>
                        <a:pt x="17022" y="10611"/>
                        <a:pt x="17387" y="10125"/>
                      </a:cubicBezTo>
                      <a:cubicBezTo>
                        <a:pt x="17782" y="9638"/>
                        <a:pt x="18147" y="9182"/>
                        <a:pt x="18481" y="8666"/>
                      </a:cubicBezTo>
                      <a:cubicBezTo>
                        <a:pt x="18876" y="8179"/>
                        <a:pt x="19210" y="7693"/>
                        <a:pt x="19545" y="7207"/>
                      </a:cubicBezTo>
                      <a:lnTo>
                        <a:pt x="20578" y="5717"/>
                      </a:lnTo>
                      <a:lnTo>
                        <a:pt x="21065" y="4957"/>
                      </a:lnTo>
                      <a:lnTo>
                        <a:pt x="21308" y="4562"/>
                      </a:lnTo>
                      <a:lnTo>
                        <a:pt x="21581" y="4198"/>
                      </a:lnTo>
                      <a:cubicBezTo>
                        <a:pt x="22280" y="2982"/>
                        <a:pt x="21946" y="1371"/>
                        <a:pt x="20821" y="429"/>
                      </a:cubicBezTo>
                      <a:cubicBezTo>
                        <a:pt x="20377" y="139"/>
                        <a:pt x="19879" y="1"/>
                        <a:pt x="19388"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26"/>
                <p:cNvSpPr/>
                <p:nvPr/>
              </p:nvSpPr>
              <p:spPr>
                <a:xfrm>
                  <a:off x="4667694" y="3435560"/>
                  <a:ext cx="103998" cy="155531"/>
                </a:xfrm>
                <a:custGeom>
                  <a:rect b="b" l="l" r="r" t="t"/>
                  <a:pathLst>
                    <a:path extrusionOk="0" h="9184" w="6141">
                      <a:moveTo>
                        <a:pt x="2743" y="1"/>
                      </a:moveTo>
                      <a:cubicBezTo>
                        <a:pt x="2275" y="1"/>
                        <a:pt x="3040" y="3204"/>
                        <a:pt x="3040" y="3204"/>
                      </a:cubicBezTo>
                      <a:cubicBezTo>
                        <a:pt x="3040" y="3204"/>
                        <a:pt x="2904" y="3088"/>
                        <a:pt x="2679" y="3088"/>
                      </a:cubicBezTo>
                      <a:cubicBezTo>
                        <a:pt x="2622" y="3088"/>
                        <a:pt x="2560" y="3095"/>
                        <a:pt x="2493" y="3113"/>
                      </a:cubicBezTo>
                      <a:cubicBezTo>
                        <a:pt x="1977" y="3265"/>
                        <a:pt x="882" y="3964"/>
                        <a:pt x="426" y="4572"/>
                      </a:cubicBezTo>
                      <a:cubicBezTo>
                        <a:pt x="1" y="5150"/>
                        <a:pt x="578" y="6396"/>
                        <a:pt x="578" y="6396"/>
                      </a:cubicBezTo>
                      <a:cubicBezTo>
                        <a:pt x="578" y="6396"/>
                        <a:pt x="1186" y="8767"/>
                        <a:pt x="2402" y="9132"/>
                      </a:cubicBezTo>
                      <a:cubicBezTo>
                        <a:pt x="2504" y="9167"/>
                        <a:pt x="2611" y="9184"/>
                        <a:pt x="2723" y="9184"/>
                      </a:cubicBezTo>
                      <a:cubicBezTo>
                        <a:pt x="3743" y="9184"/>
                        <a:pt x="5077" y="7825"/>
                        <a:pt x="5077" y="7825"/>
                      </a:cubicBezTo>
                      <a:cubicBezTo>
                        <a:pt x="5715" y="6973"/>
                        <a:pt x="5776" y="6518"/>
                        <a:pt x="5989" y="5606"/>
                      </a:cubicBezTo>
                      <a:cubicBezTo>
                        <a:pt x="6141" y="4694"/>
                        <a:pt x="4682" y="3782"/>
                        <a:pt x="4682" y="3782"/>
                      </a:cubicBezTo>
                      <a:cubicBezTo>
                        <a:pt x="4682" y="3782"/>
                        <a:pt x="3344" y="286"/>
                        <a:pt x="2797" y="13"/>
                      </a:cubicBezTo>
                      <a:cubicBezTo>
                        <a:pt x="2778" y="5"/>
                        <a:pt x="2759" y="1"/>
                        <a:pt x="2743"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26"/>
                <p:cNvSpPr/>
                <p:nvPr/>
              </p:nvSpPr>
              <p:spPr>
                <a:xfrm>
                  <a:off x="4719182" y="3500987"/>
                  <a:ext cx="44539" cy="36918"/>
                </a:xfrm>
                <a:custGeom>
                  <a:rect b="b" l="l" r="r" t="t"/>
                  <a:pathLst>
                    <a:path extrusionOk="0" h="2180" w="2630">
                      <a:moveTo>
                        <a:pt x="1108" y="0"/>
                      </a:moveTo>
                      <a:cubicBezTo>
                        <a:pt x="1096" y="0"/>
                        <a:pt x="1081" y="3"/>
                        <a:pt x="1064" y="10"/>
                      </a:cubicBezTo>
                      <a:cubicBezTo>
                        <a:pt x="821" y="40"/>
                        <a:pt x="456" y="10"/>
                        <a:pt x="274" y="192"/>
                      </a:cubicBezTo>
                      <a:cubicBezTo>
                        <a:pt x="0" y="466"/>
                        <a:pt x="183" y="831"/>
                        <a:pt x="396" y="1044"/>
                      </a:cubicBezTo>
                      <a:cubicBezTo>
                        <a:pt x="882" y="1651"/>
                        <a:pt x="1794" y="1895"/>
                        <a:pt x="2462" y="2168"/>
                      </a:cubicBezTo>
                      <a:cubicBezTo>
                        <a:pt x="2478" y="2176"/>
                        <a:pt x="2492" y="2179"/>
                        <a:pt x="2505" y="2179"/>
                      </a:cubicBezTo>
                      <a:cubicBezTo>
                        <a:pt x="2596" y="2179"/>
                        <a:pt x="2630" y="2012"/>
                        <a:pt x="2523" y="1986"/>
                      </a:cubicBezTo>
                      <a:cubicBezTo>
                        <a:pt x="1976" y="1773"/>
                        <a:pt x="1490" y="1591"/>
                        <a:pt x="1003" y="1317"/>
                      </a:cubicBezTo>
                      <a:cubicBezTo>
                        <a:pt x="760" y="1165"/>
                        <a:pt x="396" y="952"/>
                        <a:pt x="365" y="648"/>
                      </a:cubicBezTo>
                      <a:cubicBezTo>
                        <a:pt x="304" y="192"/>
                        <a:pt x="730" y="223"/>
                        <a:pt x="1064" y="192"/>
                      </a:cubicBezTo>
                      <a:cubicBezTo>
                        <a:pt x="1172" y="192"/>
                        <a:pt x="1208" y="0"/>
                        <a:pt x="1108"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26"/>
                <p:cNvSpPr/>
                <p:nvPr/>
              </p:nvSpPr>
              <p:spPr>
                <a:xfrm>
                  <a:off x="4677636" y="3512758"/>
                  <a:ext cx="47909" cy="28095"/>
                </a:xfrm>
                <a:custGeom>
                  <a:rect b="b" l="l" r="r" t="t"/>
                  <a:pathLst>
                    <a:path extrusionOk="0" h="1659" w="2829">
                      <a:moveTo>
                        <a:pt x="2663" y="0"/>
                      </a:moveTo>
                      <a:cubicBezTo>
                        <a:pt x="2645" y="0"/>
                        <a:pt x="2625" y="4"/>
                        <a:pt x="2605" y="14"/>
                      </a:cubicBezTo>
                      <a:cubicBezTo>
                        <a:pt x="1937" y="713"/>
                        <a:pt x="1055" y="1200"/>
                        <a:pt x="113" y="1473"/>
                      </a:cubicBezTo>
                      <a:cubicBezTo>
                        <a:pt x="1" y="1501"/>
                        <a:pt x="18" y="1659"/>
                        <a:pt x="117" y="1659"/>
                      </a:cubicBezTo>
                      <a:cubicBezTo>
                        <a:pt x="125" y="1659"/>
                        <a:pt x="134" y="1658"/>
                        <a:pt x="143" y="1656"/>
                      </a:cubicBezTo>
                      <a:cubicBezTo>
                        <a:pt x="1146" y="1382"/>
                        <a:pt x="1997" y="896"/>
                        <a:pt x="2727" y="166"/>
                      </a:cubicBezTo>
                      <a:cubicBezTo>
                        <a:pt x="2829" y="115"/>
                        <a:pt x="2760" y="0"/>
                        <a:pt x="2663"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6"/>
                <p:cNvSpPr/>
                <p:nvPr/>
              </p:nvSpPr>
              <p:spPr>
                <a:xfrm>
                  <a:off x="4710087" y="3533336"/>
                  <a:ext cx="16833" cy="41796"/>
                </a:xfrm>
                <a:custGeom>
                  <a:rect b="b" l="l" r="r" t="t"/>
                  <a:pathLst>
                    <a:path extrusionOk="0" h="2468" w="994">
                      <a:moveTo>
                        <a:pt x="150" y="1"/>
                      </a:moveTo>
                      <a:cubicBezTo>
                        <a:pt x="99" y="1"/>
                        <a:pt x="0" y="116"/>
                        <a:pt x="51" y="167"/>
                      </a:cubicBezTo>
                      <a:cubicBezTo>
                        <a:pt x="629" y="775"/>
                        <a:pt x="811" y="1504"/>
                        <a:pt x="629" y="2355"/>
                      </a:cubicBezTo>
                      <a:cubicBezTo>
                        <a:pt x="610" y="2411"/>
                        <a:pt x="671" y="2467"/>
                        <a:pt x="728" y="2467"/>
                      </a:cubicBezTo>
                      <a:cubicBezTo>
                        <a:pt x="765" y="2467"/>
                        <a:pt x="799" y="2445"/>
                        <a:pt x="811" y="2386"/>
                      </a:cubicBezTo>
                      <a:cubicBezTo>
                        <a:pt x="993" y="1504"/>
                        <a:pt x="811" y="684"/>
                        <a:pt x="173" y="15"/>
                      </a:cubicBezTo>
                      <a:cubicBezTo>
                        <a:pt x="168" y="5"/>
                        <a:pt x="160" y="1"/>
                        <a:pt x="150"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26"/>
                <p:cNvSpPr/>
                <p:nvPr/>
              </p:nvSpPr>
              <p:spPr>
                <a:xfrm>
                  <a:off x="4700348" y="3491926"/>
                  <a:ext cx="18493" cy="29044"/>
                </a:xfrm>
                <a:custGeom>
                  <a:rect b="b" l="l" r="r" t="t"/>
                  <a:pathLst>
                    <a:path extrusionOk="0" h="1715" w="1092">
                      <a:moveTo>
                        <a:pt x="151" y="0"/>
                      </a:moveTo>
                      <a:cubicBezTo>
                        <a:pt x="84" y="0"/>
                        <a:pt x="1" y="109"/>
                        <a:pt x="49" y="180"/>
                      </a:cubicBezTo>
                      <a:cubicBezTo>
                        <a:pt x="444" y="606"/>
                        <a:pt x="626" y="1153"/>
                        <a:pt x="869" y="1670"/>
                      </a:cubicBezTo>
                      <a:cubicBezTo>
                        <a:pt x="880" y="1702"/>
                        <a:pt x="913" y="1715"/>
                        <a:pt x="948" y="1715"/>
                      </a:cubicBezTo>
                      <a:cubicBezTo>
                        <a:pt x="1015" y="1715"/>
                        <a:pt x="1091" y="1668"/>
                        <a:pt x="1052" y="1609"/>
                      </a:cubicBezTo>
                      <a:cubicBezTo>
                        <a:pt x="869" y="1031"/>
                        <a:pt x="626" y="454"/>
                        <a:pt x="201" y="28"/>
                      </a:cubicBezTo>
                      <a:cubicBezTo>
                        <a:pt x="187" y="9"/>
                        <a:pt x="170" y="0"/>
                        <a:pt x="151"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26"/>
                <p:cNvSpPr/>
                <p:nvPr/>
              </p:nvSpPr>
              <p:spPr>
                <a:xfrm>
                  <a:off x="4687561" y="3501325"/>
                  <a:ext cx="18578" cy="29941"/>
                </a:xfrm>
                <a:custGeom>
                  <a:rect b="b" l="l" r="r" t="t"/>
                  <a:pathLst>
                    <a:path extrusionOk="0" h="1768" w="1097">
                      <a:moveTo>
                        <a:pt x="161" y="1"/>
                      </a:moveTo>
                      <a:cubicBezTo>
                        <a:pt x="79" y="1"/>
                        <a:pt x="1" y="87"/>
                        <a:pt x="44" y="172"/>
                      </a:cubicBezTo>
                      <a:cubicBezTo>
                        <a:pt x="408" y="628"/>
                        <a:pt x="652" y="1145"/>
                        <a:pt x="864" y="1723"/>
                      </a:cubicBezTo>
                      <a:cubicBezTo>
                        <a:pt x="886" y="1754"/>
                        <a:pt x="922" y="1768"/>
                        <a:pt x="958" y="1768"/>
                      </a:cubicBezTo>
                      <a:cubicBezTo>
                        <a:pt x="1026" y="1768"/>
                        <a:pt x="1097" y="1721"/>
                        <a:pt x="1077" y="1662"/>
                      </a:cubicBezTo>
                      <a:cubicBezTo>
                        <a:pt x="895" y="1084"/>
                        <a:pt x="621" y="537"/>
                        <a:pt x="256" y="51"/>
                      </a:cubicBezTo>
                      <a:cubicBezTo>
                        <a:pt x="230" y="15"/>
                        <a:pt x="195" y="1"/>
                        <a:pt x="161"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26"/>
                <p:cNvSpPr/>
                <p:nvPr/>
              </p:nvSpPr>
              <p:spPr>
                <a:xfrm>
                  <a:off x="4674621" y="3512521"/>
                  <a:ext cx="15546" cy="24776"/>
                </a:xfrm>
                <a:custGeom>
                  <a:rect b="b" l="l" r="r" t="t"/>
                  <a:pathLst>
                    <a:path extrusionOk="0" h="1463" w="918">
                      <a:moveTo>
                        <a:pt x="150" y="0"/>
                      </a:moveTo>
                      <a:cubicBezTo>
                        <a:pt x="83" y="0"/>
                        <a:pt x="0" y="109"/>
                        <a:pt x="48" y="180"/>
                      </a:cubicBezTo>
                      <a:cubicBezTo>
                        <a:pt x="349" y="572"/>
                        <a:pt x="561" y="905"/>
                        <a:pt x="654" y="1355"/>
                      </a:cubicBezTo>
                      <a:lnTo>
                        <a:pt x="654" y="1355"/>
                      </a:lnTo>
                      <a:cubicBezTo>
                        <a:pt x="654" y="1359"/>
                        <a:pt x="655" y="1362"/>
                        <a:pt x="656" y="1366"/>
                      </a:cubicBezTo>
                      <a:cubicBezTo>
                        <a:pt x="656" y="1366"/>
                        <a:pt x="656" y="1396"/>
                        <a:pt x="716" y="1396"/>
                      </a:cubicBezTo>
                      <a:cubicBezTo>
                        <a:pt x="728" y="1442"/>
                        <a:pt x="762" y="1462"/>
                        <a:pt x="798" y="1462"/>
                      </a:cubicBezTo>
                      <a:cubicBezTo>
                        <a:pt x="855" y="1462"/>
                        <a:pt x="918" y="1410"/>
                        <a:pt x="899" y="1335"/>
                      </a:cubicBezTo>
                      <a:cubicBezTo>
                        <a:pt x="747" y="849"/>
                        <a:pt x="565" y="423"/>
                        <a:pt x="200" y="28"/>
                      </a:cubicBezTo>
                      <a:cubicBezTo>
                        <a:pt x="187" y="8"/>
                        <a:pt x="169" y="0"/>
                        <a:pt x="150"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26"/>
                <p:cNvSpPr/>
                <p:nvPr/>
              </p:nvSpPr>
              <p:spPr>
                <a:xfrm>
                  <a:off x="4718301" y="3489995"/>
                  <a:ext cx="8366" cy="16833"/>
                </a:xfrm>
                <a:custGeom>
                  <a:rect b="b" l="l" r="r" t="t"/>
                  <a:pathLst>
                    <a:path extrusionOk="0" h="994" w="494">
                      <a:moveTo>
                        <a:pt x="132" y="0"/>
                      </a:moveTo>
                      <a:cubicBezTo>
                        <a:pt x="69" y="0"/>
                        <a:pt x="1" y="79"/>
                        <a:pt x="22" y="142"/>
                      </a:cubicBezTo>
                      <a:cubicBezTo>
                        <a:pt x="144" y="386"/>
                        <a:pt x="265" y="659"/>
                        <a:pt x="296" y="902"/>
                      </a:cubicBezTo>
                      <a:cubicBezTo>
                        <a:pt x="296" y="963"/>
                        <a:pt x="349" y="993"/>
                        <a:pt x="398" y="993"/>
                      </a:cubicBezTo>
                      <a:cubicBezTo>
                        <a:pt x="448" y="993"/>
                        <a:pt x="493" y="963"/>
                        <a:pt x="478" y="902"/>
                      </a:cubicBezTo>
                      <a:cubicBezTo>
                        <a:pt x="448" y="598"/>
                        <a:pt x="326" y="294"/>
                        <a:pt x="204" y="51"/>
                      </a:cubicBezTo>
                      <a:cubicBezTo>
                        <a:pt x="186" y="15"/>
                        <a:pt x="160" y="0"/>
                        <a:pt x="132"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6"/>
                <p:cNvSpPr/>
                <p:nvPr/>
              </p:nvSpPr>
              <p:spPr>
                <a:xfrm>
                  <a:off x="4983783" y="3834283"/>
                  <a:ext cx="255854" cy="136445"/>
                </a:xfrm>
                <a:custGeom>
                  <a:rect b="b" l="l" r="r" t="t"/>
                  <a:pathLst>
                    <a:path extrusionOk="0" h="8057" w="15108">
                      <a:moveTo>
                        <a:pt x="1978" y="1"/>
                      </a:moveTo>
                      <a:cubicBezTo>
                        <a:pt x="1666" y="1"/>
                        <a:pt x="1381" y="9"/>
                        <a:pt x="1125" y="27"/>
                      </a:cubicBezTo>
                      <a:lnTo>
                        <a:pt x="1065" y="483"/>
                      </a:lnTo>
                      <a:lnTo>
                        <a:pt x="943" y="1182"/>
                      </a:lnTo>
                      <a:lnTo>
                        <a:pt x="882" y="1699"/>
                      </a:lnTo>
                      <a:lnTo>
                        <a:pt x="670" y="2854"/>
                      </a:lnTo>
                      <a:lnTo>
                        <a:pt x="1" y="6806"/>
                      </a:lnTo>
                      <a:lnTo>
                        <a:pt x="1" y="6927"/>
                      </a:lnTo>
                      <a:cubicBezTo>
                        <a:pt x="305" y="6988"/>
                        <a:pt x="578" y="7079"/>
                        <a:pt x="852" y="7140"/>
                      </a:cubicBezTo>
                      <a:cubicBezTo>
                        <a:pt x="943" y="7170"/>
                        <a:pt x="1065" y="7170"/>
                        <a:pt x="1186" y="7231"/>
                      </a:cubicBezTo>
                      <a:cubicBezTo>
                        <a:pt x="3853" y="7849"/>
                        <a:pt x="6314" y="8057"/>
                        <a:pt x="8409" y="8057"/>
                      </a:cubicBezTo>
                      <a:cubicBezTo>
                        <a:pt x="9920" y="8057"/>
                        <a:pt x="11241" y="7949"/>
                        <a:pt x="12311" y="7809"/>
                      </a:cubicBezTo>
                      <a:cubicBezTo>
                        <a:pt x="12433" y="7809"/>
                        <a:pt x="12554" y="7778"/>
                        <a:pt x="12645" y="7778"/>
                      </a:cubicBezTo>
                      <a:cubicBezTo>
                        <a:pt x="14135" y="7596"/>
                        <a:pt x="15047" y="7322"/>
                        <a:pt x="15107" y="7322"/>
                      </a:cubicBezTo>
                      <a:cubicBezTo>
                        <a:pt x="14895" y="6228"/>
                        <a:pt x="14773" y="5742"/>
                        <a:pt x="14712" y="4648"/>
                      </a:cubicBezTo>
                      <a:cubicBezTo>
                        <a:pt x="14712" y="4344"/>
                        <a:pt x="14652" y="4040"/>
                        <a:pt x="14652" y="3766"/>
                      </a:cubicBezTo>
                      <a:cubicBezTo>
                        <a:pt x="14652" y="3219"/>
                        <a:pt x="14621" y="2733"/>
                        <a:pt x="14652" y="2368"/>
                      </a:cubicBezTo>
                      <a:lnTo>
                        <a:pt x="14652" y="2307"/>
                      </a:lnTo>
                      <a:lnTo>
                        <a:pt x="14652" y="1638"/>
                      </a:lnTo>
                      <a:cubicBezTo>
                        <a:pt x="12919" y="1304"/>
                        <a:pt x="9636" y="727"/>
                        <a:pt x="6657" y="331"/>
                      </a:cubicBezTo>
                      <a:cubicBezTo>
                        <a:pt x="4882" y="137"/>
                        <a:pt x="3224" y="1"/>
                        <a:pt x="1978"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6"/>
                <p:cNvSpPr/>
                <p:nvPr/>
              </p:nvSpPr>
              <p:spPr>
                <a:xfrm>
                  <a:off x="4977618" y="3897542"/>
                  <a:ext cx="269233" cy="136428"/>
                </a:xfrm>
                <a:custGeom>
                  <a:rect b="b" l="l" r="r" t="t"/>
                  <a:pathLst>
                    <a:path extrusionOk="0" h="8056" w="15898">
                      <a:moveTo>
                        <a:pt x="15198" y="1368"/>
                      </a:moveTo>
                      <a:cubicBezTo>
                        <a:pt x="15198" y="1368"/>
                        <a:pt x="5167" y="2524"/>
                        <a:pt x="882" y="1"/>
                      </a:cubicBezTo>
                      <a:cubicBezTo>
                        <a:pt x="882" y="1"/>
                        <a:pt x="0" y="4256"/>
                        <a:pt x="61" y="5350"/>
                      </a:cubicBezTo>
                      <a:cubicBezTo>
                        <a:pt x="243" y="8056"/>
                        <a:pt x="15380" y="7448"/>
                        <a:pt x="15745" y="4803"/>
                      </a:cubicBezTo>
                      <a:cubicBezTo>
                        <a:pt x="15897" y="3648"/>
                        <a:pt x="15198" y="1368"/>
                        <a:pt x="15198" y="136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26"/>
                <p:cNvSpPr/>
                <p:nvPr/>
              </p:nvSpPr>
              <p:spPr>
                <a:xfrm>
                  <a:off x="4983275" y="3891885"/>
                  <a:ext cx="259444" cy="56377"/>
                </a:xfrm>
                <a:custGeom>
                  <a:rect b="b" l="l" r="r" t="t"/>
                  <a:pathLst>
                    <a:path extrusionOk="0" h="3329" w="15320">
                      <a:moveTo>
                        <a:pt x="639" y="0"/>
                      </a:moveTo>
                      <a:cubicBezTo>
                        <a:pt x="0" y="851"/>
                        <a:pt x="244" y="1672"/>
                        <a:pt x="244" y="1672"/>
                      </a:cubicBezTo>
                      <a:cubicBezTo>
                        <a:pt x="2693" y="2994"/>
                        <a:pt x="6376" y="3329"/>
                        <a:pt x="9473" y="3329"/>
                      </a:cubicBezTo>
                      <a:cubicBezTo>
                        <a:pt x="12642" y="3329"/>
                        <a:pt x="15198" y="2979"/>
                        <a:pt x="15198" y="2979"/>
                      </a:cubicBezTo>
                      <a:cubicBezTo>
                        <a:pt x="15320" y="2128"/>
                        <a:pt x="14864" y="1368"/>
                        <a:pt x="14864" y="1368"/>
                      </a:cubicBezTo>
                      <a:cubicBezTo>
                        <a:pt x="12818" y="1627"/>
                        <a:pt x="11025" y="1731"/>
                        <a:pt x="9465" y="1731"/>
                      </a:cubicBezTo>
                      <a:cubicBezTo>
                        <a:pt x="3142" y="1731"/>
                        <a:pt x="639" y="25"/>
                        <a:pt x="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26"/>
                <p:cNvSpPr/>
                <p:nvPr/>
              </p:nvSpPr>
              <p:spPr>
                <a:xfrm>
                  <a:off x="5000771" y="3834283"/>
                  <a:ext cx="233212" cy="78714"/>
                </a:xfrm>
                <a:custGeom>
                  <a:rect b="b" l="l" r="r" t="t"/>
                  <a:pathLst>
                    <a:path extrusionOk="0" h="4648" w="13771">
                      <a:moveTo>
                        <a:pt x="1054" y="1"/>
                      </a:moveTo>
                      <a:cubicBezTo>
                        <a:pt x="745" y="1"/>
                        <a:pt x="463" y="9"/>
                        <a:pt x="214" y="27"/>
                      </a:cubicBezTo>
                      <a:lnTo>
                        <a:pt x="153" y="483"/>
                      </a:lnTo>
                      <a:lnTo>
                        <a:pt x="1" y="1213"/>
                      </a:lnTo>
                      <a:cubicBezTo>
                        <a:pt x="1065" y="1304"/>
                        <a:pt x="2463" y="1456"/>
                        <a:pt x="4013" y="1669"/>
                      </a:cubicBezTo>
                      <a:cubicBezTo>
                        <a:pt x="7053" y="2125"/>
                        <a:pt x="10700" y="3006"/>
                        <a:pt x="13770" y="4648"/>
                      </a:cubicBezTo>
                      <a:cubicBezTo>
                        <a:pt x="13770" y="4344"/>
                        <a:pt x="13740" y="4040"/>
                        <a:pt x="13740" y="3766"/>
                      </a:cubicBezTo>
                      <a:cubicBezTo>
                        <a:pt x="13740" y="3219"/>
                        <a:pt x="13709" y="2733"/>
                        <a:pt x="13740" y="2368"/>
                      </a:cubicBezTo>
                      <a:lnTo>
                        <a:pt x="13740" y="2307"/>
                      </a:lnTo>
                      <a:lnTo>
                        <a:pt x="13740" y="1638"/>
                      </a:lnTo>
                      <a:cubicBezTo>
                        <a:pt x="12007" y="1304"/>
                        <a:pt x="8724" y="727"/>
                        <a:pt x="5715" y="331"/>
                      </a:cubicBezTo>
                      <a:cubicBezTo>
                        <a:pt x="3964" y="137"/>
                        <a:pt x="2291" y="1"/>
                        <a:pt x="1054"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26"/>
                <p:cNvSpPr/>
                <p:nvPr/>
              </p:nvSpPr>
              <p:spPr>
                <a:xfrm>
                  <a:off x="5232955" y="3873356"/>
                  <a:ext cx="29348" cy="24200"/>
                </a:xfrm>
                <a:custGeom>
                  <a:rect b="b" l="l" r="r" t="t"/>
                  <a:pathLst>
                    <a:path extrusionOk="0" h="1429" w="1733">
                      <a:moveTo>
                        <a:pt x="0" y="0"/>
                      </a:moveTo>
                      <a:lnTo>
                        <a:pt x="0" y="61"/>
                      </a:lnTo>
                      <a:lnTo>
                        <a:pt x="31" y="1429"/>
                      </a:lnTo>
                      <a:cubicBezTo>
                        <a:pt x="1733" y="1338"/>
                        <a:pt x="1399" y="395"/>
                        <a:pt x="1399" y="395"/>
                      </a:cubicBezTo>
                      <a:lnTo>
                        <a:pt x="0" y="0"/>
                      </a:lnTo>
                      <a:close/>
                    </a:path>
                  </a:pathLst>
                </a:custGeom>
                <a:solidFill>
                  <a:srgbClr val="CA6D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26"/>
                <p:cNvSpPr/>
                <p:nvPr/>
              </p:nvSpPr>
              <p:spPr>
                <a:xfrm>
                  <a:off x="4952908" y="3515569"/>
                  <a:ext cx="349521" cy="365491"/>
                </a:xfrm>
                <a:custGeom>
                  <a:rect b="b" l="l" r="r" t="t"/>
                  <a:pathLst>
                    <a:path extrusionOk="0" h="21582" w="20639">
                      <a:moveTo>
                        <a:pt x="0" y="13131"/>
                      </a:moveTo>
                      <a:cubicBezTo>
                        <a:pt x="0" y="13222"/>
                        <a:pt x="30" y="13344"/>
                        <a:pt x="30" y="13465"/>
                      </a:cubicBezTo>
                      <a:cubicBezTo>
                        <a:pt x="30" y="13496"/>
                        <a:pt x="30" y="13526"/>
                        <a:pt x="91" y="13617"/>
                      </a:cubicBezTo>
                      <a:lnTo>
                        <a:pt x="182" y="13952"/>
                      </a:lnTo>
                      <a:cubicBezTo>
                        <a:pt x="243" y="14043"/>
                        <a:pt x="243" y="14104"/>
                        <a:pt x="274" y="14134"/>
                      </a:cubicBezTo>
                      <a:cubicBezTo>
                        <a:pt x="608" y="15016"/>
                        <a:pt x="1307" y="15897"/>
                        <a:pt x="1763" y="16475"/>
                      </a:cubicBezTo>
                      <a:cubicBezTo>
                        <a:pt x="1793" y="16535"/>
                        <a:pt x="1824" y="16566"/>
                        <a:pt x="1915" y="16627"/>
                      </a:cubicBezTo>
                      <a:cubicBezTo>
                        <a:pt x="1945" y="16657"/>
                        <a:pt x="1976" y="16718"/>
                        <a:pt x="2006" y="16748"/>
                      </a:cubicBezTo>
                      <a:lnTo>
                        <a:pt x="2158" y="16900"/>
                      </a:lnTo>
                      <a:cubicBezTo>
                        <a:pt x="2219" y="16961"/>
                        <a:pt x="2219" y="16961"/>
                        <a:pt x="2249" y="16961"/>
                      </a:cubicBezTo>
                      <a:lnTo>
                        <a:pt x="2310" y="17022"/>
                      </a:lnTo>
                      <a:lnTo>
                        <a:pt x="2310" y="17082"/>
                      </a:lnTo>
                      <a:lnTo>
                        <a:pt x="2310" y="17234"/>
                      </a:lnTo>
                      <a:cubicBezTo>
                        <a:pt x="2310" y="17326"/>
                        <a:pt x="2310" y="17417"/>
                        <a:pt x="2280" y="17569"/>
                      </a:cubicBezTo>
                      <a:cubicBezTo>
                        <a:pt x="2280" y="17660"/>
                        <a:pt x="2249" y="17842"/>
                        <a:pt x="2249" y="17994"/>
                      </a:cubicBezTo>
                      <a:lnTo>
                        <a:pt x="2249" y="18055"/>
                      </a:lnTo>
                      <a:lnTo>
                        <a:pt x="2249" y="18086"/>
                      </a:lnTo>
                      <a:lnTo>
                        <a:pt x="2249" y="18207"/>
                      </a:lnTo>
                      <a:cubicBezTo>
                        <a:pt x="2189" y="18450"/>
                        <a:pt x="2189" y="18663"/>
                        <a:pt x="2158" y="18906"/>
                      </a:cubicBezTo>
                      <a:cubicBezTo>
                        <a:pt x="2128" y="19119"/>
                        <a:pt x="2128" y="19362"/>
                        <a:pt x="2097" y="19575"/>
                      </a:cubicBezTo>
                      <a:lnTo>
                        <a:pt x="2097" y="19575"/>
                      </a:lnTo>
                      <a:lnTo>
                        <a:pt x="2097" y="19575"/>
                      </a:lnTo>
                      <a:cubicBezTo>
                        <a:pt x="2341" y="19484"/>
                        <a:pt x="2614" y="19423"/>
                        <a:pt x="2918" y="19393"/>
                      </a:cubicBezTo>
                      <a:lnTo>
                        <a:pt x="2918" y="19393"/>
                      </a:lnTo>
                      <a:cubicBezTo>
                        <a:pt x="4499" y="19119"/>
                        <a:pt x="6383" y="19149"/>
                        <a:pt x="8359" y="19423"/>
                      </a:cubicBezTo>
                      <a:cubicBezTo>
                        <a:pt x="8663" y="19453"/>
                        <a:pt x="8936" y="19514"/>
                        <a:pt x="9240" y="19545"/>
                      </a:cubicBezTo>
                      <a:cubicBezTo>
                        <a:pt x="9392" y="19575"/>
                        <a:pt x="9544" y="19575"/>
                        <a:pt x="9696" y="19605"/>
                      </a:cubicBezTo>
                      <a:lnTo>
                        <a:pt x="9696" y="19605"/>
                      </a:lnTo>
                      <a:cubicBezTo>
                        <a:pt x="10669" y="19757"/>
                        <a:pt x="11672" y="19940"/>
                        <a:pt x="12614" y="20183"/>
                      </a:cubicBezTo>
                      <a:cubicBezTo>
                        <a:pt x="12675" y="20183"/>
                        <a:pt x="12766" y="20213"/>
                        <a:pt x="12857" y="20213"/>
                      </a:cubicBezTo>
                      <a:cubicBezTo>
                        <a:pt x="14225" y="20517"/>
                        <a:pt x="15502" y="20882"/>
                        <a:pt x="16566" y="21186"/>
                      </a:cubicBezTo>
                      <a:cubicBezTo>
                        <a:pt x="17113" y="21307"/>
                        <a:pt x="17569" y="21459"/>
                        <a:pt x="17964" y="21581"/>
                      </a:cubicBezTo>
                      <a:lnTo>
                        <a:pt x="17964" y="21551"/>
                      </a:lnTo>
                      <a:cubicBezTo>
                        <a:pt x="17934" y="21247"/>
                        <a:pt x="17934" y="20973"/>
                        <a:pt x="17934" y="20700"/>
                      </a:cubicBezTo>
                      <a:cubicBezTo>
                        <a:pt x="17934" y="20517"/>
                        <a:pt x="17934" y="20335"/>
                        <a:pt x="17903" y="20152"/>
                      </a:cubicBezTo>
                      <a:lnTo>
                        <a:pt x="17903" y="19879"/>
                      </a:lnTo>
                      <a:lnTo>
                        <a:pt x="17903" y="18785"/>
                      </a:lnTo>
                      <a:lnTo>
                        <a:pt x="17903" y="18177"/>
                      </a:lnTo>
                      <a:lnTo>
                        <a:pt x="17903" y="17903"/>
                      </a:lnTo>
                      <a:cubicBezTo>
                        <a:pt x="17903" y="17630"/>
                        <a:pt x="17934" y="17417"/>
                        <a:pt x="17934" y="17174"/>
                      </a:cubicBezTo>
                      <a:lnTo>
                        <a:pt x="17934" y="17143"/>
                      </a:lnTo>
                      <a:cubicBezTo>
                        <a:pt x="17964" y="16748"/>
                        <a:pt x="17994" y="16383"/>
                        <a:pt x="18086" y="15958"/>
                      </a:cubicBezTo>
                      <a:cubicBezTo>
                        <a:pt x="18086" y="15897"/>
                        <a:pt x="18116" y="15806"/>
                        <a:pt x="18116" y="15745"/>
                      </a:cubicBezTo>
                      <a:cubicBezTo>
                        <a:pt x="18268" y="14620"/>
                        <a:pt x="18541" y="13344"/>
                        <a:pt x="18876" y="11976"/>
                      </a:cubicBezTo>
                      <a:cubicBezTo>
                        <a:pt x="18876" y="11885"/>
                        <a:pt x="18937" y="11854"/>
                        <a:pt x="18937" y="11794"/>
                      </a:cubicBezTo>
                      <a:lnTo>
                        <a:pt x="18937" y="11733"/>
                      </a:lnTo>
                      <a:lnTo>
                        <a:pt x="19149" y="10943"/>
                      </a:lnTo>
                      <a:cubicBezTo>
                        <a:pt x="19180" y="10882"/>
                        <a:pt x="19180" y="10791"/>
                        <a:pt x="19241" y="10730"/>
                      </a:cubicBezTo>
                      <a:cubicBezTo>
                        <a:pt x="19241" y="10669"/>
                        <a:pt x="19271" y="10639"/>
                        <a:pt x="19271" y="10608"/>
                      </a:cubicBezTo>
                      <a:cubicBezTo>
                        <a:pt x="19271" y="10578"/>
                        <a:pt x="19301" y="10517"/>
                        <a:pt x="19301" y="10487"/>
                      </a:cubicBezTo>
                      <a:cubicBezTo>
                        <a:pt x="19332" y="10365"/>
                        <a:pt x="19332" y="10304"/>
                        <a:pt x="19393" y="10183"/>
                      </a:cubicBezTo>
                      <a:cubicBezTo>
                        <a:pt x="19423" y="10061"/>
                        <a:pt x="19423" y="10000"/>
                        <a:pt x="19453" y="9879"/>
                      </a:cubicBezTo>
                      <a:cubicBezTo>
                        <a:pt x="19484" y="9727"/>
                        <a:pt x="19575" y="9544"/>
                        <a:pt x="19605" y="9392"/>
                      </a:cubicBezTo>
                      <a:lnTo>
                        <a:pt x="19605" y="9362"/>
                      </a:lnTo>
                      <a:cubicBezTo>
                        <a:pt x="19605" y="9301"/>
                        <a:pt x="19636" y="9240"/>
                        <a:pt x="19636" y="9210"/>
                      </a:cubicBezTo>
                      <a:cubicBezTo>
                        <a:pt x="19636" y="9149"/>
                        <a:pt x="19696" y="9088"/>
                        <a:pt x="19696" y="9058"/>
                      </a:cubicBezTo>
                      <a:lnTo>
                        <a:pt x="20031" y="8025"/>
                      </a:lnTo>
                      <a:cubicBezTo>
                        <a:pt x="20092" y="7842"/>
                        <a:pt x="20183" y="7599"/>
                        <a:pt x="20213" y="7417"/>
                      </a:cubicBezTo>
                      <a:cubicBezTo>
                        <a:pt x="20213" y="7386"/>
                        <a:pt x="20244" y="7326"/>
                        <a:pt x="20244" y="7295"/>
                      </a:cubicBezTo>
                      <a:cubicBezTo>
                        <a:pt x="20304" y="7234"/>
                        <a:pt x="20304" y="7204"/>
                        <a:pt x="20304" y="7113"/>
                      </a:cubicBezTo>
                      <a:cubicBezTo>
                        <a:pt x="20304" y="7082"/>
                        <a:pt x="20335" y="6991"/>
                        <a:pt x="20335" y="6961"/>
                      </a:cubicBezTo>
                      <a:lnTo>
                        <a:pt x="20335" y="6961"/>
                      </a:lnTo>
                      <a:cubicBezTo>
                        <a:pt x="20365" y="6809"/>
                        <a:pt x="20396" y="6626"/>
                        <a:pt x="20456" y="6474"/>
                      </a:cubicBezTo>
                      <a:lnTo>
                        <a:pt x="20456" y="6474"/>
                      </a:lnTo>
                      <a:cubicBezTo>
                        <a:pt x="20456" y="6383"/>
                        <a:pt x="20487" y="6322"/>
                        <a:pt x="20487" y="6231"/>
                      </a:cubicBezTo>
                      <a:lnTo>
                        <a:pt x="20487" y="6231"/>
                      </a:lnTo>
                      <a:cubicBezTo>
                        <a:pt x="20517" y="6018"/>
                        <a:pt x="20548" y="5745"/>
                        <a:pt x="20608" y="5532"/>
                      </a:cubicBezTo>
                      <a:lnTo>
                        <a:pt x="20608" y="5532"/>
                      </a:lnTo>
                      <a:cubicBezTo>
                        <a:pt x="20639" y="5228"/>
                        <a:pt x="20639" y="4924"/>
                        <a:pt x="20639" y="4651"/>
                      </a:cubicBezTo>
                      <a:lnTo>
                        <a:pt x="20639" y="4408"/>
                      </a:lnTo>
                      <a:lnTo>
                        <a:pt x="20639" y="4164"/>
                      </a:lnTo>
                      <a:cubicBezTo>
                        <a:pt x="20639" y="4073"/>
                        <a:pt x="20639" y="4012"/>
                        <a:pt x="20608" y="3952"/>
                      </a:cubicBezTo>
                      <a:lnTo>
                        <a:pt x="20608" y="3952"/>
                      </a:lnTo>
                      <a:cubicBezTo>
                        <a:pt x="20608" y="3891"/>
                        <a:pt x="20608" y="3800"/>
                        <a:pt x="20548" y="3769"/>
                      </a:cubicBezTo>
                      <a:lnTo>
                        <a:pt x="20548" y="3648"/>
                      </a:lnTo>
                      <a:lnTo>
                        <a:pt x="20517" y="3556"/>
                      </a:lnTo>
                      <a:cubicBezTo>
                        <a:pt x="20517" y="3496"/>
                        <a:pt x="20517" y="3465"/>
                        <a:pt x="20487" y="3435"/>
                      </a:cubicBezTo>
                      <a:lnTo>
                        <a:pt x="20487" y="3435"/>
                      </a:lnTo>
                      <a:lnTo>
                        <a:pt x="20487" y="3344"/>
                      </a:lnTo>
                      <a:lnTo>
                        <a:pt x="20487" y="3313"/>
                      </a:lnTo>
                      <a:cubicBezTo>
                        <a:pt x="20487" y="3283"/>
                        <a:pt x="20487" y="3253"/>
                        <a:pt x="20456" y="3253"/>
                      </a:cubicBezTo>
                      <a:cubicBezTo>
                        <a:pt x="20456" y="3192"/>
                        <a:pt x="20396" y="3161"/>
                        <a:pt x="20396" y="3131"/>
                      </a:cubicBezTo>
                      <a:cubicBezTo>
                        <a:pt x="20365" y="3040"/>
                        <a:pt x="20365" y="2949"/>
                        <a:pt x="20335" y="2857"/>
                      </a:cubicBezTo>
                      <a:lnTo>
                        <a:pt x="20335" y="2857"/>
                      </a:lnTo>
                      <a:cubicBezTo>
                        <a:pt x="20335" y="2827"/>
                        <a:pt x="20304" y="2797"/>
                        <a:pt x="20304" y="2797"/>
                      </a:cubicBezTo>
                      <a:cubicBezTo>
                        <a:pt x="20304" y="2736"/>
                        <a:pt x="20244" y="2705"/>
                        <a:pt x="20244" y="2705"/>
                      </a:cubicBezTo>
                      <a:cubicBezTo>
                        <a:pt x="20244" y="2675"/>
                        <a:pt x="20213" y="2614"/>
                        <a:pt x="20213" y="2614"/>
                      </a:cubicBezTo>
                      <a:cubicBezTo>
                        <a:pt x="20183" y="2584"/>
                        <a:pt x="20183" y="2523"/>
                        <a:pt x="20152" y="2462"/>
                      </a:cubicBezTo>
                      <a:cubicBezTo>
                        <a:pt x="20152" y="2432"/>
                        <a:pt x="20092" y="2401"/>
                        <a:pt x="20092" y="2401"/>
                      </a:cubicBezTo>
                      <a:cubicBezTo>
                        <a:pt x="20092" y="2371"/>
                        <a:pt x="20061" y="2371"/>
                        <a:pt x="20061" y="2310"/>
                      </a:cubicBezTo>
                      <a:cubicBezTo>
                        <a:pt x="20031" y="2280"/>
                        <a:pt x="19970" y="2219"/>
                        <a:pt x="19940" y="2158"/>
                      </a:cubicBezTo>
                      <a:cubicBezTo>
                        <a:pt x="19940" y="2128"/>
                        <a:pt x="19909" y="2128"/>
                        <a:pt x="19909" y="2097"/>
                      </a:cubicBezTo>
                      <a:cubicBezTo>
                        <a:pt x="19909" y="2067"/>
                        <a:pt x="19879" y="2067"/>
                        <a:pt x="19879" y="2006"/>
                      </a:cubicBezTo>
                      <a:lnTo>
                        <a:pt x="19879" y="1976"/>
                      </a:lnTo>
                      <a:cubicBezTo>
                        <a:pt x="19879" y="1945"/>
                        <a:pt x="19818" y="1945"/>
                        <a:pt x="19818" y="1915"/>
                      </a:cubicBezTo>
                      <a:lnTo>
                        <a:pt x="19666" y="1763"/>
                      </a:lnTo>
                      <a:cubicBezTo>
                        <a:pt x="19666" y="1702"/>
                        <a:pt x="19636" y="1702"/>
                        <a:pt x="19605" y="1672"/>
                      </a:cubicBezTo>
                      <a:lnTo>
                        <a:pt x="19514" y="1611"/>
                      </a:lnTo>
                      <a:lnTo>
                        <a:pt x="19453" y="1520"/>
                      </a:lnTo>
                      <a:lnTo>
                        <a:pt x="19362" y="1459"/>
                      </a:lnTo>
                      <a:lnTo>
                        <a:pt x="19332" y="1398"/>
                      </a:lnTo>
                      <a:cubicBezTo>
                        <a:pt x="19210" y="1307"/>
                        <a:pt x="19058" y="1216"/>
                        <a:pt x="18906" y="1155"/>
                      </a:cubicBezTo>
                      <a:cubicBezTo>
                        <a:pt x="18876" y="1155"/>
                        <a:pt x="18876" y="1094"/>
                        <a:pt x="18845" y="1094"/>
                      </a:cubicBezTo>
                      <a:cubicBezTo>
                        <a:pt x="18815" y="1094"/>
                        <a:pt x="18815" y="1064"/>
                        <a:pt x="18754" y="1064"/>
                      </a:cubicBezTo>
                      <a:cubicBezTo>
                        <a:pt x="18724" y="1034"/>
                        <a:pt x="18693" y="1034"/>
                        <a:pt x="18663" y="1034"/>
                      </a:cubicBezTo>
                      <a:lnTo>
                        <a:pt x="18602" y="1034"/>
                      </a:lnTo>
                      <a:cubicBezTo>
                        <a:pt x="18572" y="1034"/>
                        <a:pt x="18572" y="1003"/>
                        <a:pt x="18541" y="1003"/>
                      </a:cubicBezTo>
                      <a:lnTo>
                        <a:pt x="18207" y="882"/>
                      </a:lnTo>
                      <a:lnTo>
                        <a:pt x="18146" y="882"/>
                      </a:lnTo>
                      <a:cubicBezTo>
                        <a:pt x="18116" y="882"/>
                        <a:pt x="18086" y="851"/>
                        <a:pt x="18055" y="851"/>
                      </a:cubicBezTo>
                      <a:cubicBezTo>
                        <a:pt x="17994" y="851"/>
                        <a:pt x="17964" y="790"/>
                        <a:pt x="17903" y="790"/>
                      </a:cubicBezTo>
                      <a:cubicBezTo>
                        <a:pt x="17782" y="760"/>
                        <a:pt x="17660" y="730"/>
                        <a:pt x="17538" y="730"/>
                      </a:cubicBezTo>
                      <a:cubicBezTo>
                        <a:pt x="17447" y="699"/>
                        <a:pt x="17326" y="699"/>
                        <a:pt x="17204" y="638"/>
                      </a:cubicBezTo>
                      <a:cubicBezTo>
                        <a:pt x="15806" y="304"/>
                        <a:pt x="14620" y="91"/>
                        <a:pt x="14195" y="0"/>
                      </a:cubicBezTo>
                      <a:lnTo>
                        <a:pt x="14134" y="0"/>
                      </a:lnTo>
                      <a:lnTo>
                        <a:pt x="14104" y="0"/>
                      </a:lnTo>
                      <a:lnTo>
                        <a:pt x="14104" y="0"/>
                      </a:lnTo>
                      <a:lnTo>
                        <a:pt x="14043" y="0"/>
                      </a:lnTo>
                      <a:lnTo>
                        <a:pt x="14043" y="0"/>
                      </a:lnTo>
                      <a:lnTo>
                        <a:pt x="14043" y="0"/>
                      </a:lnTo>
                      <a:lnTo>
                        <a:pt x="14043" y="0"/>
                      </a:lnTo>
                      <a:lnTo>
                        <a:pt x="13496" y="91"/>
                      </a:lnTo>
                      <a:lnTo>
                        <a:pt x="8207" y="882"/>
                      </a:lnTo>
                      <a:lnTo>
                        <a:pt x="8025" y="912"/>
                      </a:lnTo>
                      <a:lnTo>
                        <a:pt x="7660" y="942"/>
                      </a:lnTo>
                      <a:lnTo>
                        <a:pt x="7569" y="1003"/>
                      </a:lnTo>
                      <a:lnTo>
                        <a:pt x="6961" y="1064"/>
                      </a:lnTo>
                      <a:cubicBezTo>
                        <a:pt x="6353" y="1186"/>
                        <a:pt x="5836" y="1307"/>
                        <a:pt x="5350" y="1398"/>
                      </a:cubicBezTo>
                      <a:cubicBezTo>
                        <a:pt x="5198" y="1459"/>
                        <a:pt x="5076" y="1490"/>
                        <a:pt x="4924" y="1520"/>
                      </a:cubicBezTo>
                      <a:cubicBezTo>
                        <a:pt x="4863" y="1550"/>
                        <a:pt x="4742" y="1550"/>
                        <a:pt x="4681" y="1611"/>
                      </a:cubicBezTo>
                      <a:cubicBezTo>
                        <a:pt x="4134" y="1763"/>
                        <a:pt x="3708" y="1915"/>
                        <a:pt x="3374" y="2097"/>
                      </a:cubicBezTo>
                      <a:cubicBezTo>
                        <a:pt x="3100" y="2249"/>
                        <a:pt x="2918" y="2371"/>
                        <a:pt x="2736" y="2553"/>
                      </a:cubicBezTo>
                      <a:lnTo>
                        <a:pt x="2705" y="2584"/>
                      </a:lnTo>
                      <a:lnTo>
                        <a:pt x="2553" y="2736"/>
                      </a:lnTo>
                      <a:lnTo>
                        <a:pt x="2493" y="2766"/>
                      </a:lnTo>
                      <a:cubicBezTo>
                        <a:pt x="2401" y="2918"/>
                        <a:pt x="2310" y="3040"/>
                        <a:pt x="2249" y="3192"/>
                      </a:cubicBezTo>
                      <a:cubicBezTo>
                        <a:pt x="2249" y="3222"/>
                        <a:pt x="2189" y="3283"/>
                        <a:pt x="2189" y="3313"/>
                      </a:cubicBezTo>
                      <a:cubicBezTo>
                        <a:pt x="2158" y="3374"/>
                        <a:pt x="2128" y="3465"/>
                        <a:pt x="2128" y="3526"/>
                      </a:cubicBezTo>
                      <a:cubicBezTo>
                        <a:pt x="2128" y="3587"/>
                        <a:pt x="2097" y="3617"/>
                        <a:pt x="2097" y="3617"/>
                      </a:cubicBezTo>
                      <a:cubicBezTo>
                        <a:pt x="2097" y="3648"/>
                        <a:pt x="2037" y="3739"/>
                        <a:pt x="2037" y="3769"/>
                      </a:cubicBezTo>
                      <a:cubicBezTo>
                        <a:pt x="2037" y="3800"/>
                        <a:pt x="2006" y="3891"/>
                        <a:pt x="2006" y="3921"/>
                      </a:cubicBezTo>
                      <a:cubicBezTo>
                        <a:pt x="2006" y="3982"/>
                        <a:pt x="1976" y="4043"/>
                        <a:pt x="1976" y="4104"/>
                      </a:cubicBezTo>
                      <a:lnTo>
                        <a:pt x="1976" y="4134"/>
                      </a:lnTo>
                      <a:cubicBezTo>
                        <a:pt x="1976" y="4195"/>
                        <a:pt x="1976" y="4225"/>
                        <a:pt x="1945" y="4256"/>
                      </a:cubicBezTo>
                      <a:lnTo>
                        <a:pt x="1945" y="4347"/>
                      </a:lnTo>
                      <a:lnTo>
                        <a:pt x="1945" y="4377"/>
                      </a:lnTo>
                      <a:cubicBezTo>
                        <a:pt x="1885" y="4529"/>
                        <a:pt x="1885" y="4711"/>
                        <a:pt x="1854" y="4863"/>
                      </a:cubicBezTo>
                      <a:lnTo>
                        <a:pt x="1854" y="5015"/>
                      </a:lnTo>
                      <a:lnTo>
                        <a:pt x="1854" y="5137"/>
                      </a:lnTo>
                      <a:lnTo>
                        <a:pt x="1854" y="5289"/>
                      </a:lnTo>
                      <a:cubicBezTo>
                        <a:pt x="1824" y="5471"/>
                        <a:pt x="1824" y="5654"/>
                        <a:pt x="1793" y="5867"/>
                      </a:cubicBezTo>
                      <a:lnTo>
                        <a:pt x="1793" y="5897"/>
                      </a:lnTo>
                      <a:lnTo>
                        <a:pt x="1793" y="6018"/>
                      </a:lnTo>
                      <a:lnTo>
                        <a:pt x="1793" y="6079"/>
                      </a:lnTo>
                      <a:lnTo>
                        <a:pt x="1793" y="6170"/>
                      </a:lnTo>
                      <a:lnTo>
                        <a:pt x="1793" y="6262"/>
                      </a:lnTo>
                      <a:lnTo>
                        <a:pt x="1793" y="6322"/>
                      </a:lnTo>
                      <a:lnTo>
                        <a:pt x="1793" y="6414"/>
                      </a:lnTo>
                      <a:cubicBezTo>
                        <a:pt x="1793" y="6505"/>
                        <a:pt x="1793" y="6566"/>
                        <a:pt x="1733" y="6657"/>
                      </a:cubicBezTo>
                      <a:cubicBezTo>
                        <a:pt x="1702" y="6839"/>
                        <a:pt x="1702" y="6991"/>
                        <a:pt x="1672" y="7174"/>
                      </a:cubicBezTo>
                      <a:lnTo>
                        <a:pt x="1672" y="7174"/>
                      </a:lnTo>
                      <a:cubicBezTo>
                        <a:pt x="1672" y="7265"/>
                        <a:pt x="1641" y="7326"/>
                        <a:pt x="1641" y="7417"/>
                      </a:cubicBezTo>
                      <a:lnTo>
                        <a:pt x="1641" y="7447"/>
                      </a:lnTo>
                      <a:lnTo>
                        <a:pt x="1641" y="7447"/>
                      </a:lnTo>
                      <a:lnTo>
                        <a:pt x="1641" y="7538"/>
                      </a:lnTo>
                      <a:cubicBezTo>
                        <a:pt x="1550" y="7903"/>
                        <a:pt x="1489" y="8298"/>
                        <a:pt x="1368" y="8663"/>
                      </a:cubicBezTo>
                      <a:cubicBezTo>
                        <a:pt x="942" y="10304"/>
                        <a:pt x="456" y="11368"/>
                        <a:pt x="213" y="12341"/>
                      </a:cubicBezTo>
                      <a:cubicBezTo>
                        <a:pt x="213" y="12432"/>
                        <a:pt x="182" y="12493"/>
                        <a:pt x="182" y="12554"/>
                      </a:cubicBezTo>
                      <a:cubicBezTo>
                        <a:pt x="0" y="12554"/>
                        <a:pt x="0" y="12827"/>
                        <a:pt x="0" y="1313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26"/>
                <p:cNvSpPr/>
                <p:nvPr/>
              </p:nvSpPr>
              <p:spPr>
                <a:xfrm>
                  <a:off x="4985849" y="3843175"/>
                  <a:ext cx="16495" cy="20915"/>
                </a:xfrm>
                <a:custGeom>
                  <a:rect b="b" l="l" r="r" t="t"/>
                  <a:pathLst>
                    <a:path extrusionOk="0" h="1235" w="974">
                      <a:moveTo>
                        <a:pt x="900" y="0"/>
                      </a:moveTo>
                      <a:cubicBezTo>
                        <a:pt x="731" y="0"/>
                        <a:pt x="320" y="82"/>
                        <a:pt x="152" y="202"/>
                      </a:cubicBezTo>
                      <a:cubicBezTo>
                        <a:pt x="152" y="202"/>
                        <a:pt x="0" y="931"/>
                        <a:pt x="791" y="1235"/>
                      </a:cubicBezTo>
                      <a:lnTo>
                        <a:pt x="973" y="19"/>
                      </a:lnTo>
                      <a:cubicBezTo>
                        <a:pt x="973" y="6"/>
                        <a:pt x="945" y="0"/>
                        <a:pt x="900" y="0"/>
                      </a:cubicBezTo>
                      <a:close/>
                    </a:path>
                  </a:pathLst>
                </a:custGeom>
                <a:solidFill>
                  <a:srgbClr val="CA6D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26"/>
                <p:cNvSpPr/>
                <p:nvPr/>
              </p:nvSpPr>
              <p:spPr>
                <a:xfrm>
                  <a:off x="4984308" y="3573374"/>
                  <a:ext cx="319157" cy="23692"/>
                </a:xfrm>
                <a:custGeom>
                  <a:rect b="b" l="l" r="r" t="t"/>
                  <a:pathLst>
                    <a:path extrusionOk="0" h="1399" w="18846">
                      <a:moveTo>
                        <a:pt x="14804" y="0"/>
                      </a:moveTo>
                      <a:cubicBezTo>
                        <a:pt x="13262" y="0"/>
                        <a:pt x="11715" y="269"/>
                        <a:pt x="10183" y="539"/>
                      </a:cubicBezTo>
                      <a:cubicBezTo>
                        <a:pt x="8362" y="874"/>
                        <a:pt x="6560" y="1190"/>
                        <a:pt x="4733" y="1190"/>
                      </a:cubicBezTo>
                      <a:cubicBezTo>
                        <a:pt x="4241" y="1190"/>
                        <a:pt x="3748" y="1168"/>
                        <a:pt x="3253" y="1116"/>
                      </a:cubicBezTo>
                      <a:cubicBezTo>
                        <a:pt x="2189" y="995"/>
                        <a:pt x="1064" y="812"/>
                        <a:pt x="61" y="478"/>
                      </a:cubicBezTo>
                      <a:cubicBezTo>
                        <a:pt x="61" y="508"/>
                        <a:pt x="61" y="539"/>
                        <a:pt x="0" y="569"/>
                      </a:cubicBezTo>
                      <a:cubicBezTo>
                        <a:pt x="61" y="660"/>
                        <a:pt x="61" y="691"/>
                        <a:pt x="61" y="691"/>
                      </a:cubicBezTo>
                      <a:cubicBezTo>
                        <a:pt x="912" y="964"/>
                        <a:pt x="1824" y="1147"/>
                        <a:pt x="2705" y="1268"/>
                      </a:cubicBezTo>
                      <a:cubicBezTo>
                        <a:pt x="3394" y="1359"/>
                        <a:pt x="4078" y="1398"/>
                        <a:pt x="4759" y="1398"/>
                      </a:cubicBezTo>
                      <a:cubicBezTo>
                        <a:pt x="6360" y="1398"/>
                        <a:pt x="7945" y="1181"/>
                        <a:pt x="9544" y="903"/>
                      </a:cubicBezTo>
                      <a:cubicBezTo>
                        <a:pt x="11304" y="592"/>
                        <a:pt x="13096" y="215"/>
                        <a:pt x="14884" y="215"/>
                      </a:cubicBezTo>
                      <a:cubicBezTo>
                        <a:pt x="15537" y="215"/>
                        <a:pt x="16189" y="265"/>
                        <a:pt x="16839" y="387"/>
                      </a:cubicBezTo>
                      <a:cubicBezTo>
                        <a:pt x="17539" y="508"/>
                        <a:pt x="18207" y="751"/>
                        <a:pt x="18846" y="1055"/>
                      </a:cubicBezTo>
                      <a:lnTo>
                        <a:pt x="18846" y="812"/>
                      </a:lnTo>
                      <a:cubicBezTo>
                        <a:pt x="18238" y="539"/>
                        <a:pt x="17599" y="326"/>
                        <a:pt x="16961" y="204"/>
                      </a:cubicBezTo>
                      <a:cubicBezTo>
                        <a:pt x="16244" y="59"/>
                        <a:pt x="15525" y="0"/>
                        <a:pt x="14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26"/>
                <p:cNvSpPr/>
                <p:nvPr/>
              </p:nvSpPr>
              <p:spPr>
                <a:xfrm>
                  <a:off x="5036812" y="3529982"/>
                  <a:ext cx="235769" cy="24048"/>
                </a:xfrm>
                <a:custGeom>
                  <a:rect b="b" l="l" r="r" t="t"/>
                  <a:pathLst>
                    <a:path extrusionOk="0" h="1420" w="13922">
                      <a:moveTo>
                        <a:pt x="13679" y="0"/>
                      </a:moveTo>
                      <a:cubicBezTo>
                        <a:pt x="12493" y="426"/>
                        <a:pt x="11277" y="760"/>
                        <a:pt x="10031" y="943"/>
                      </a:cubicBezTo>
                      <a:cubicBezTo>
                        <a:pt x="8879" y="1126"/>
                        <a:pt x="7724" y="1217"/>
                        <a:pt x="6572" y="1217"/>
                      </a:cubicBezTo>
                      <a:cubicBezTo>
                        <a:pt x="4473" y="1217"/>
                        <a:pt x="2387" y="913"/>
                        <a:pt x="365" y="304"/>
                      </a:cubicBezTo>
                      <a:cubicBezTo>
                        <a:pt x="244" y="335"/>
                        <a:pt x="153" y="365"/>
                        <a:pt x="1" y="426"/>
                      </a:cubicBezTo>
                      <a:cubicBezTo>
                        <a:pt x="2093" y="1090"/>
                        <a:pt x="4283" y="1419"/>
                        <a:pt x="6477" y="1419"/>
                      </a:cubicBezTo>
                      <a:cubicBezTo>
                        <a:pt x="9002" y="1419"/>
                        <a:pt x="11531" y="984"/>
                        <a:pt x="13922" y="122"/>
                      </a:cubicBezTo>
                      <a:cubicBezTo>
                        <a:pt x="13891" y="122"/>
                        <a:pt x="13891" y="61"/>
                        <a:pt x="13861" y="61"/>
                      </a:cubicBezTo>
                      <a:cubicBezTo>
                        <a:pt x="13831" y="61"/>
                        <a:pt x="13831" y="31"/>
                        <a:pt x="13770" y="31"/>
                      </a:cubicBezTo>
                      <a:cubicBezTo>
                        <a:pt x="13739" y="0"/>
                        <a:pt x="13709" y="0"/>
                        <a:pt x="136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26"/>
                <p:cNvSpPr/>
                <p:nvPr/>
              </p:nvSpPr>
              <p:spPr>
                <a:xfrm>
                  <a:off x="4980701" y="3621102"/>
                  <a:ext cx="317108" cy="24725"/>
                </a:xfrm>
                <a:custGeom>
                  <a:rect b="b" l="l" r="r" t="t"/>
                  <a:pathLst>
                    <a:path extrusionOk="0" h="1460" w="18725">
                      <a:moveTo>
                        <a:pt x="31" y="0"/>
                      </a:moveTo>
                      <a:cubicBezTo>
                        <a:pt x="0" y="61"/>
                        <a:pt x="0" y="122"/>
                        <a:pt x="0" y="213"/>
                      </a:cubicBezTo>
                      <a:cubicBezTo>
                        <a:pt x="304" y="304"/>
                        <a:pt x="608" y="426"/>
                        <a:pt x="943" y="547"/>
                      </a:cubicBezTo>
                      <a:cubicBezTo>
                        <a:pt x="2706" y="1125"/>
                        <a:pt x="4499" y="1398"/>
                        <a:pt x="6353" y="1459"/>
                      </a:cubicBezTo>
                      <a:cubicBezTo>
                        <a:pt x="8390" y="1459"/>
                        <a:pt x="10335" y="1003"/>
                        <a:pt x="12341" y="639"/>
                      </a:cubicBezTo>
                      <a:cubicBezTo>
                        <a:pt x="13248" y="487"/>
                        <a:pt x="14161" y="392"/>
                        <a:pt x="15067" y="392"/>
                      </a:cubicBezTo>
                      <a:cubicBezTo>
                        <a:pt x="16164" y="392"/>
                        <a:pt x="17250" y="532"/>
                        <a:pt x="18299" y="882"/>
                      </a:cubicBezTo>
                      <a:cubicBezTo>
                        <a:pt x="18420" y="912"/>
                        <a:pt x="18542" y="973"/>
                        <a:pt x="18694" y="1003"/>
                      </a:cubicBezTo>
                      <a:cubicBezTo>
                        <a:pt x="18724" y="912"/>
                        <a:pt x="18724" y="882"/>
                        <a:pt x="18724" y="791"/>
                      </a:cubicBezTo>
                      <a:cubicBezTo>
                        <a:pt x="18542" y="730"/>
                        <a:pt x="18359" y="699"/>
                        <a:pt x="18147" y="608"/>
                      </a:cubicBezTo>
                      <a:cubicBezTo>
                        <a:pt x="17157" y="300"/>
                        <a:pt x="16167" y="174"/>
                        <a:pt x="15168" y="174"/>
                      </a:cubicBezTo>
                      <a:cubicBezTo>
                        <a:pt x="14296" y="174"/>
                        <a:pt x="13416" y="270"/>
                        <a:pt x="12523" y="426"/>
                      </a:cubicBezTo>
                      <a:cubicBezTo>
                        <a:pt x="10487" y="760"/>
                        <a:pt x="8420" y="1277"/>
                        <a:pt x="6353" y="1277"/>
                      </a:cubicBezTo>
                      <a:cubicBezTo>
                        <a:pt x="4165" y="1277"/>
                        <a:pt x="2037" y="791"/>
                        <a:pt x="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26"/>
                <p:cNvSpPr/>
                <p:nvPr/>
              </p:nvSpPr>
              <p:spPr>
                <a:xfrm>
                  <a:off x="4954449" y="3632940"/>
                  <a:ext cx="55598" cy="90772"/>
                </a:xfrm>
                <a:custGeom>
                  <a:rect b="b" l="l" r="r" t="t"/>
                  <a:pathLst>
                    <a:path extrusionOk="0" h="5360" w="3283">
                      <a:moveTo>
                        <a:pt x="1459" y="0"/>
                      </a:moveTo>
                      <a:cubicBezTo>
                        <a:pt x="1459" y="61"/>
                        <a:pt x="1429" y="152"/>
                        <a:pt x="1429" y="213"/>
                      </a:cubicBezTo>
                      <a:cubicBezTo>
                        <a:pt x="2341" y="882"/>
                        <a:pt x="2979" y="1946"/>
                        <a:pt x="2979" y="3101"/>
                      </a:cubicBezTo>
                      <a:cubicBezTo>
                        <a:pt x="2979" y="3982"/>
                        <a:pt x="2493" y="4681"/>
                        <a:pt x="1702" y="4985"/>
                      </a:cubicBezTo>
                      <a:cubicBezTo>
                        <a:pt x="1273" y="5128"/>
                        <a:pt x="844" y="5178"/>
                        <a:pt x="414" y="5178"/>
                      </a:cubicBezTo>
                      <a:cubicBezTo>
                        <a:pt x="297" y="5178"/>
                        <a:pt x="179" y="5174"/>
                        <a:pt x="61" y="5168"/>
                      </a:cubicBezTo>
                      <a:cubicBezTo>
                        <a:pt x="0" y="5198"/>
                        <a:pt x="0" y="5289"/>
                        <a:pt x="0" y="5350"/>
                      </a:cubicBezTo>
                      <a:cubicBezTo>
                        <a:pt x="126" y="5356"/>
                        <a:pt x="253" y="5359"/>
                        <a:pt x="380" y="5359"/>
                      </a:cubicBezTo>
                      <a:cubicBezTo>
                        <a:pt x="930" y="5359"/>
                        <a:pt x="1488" y="5293"/>
                        <a:pt x="2006" y="5046"/>
                      </a:cubicBezTo>
                      <a:cubicBezTo>
                        <a:pt x="2675" y="4712"/>
                        <a:pt x="3101" y="4104"/>
                        <a:pt x="3192" y="3344"/>
                      </a:cubicBezTo>
                      <a:cubicBezTo>
                        <a:pt x="3283" y="2006"/>
                        <a:pt x="2584" y="730"/>
                        <a:pt x="14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6"/>
                <p:cNvSpPr/>
                <p:nvPr/>
              </p:nvSpPr>
              <p:spPr>
                <a:xfrm>
                  <a:off x="4955990" y="3659937"/>
                  <a:ext cx="328945" cy="94497"/>
                </a:xfrm>
                <a:custGeom>
                  <a:rect b="b" l="l" r="r" t="t"/>
                  <a:pathLst>
                    <a:path extrusionOk="0" h="5580" w="19424">
                      <a:moveTo>
                        <a:pt x="15637" y="0"/>
                      </a:moveTo>
                      <a:cubicBezTo>
                        <a:pt x="11954" y="0"/>
                        <a:pt x="8556" y="1632"/>
                        <a:pt x="5259" y="3239"/>
                      </a:cubicBezTo>
                      <a:cubicBezTo>
                        <a:pt x="3618" y="4060"/>
                        <a:pt x="1824" y="4911"/>
                        <a:pt x="0" y="5397"/>
                      </a:cubicBezTo>
                      <a:cubicBezTo>
                        <a:pt x="61" y="5458"/>
                        <a:pt x="61" y="5549"/>
                        <a:pt x="92" y="5580"/>
                      </a:cubicBezTo>
                      <a:cubicBezTo>
                        <a:pt x="3891" y="4546"/>
                        <a:pt x="7143" y="2236"/>
                        <a:pt x="10882" y="1051"/>
                      </a:cubicBezTo>
                      <a:cubicBezTo>
                        <a:pt x="12456" y="561"/>
                        <a:pt x="14141" y="252"/>
                        <a:pt x="15803" y="252"/>
                      </a:cubicBezTo>
                      <a:cubicBezTo>
                        <a:pt x="17030" y="252"/>
                        <a:pt x="18244" y="420"/>
                        <a:pt x="19393" y="808"/>
                      </a:cubicBezTo>
                      <a:lnTo>
                        <a:pt x="19393" y="747"/>
                      </a:lnTo>
                      <a:cubicBezTo>
                        <a:pt x="19393" y="716"/>
                        <a:pt x="19423" y="656"/>
                        <a:pt x="19423" y="595"/>
                      </a:cubicBezTo>
                      <a:cubicBezTo>
                        <a:pt x="18542" y="291"/>
                        <a:pt x="17630" y="109"/>
                        <a:pt x="16718" y="48"/>
                      </a:cubicBezTo>
                      <a:cubicBezTo>
                        <a:pt x="16355" y="15"/>
                        <a:pt x="15995" y="0"/>
                        <a:pt x="156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26"/>
                <p:cNvSpPr/>
                <p:nvPr/>
              </p:nvSpPr>
              <p:spPr>
                <a:xfrm>
                  <a:off x="5191257" y="3708495"/>
                  <a:ext cx="82372" cy="75801"/>
                </a:xfrm>
                <a:custGeom>
                  <a:rect b="b" l="l" r="r" t="t"/>
                  <a:pathLst>
                    <a:path extrusionOk="0" h="4476" w="4864">
                      <a:moveTo>
                        <a:pt x="2636" y="0"/>
                      </a:moveTo>
                      <a:cubicBezTo>
                        <a:pt x="1848" y="0"/>
                        <a:pt x="803" y="125"/>
                        <a:pt x="487" y="889"/>
                      </a:cubicBezTo>
                      <a:cubicBezTo>
                        <a:pt x="61" y="1892"/>
                        <a:pt x="1247" y="2652"/>
                        <a:pt x="1885" y="3108"/>
                      </a:cubicBezTo>
                      <a:cubicBezTo>
                        <a:pt x="2584" y="3594"/>
                        <a:pt x="3253" y="4050"/>
                        <a:pt x="3982" y="4476"/>
                      </a:cubicBezTo>
                      <a:cubicBezTo>
                        <a:pt x="3982" y="4384"/>
                        <a:pt x="4013" y="4324"/>
                        <a:pt x="4013" y="4232"/>
                      </a:cubicBezTo>
                      <a:cubicBezTo>
                        <a:pt x="3496" y="3929"/>
                        <a:pt x="2949" y="3594"/>
                        <a:pt x="2462" y="3199"/>
                      </a:cubicBezTo>
                      <a:cubicBezTo>
                        <a:pt x="1854" y="2804"/>
                        <a:pt x="0" y="1740"/>
                        <a:pt x="791" y="767"/>
                      </a:cubicBezTo>
                      <a:cubicBezTo>
                        <a:pt x="1095" y="403"/>
                        <a:pt x="1581" y="281"/>
                        <a:pt x="2037" y="251"/>
                      </a:cubicBezTo>
                      <a:cubicBezTo>
                        <a:pt x="2310" y="235"/>
                        <a:pt x="2576" y="228"/>
                        <a:pt x="2842" y="228"/>
                      </a:cubicBezTo>
                      <a:cubicBezTo>
                        <a:pt x="3108" y="228"/>
                        <a:pt x="3374" y="235"/>
                        <a:pt x="3648" y="251"/>
                      </a:cubicBezTo>
                      <a:cubicBezTo>
                        <a:pt x="4013" y="281"/>
                        <a:pt x="4438" y="372"/>
                        <a:pt x="4803" y="463"/>
                      </a:cubicBezTo>
                      <a:cubicBezTo>
                        <a:pt x="4803" y="403"/>
                        <a:pt x="4864" y="372"/>
                        <a:pt x="4864" y="281"/>
                      </a:cubicBezTo>
                      <a:cubicBezTo>
                        <a:pt x="4256" y="129"/>
                        <a:pt x="3587" y="8"/>
                        <a:pt x="2979" y="8"/>
                      </a:cubicBezTo>
                      <a:cubicBezTo>
                        <a:pt x="2873" y="3"/>
                        <a:pt x="2758" y="0"/>
                        <a:pt x="2636" y="0"/>
                      </a:cubicBezTo>
                      <a:close/>
                    </a:path>
                  </a:pathLst>
                </a:custGeom>
                <a:solidFill>
                  <a:srgbClr val="FDC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6"/>
                <p:cNvSpPr/>
                <p:nvPr/>
              </p:nvSpPr>
              <p:spPr>
                <a:xfrm>
                  <a:off x="4982767" y="3728649"/>
                  <a:ext cx="273348" cy="93227"/>
                </a:xfrm>
                <a:custGeom>
                  <a:rect b="b" l="l" r="r" t="t"/>
                  <a:pathLst>
                    <a:path extrusionOk="0" h="5505" w="16141">
                      <a:moveTo>
                        <a:pt x="6846" y="1"/>
                      </a:moveTo>
                      <a:cubicBezTo>
                        <a:pt x="6373" y="1"/>
                        <a:pt x="5893" y="75"/>
                        <a:pt x="5410" y="246"/>
                      </a:cubicBezTo>
                      <a:cubicBezTo>
                        <a:pt x="4134" y="702"/>
                        <a:pt x="3100" y="1644"/>
                        <a:pt x="2037" y="2465"/>
                      </a:cubicBezTo>
                      <a:cubicBezTo>
                        <a:pt x="1429" y="3012"/>
                        <a:pt x="760" y="3498"/>
                        <a:pt x="0" y="3833"/>
                      </a:cubicBezTo>
                      <a:cubicBezTo>
                        <a:pt x="30" y="3924"/>
                        <a:pt x="61" y="3954"/>
                        <a:pt x="152" y="3985"/>
                      </a:cubicBezTo>
                      <a:cubicBezTo>
                        <a:pt x="790" y="3681"/>
                        <a:pt x="1337" y="3316"/>
                        <a:pt x="1915" y="2860"/>
                      </a:cubicBezTo>
                      <a:cubicBezTo>
                        <a:pt x="3009" y="1979"/>
                        <a:pt x="4073" y="945"/>
                        <a:pt x="5471" y="459"/>
                      </a:cubicBezTo>
                      <a:cubicBezTo>
                        <a:pt x="5934" y="286"/>
                        <a:pt x="6397" y="212"/>
                        <a:pt x="6857" y="212"/>
                      </a:cubicBezTo>
                      <a:cubicBezTo>
                        <a:pt x="7939" y="212"/>
                        <a:pt x="9007" y="625"/>
                        <a:pt x="10031" y="1158"/>
                      </a:cubicBezTo>
                      <a:cubicBezTo>
                        <a:pt x="12219" y="2313"/>
                        <a:pt x="14256" y="3802"/>
                        <a:pt x="16140" y="5505"/>
                      </a:cubicBezTo>
                      <a:lnTo>
                        <a:pt x="16140" y="5261"/>
                      </a:lnTo>
                      <a:cubicBezTo>
                        <a:pt x="15350" y="4532"/>
                        <a:pt x="14499" y="3894"/>
                        <a:pt x="13617" y="3225"/>
                      </a:cubicBezTo>
                      <a:cubicBezTo>
                        <a:pt x="12371" y="2313"/>
                        <a:pt x="11034" y="1462"/>
                        <a:pt x="9635" y="732"/>
                      </a:cubicBezTo>
                      <a:cubicBezTo>
                        <a:pt x="8741" y="305"/>
                        <a:pt x="7805" y="1"/>
                        <a:pt x="6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6"/>
                <p:cNvSpPr/>
                <p:nvPr/>
              </p:nvSpPr>
              <p:spPr>
                <a:xfrm>
                  <a:off x="5166547" y="3830235"/>
                  <a:ext cx="89061" cy="26656"/>
                </a:xfrm>
                <a:custGeom>
                  <a:rect b="b" l="l" r="r" t="t"/>
                  <a:pathLst>
                    <a:path extrusionOk="0" h="1574" w="5259">
                      <a:moveTo>
                        <a:pt x="2226" y="1"/>
                      </a:moveTo>
                      <a:cubicBezTo>
                        <a:pt x="1703" y="1"/>
                        <a:pt x="1199" y="140"/>
                        <a:pt x="760" y="479"/>
                      </a:cubicBezTo>
                      <a:cubicBezTo>
                        <a:pt x="395" y="814"/>
                        <a:pt x="152" y="1148"/>
                        <a:pt x="0" y="1543"/>
                      </a:cubicBezTo>
                      <a:cubicBezTo>
                        <a:pt x="91" y="1543"/>
                        <a:pt x="152" y="1573"/>
                        <a:pt x="243" y="1573"/>
                      </a:cubicBezTo>
                      <a:cubicBezTo>
                        <a:pt x="579" y="734"/>
                        <a:pt x="1352" y="256"/>
                        <a:pt x="2279" y="256"/>
                      </a:cubicBezTo>
                      <a:cubicBezTo>
                        <a:pt x="2359" y="256"/>
                        <a:pt x="2441" y="259"/>
                        <a:pt x="2523" y="266"/>
                      </a:cubicBezTo>
                      <a:cubicBezTo>
                        <a:pt x="3526" y="388"/>
                        <a:pt x="4499" y="844"/>
                        <a:pt x="5259" y="1482"/>
                      </a:cubicBezTo>
                      <a:lnTo>
                        <a:pt x="5259" y="1239"/>
                      </a:lnTo>
                      <a:cubicBezTo>
                        <a:pt x="4442" y="586"/>
                        <a:pt x="3296" y="1"/>
                        <a:pt x="2226" y="1"/>
                      </a:cubicBezTo>
                      <a:close/>
                    </a:path>
                  </a:pathLst>
                </a:custGeom>
                <a:solidFill>
                  <a:srgbClr val="FDC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6"/>
                <p:cNvSpPr/>
                <p:nvPr/>
              </p:nvSpPr>
              <p:spPr>
                <a:xfrm>
                  <a:off x="4989965" y="3817533"/>
                  <a:ext cx="126132" cy="29060"/>
                </a:xfrm>
                <a:custGeom>
                  <a:rect b="b" l="l" r="r" t="t"/>
                  <a:pathLst>
                    <a:path extrusionOk="0" h="1716" w="7448">
                      <a:moveTo>
                        <a:pt x="1831" y="1"/>
                      </a:moveTo>
                      <a:cubicBezTo>
                        <a:pt x="1227" y="1"/>
                        <a:pt x="617" y="40"/>
                        <a:pt x="1" y="105"/>
                      </a:cubicBezTo>
                      <a:lnTo>
                        <a:pt x="1" y="196"/>
                      </a:lnTo>
                      <a:lnTo>
                        <a:pt x="1" y="226"/>
                      </a:lnTo>
                      <a:cubicBezTo>
                        <a:pt x="61" y="257"/>
                        <a:pt x="61" y="317"/>
                        <a:pt x="61" y="348"/>
                      </a:cubicBezTo>
                      <a:cubicBezTo>
                        <a:pt x="655" y="284"/>
                        <a:pt x="1256" y="245"/>
                        <a:pt x="1853" y="245"/>
                      </a:cubicBezTo>
                      <a:cubicBezTo>
                        <a:pt x="2388" y="245"/>
                        <a:pt x="2918" y="276"/>
                        <a:pt x="3435" y="348"/>
                      </a:cubicBezTo>
                      <a:cubicBezTo>
                        <a:pt x="4712" y="530"/>
                        <a:pt x="5958" y="956"/>
                        <a:pt x="6992" y="1624"/>
                      </a:cubicBezTo>
                      <a:cubicBezTo>
                        <a:pt x="7144" y="1685"/>
                        <a:pt x="7326" y="1685"/>
                        <a:pt x="7448" y="1716"/>
                      </a:cubicBezTo>
                      <a:cubicBezTo>
                        <a:pt x="6961" y="1320"/>
                        <a:pt x="6475" y="1077"/>
                        <a:pt x="5897" y="804"/>
                      </a:cubicBezTo>
                      <a:cubicBezTo>
                        <a:pt x="4583" y="210"/>
                        <a:pt x="3224" y="1"/>
                        <a:pt x="1831" y="1"/>
                      </a:cubicBezTo>
                      <a:close/>
                    </a:path>
                  </a:pathLst>
                </a:custGeom>
                <a:solidFill>
                  <a:srgbClr val="FDC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26"/>
                <p:cNvSpPr/>
                <p:nvPr/>
              </p:nvSpPr>
              <p:spPr>
                <a:xfrm>
                  <a:off x="4988932" y="3792145"/>
                  <a:ext cx="165252" cy="17900"/>
                </a:xfrm>
                <a:custGeom>
                  <a:rect b="b" l="l" r="r" t="t"/>
                  <a:pathLst>
                    <a:path extrusionOk="0" h="1057" w="9758">
                      <a:moveTo>
                        <a:pt x="6091" y="0"/>
                      </a:moveTo>
                      <a:cubicBezTo>
                        <a:pt x="5412" y="0"/>
                        <a:pt x="4668" y="81"/>
                        <a:pt x="3891" y="297"/>
                      </a:cubicBezTo>
                      <a:cubicBezTo>
                        <a:pt x="2901" y="544"/>
                        <a:pt x="2018" y="660"/>
                        <a:pt x="1250" y="660"/>
                      </a:cubicBezTo>
                      <a:cubicBezTo>
                        <a:pt x="792" y="660"/>
                        <a:pt x="375" y="619"/>
                        <a:pt x="1" y="540"/>
                      </a:cubicBezTo>
                      <a:lnTo>
                        <a:pt x="1" y="540"/>
                      </a:lnTo>
                      <a:cubicBezTo>
                        <a:pt x="122" y="631"/>
                        <a:pt x="153" y="661"/>
                        <a:pt x="153" y="661"/>
                      </a:cubicBezTo>
                      <a:lnTo>
                        <a:pt x="153" y="692"/>
                      </a:lnTo>
                      <a:lnTo>
                        <a:pt x="153" y="904"/>
                      </a:lnTo>
                      <a:cubicBezTo>
                        <a:pt x="490" y="954"/>
                        <a:pt x="854" y="981"/>
                        <a:pt x="1243" y="981"/>
                      </a:cubicBezTo>
                      <a:cubicBezTo>
                        <a:pt x="2046" y="981"/>
                        <a:pt x="2959" y="867"/>
                        <a:pt x="3983" y="601"/>
                      </a:cubicBezTo>
                      <a:cubicBezTo>
                        <a:pt x="4692" y="420"/>
                        <a:pt x="5377" y="351"/>
                        <a:pt x="6010" y="351"/>
                      </a:cubicBezTo>
                      <a:cubicBezTo>
                        <a:pt x="8034" y="351"/>
                        <a:pt x="9522" y="1056"/>
                        <a:pt x="9545" y="1056"/>
                      </a:cubicBezTo>
                      <a:lnTo>
                        <a:pt x="9606" y="1056"/>
                      </a:lnTo>
                      <a:cubicBezTo>
                        <a:pt x="9667" y="1056"/>
                        <a:pt x="9697" y="996"/>
                        <a:pt x="9727" y="965"/>
                      </a:cubicBezTo>
                      <a:cubicBezTo>
                        <a:pt x="9758" y="904"/>
                        <a:pt x="9758" y="783"/>
                        <a:pt x="9606" y="752"/>
                      </a:cubicBezTo>
                      <a:cubicBezTo>
                        <a:pt x="9538" y="707"/>
                        <a:pt x="8096" y="0"/>
                        <a:pt x="60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26"/>
                <p:cNvSpPr/>
                <p:nvPr/>
              </p:nvSpPr>
              <p:spPr>
                <a:xfrm>
                  <a:off x="4954957" y="4391245"/>
                  <a:ext cx="96275" cy="84421"/>
                </a:xfrm>
                <a:custGeom>
                  <a:rect b="b" l="l" r="r" t="t"/>
                  <a:pathLst>
                    <a:path extrusionOk="0" h="4985" w="5685">
                      <a:moveTo>
                        <a:pt x="1" y="0"/>
                      </a:moveTo>
                      <a:lnTo>
                        <a:pt x="2189" y="4985"/>
                      </a:lnTo>
                      <a:lnTo>
                        <a:pt x="5685" y="4772"/>
                      </a:lnTo>
                      <a:lnTo>
                        <a:pt x="4530" y="0"/>
                      </a:ln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26"/>
                <p:cNvSpPr/>
                <p:nvPr/>
              </p:nvSpPr>
              <p:spPr>
                <a:xfrm>
                  <a:off x="4840160" y="4463057"/>
                  <a:ext cx="228047" cy="109908"/>
                </a:xfrm>
                <a:custGeom>
                  <a:rect b="b" l="l" r="r" t="t"/>
                  <a:pathLst>
                    <a:path extrusionOk="0" h="6490" w="13466">
                      <a:moveTo>
                        <a:pt x="8775" y="1"/>
                      </a:moveTo>
                      <a:cubicBezTo>
                        <a:pt x="8613" y="1"/>
                        <a:pt x="8464" y="39"/>
                        <a:pt x="8329" y="137"/>
                      </a:cubicBezTo>
                      <a:cubicBezTo>
                        <a:pt x="8329" y="137"/>
                        <a:pt x="7934" y="411"/>
                        <a:pt x="6931" y="1353"/>
                      </a:cubicBezTo>
                      <a:cubicBezTo>
                        <a:pt x="5897" y="2295"/>
                        <a:pt x="4134" y="2964"/>
                        <a:pt x="2675" y="3602"/>
                      </a:cubicBezTo>
                      <a:cubicBezTo>
                        <a:pt x="730" y="4423"/>
                        <a:pt x="213" y="5243"/>
                        <a:pt x="92" y="5791"/>
                      </a:cubicBezTo>
                      <a:cubicBezTo>
                        <a:pt x="0" y="6216"/>
                        <a:pt x="213" y="6490"/>
                        <a:pt x="213" y="6490"/>
                      </a:cubicBezTo>
                      <a:lnTo>
                        <a:pt x="13223" y="6338"/>
                      </a:lnTo>
                      <a:cubicBezTo>
                        <a:pt x="13344" y="6155"/>
                        <a:pt x="13375" y="5912"/>
                        <a:pt x="13375" y="5608"/>
                      </a:cubicBezTo>
                      <a:cubicBezTo>
                        <a:pt x="13466" y="4514"/>
                        <a:pt x="13071" y="2751"/>
                        <a:pt x="12888" y="1657"/>
                      </a:cubicBezTo>
                      <a:cubicBezTo>
                        <a:pt x="12858" y="1535"/>
                        <a:pt x="12858" y="1383"/>
                        <a:pt x="12858" y="1322"/>
                      </a:cubicBezTo>
                      <a:cubicBezTo>
                        <a:pt x="12797" y="1140"/>
                        <a:pt x="12797" y="988"/>
                        <a:pt x="12797" y="867"/>
                      </a:cubicBezTo>
                      <a:cubicBezTo>
                        <a:pt x="12797" y="183"/>
                        <a:pt x="12352" y="97"/>
                        <a:pt x="12130" y="97"/>
                      </a:cubicBezTo>
                      <a:cubicBezTo>
                        <a:pt x="12056" y="97"/>
                        <a:pt x="12007" y="107"/>
                        <a:pt x="12007" y="107"/>
                      </a:cubicBezTo>
                      <a:cubicBezTo>
                        <a:pt x="11668" y="445"/>
                        <a:pt x="11313" y="561"/>
                        <a:pt x="10957" y="561"/>
                      </a:cubicBezTo>
                      <a:cubicBezTo>
                        <a:pt x="10174" y="561"/>
                        <a:pt x="9389" y="1"/>
                        <a:pt x="8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26"/>
                <p:cNvSpPr/>
                <p:nvPr/>
              </p:nvSpPr>
              <p:spPr>
                <a:xfrm>
                  <a:off x="4840160" y="4558038"/>
                  <a:ext cx="226506" cy="14937"/>
                </a:xfrm>
                <a:custGeom>
                  <a:rect b="b" l="l" r="r" t="t"/>
                  <a:pathLst>
                    <a:path extrusionOk="0" h="882" w="13375">
                      <a:moveTo>
                        <a:pt x="13375" y="0"/>
                      </a:moveTo>
                      <a:lnTo>
                        <a:pt x="61" y="152"/>
                      </a:lnTo>
                      <a:cubicBezTo>
                        <a:pt x="0" y="608"/>
                        <a:pt x="213" y="882"/>
                        <a:pt x="213" y="882"/>
                      </a:cubicBezTo>
                      <a:lnTo>
                        <a:pt x="13223" y="730"/>
                      </a:lnTo>
                      <a:cubicBezTo>
                        <a:pt x="13344" y="547"/>
                        <a:pt x="13375" y="304"/>
                        <a:pt x="133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26"/>
                <p:cNvSpPr/>
                <p:nvPr/>
              </p:nvSpPr>
              <p:spPr>
                <a:xfrm>
                  <a:off x="5030630" y="4485447"/>
                  <a:ext cx="28332" cy="85471"/>
                </a:xfrm>
                <a:custGeom>
                  <a:rect b="b" l="l" r="r" t="t"/>
                  <a:pathLst>
                    <a:path extrusionOk="0" h="5047" w="1673">
                      <a:moveTo>
                        <a:pt x="1642" y="0"/>
                      </a:moveTo>
                      <a:cubicBezTo>
                        <a:pt x="1065" y="456"/>
                        <a:pt x="92" y="1429"/>
                        <a:pt x="62" y="2949"/>
                      </a:cubicBezTo>
                      <a:cubicBezTo>
                        <a:pt x="1" y="3891"/>
                        <a:pt x="305" y="4560"/>
                        <a:pt x="700" y="5046"/>
                      </a:cubicBezTo>
                      <a:lnTo>
                        <a:pt x="1065" y="5046"/>
                      </a:lnTo>
                      <a:cubicBezTo>
                        <a:pt x="700" y="4590"/>
                        <a:pt x="305" y="3952"/>
                        <a:pt x="366" y="2979"/>
                      </a:cubicBezTo>
                      <a:cubicBezTo>
                        <a:pt x="396" y="1672"/>
                        <a:pt x="1156" y="791"/>
                        <a:pt x="1673" y="335"/>
                      </a:cubicBezTo>
                      <a:cubicBezTo>
                        <a:pt x="1642" y="244"/>
                        <a:pt x="1642" y="61"/>
                        <a:pt x="16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6"/>
                <p:cNvSpPr/>
                <p:nvPr/>
              </p:nvSpPr>
              <p:spPr>
                <a:xfrm>
                  <a:off x="4942610" y="4488411"/>
                  <a:ext cx="22659" cy="10432"/>
                </a:xfrm>
                <a:custGeom>
                  <a:rect b="b" l="l" r="r" t="t"/>
                  <a:pathLst>
                    <a:path extrusionOk="0" h="616" w="1338">
                      <a:moveTo>
                        <a:pt x="244" y="0"/>
                      </a:moveTo>
                      <a:cubicBezTo>
                        <a:pt x="152" y="0"/>
                        <a:pt x="81" y="59"/>
                        <a:pt x="31" y="160"/>
                      </a:cubicBezTo>
                      <a:cubicBezTo>
                        <a:pt x="0" y="281"/>
                        <a:pt x="91" y="403"/>
                        <a:pt x="183" y="433"/>
                      </a:cubicBezTo>
                      <a:lnTo>
                        <a:pt x="1034" y="616"/>
                      </a:lnTo>
                      <a:lnTo>
                        <a:pt x="1094" y="616"/>
                      </a:lnTo>
                      <a:cubicBezTo>
                        <a:pt x="1216" y="616"/>
                        <a:pt x="1307" y="555"/>
                        <a:pt x="1307" y="464"/>
                      </a:cubicBezTo>
                      <a:cubicBezTo>
                        <a:pt x="1338" y="342"/>
                        <a:pt x="1246" y="251"/>
                        <a:pt x="1155" y="190"/>
                      </a:cubicBezTo>
                      <a:lnTo>
                        <a:pt x="304" y="8"/>
                      </a:lnTo>
                      <a:cubicBezTo>
                        <a:pt x="283" y="3"/>
                        <a:pt x="263" y="0"/>
                        <a:pt x="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26"/>
                <p:cNvSpPr/>
                <p:nvPr/>
              </p:nvSpPr>
              <p:spPr>
                <a:xfrm>
                  <a:off x="4955482" y="4477589"/>
                  <a:ext cx="22659" cy="10449"/>
                </a:xfrm>
                <a:custGeom>
                  <a:rect b="b" l="l" r="r" t="t"/>
                  <a:pathLst>
                    <a:path extrusionOk="0" h="617" w="1338">
                      <a:moveTo>
                        <a:pt x="244" y="1"/>
                      </a:moveTo>
                      <a:cubicBezTo>
                        <a:pt x="152" y="1"/>
                        <a:pt x="81" y="60"/>
                        <a:pt x="30" y="160"/>
                      </a:cubicBezTo>
                      <a:cubicBezTo>
                        <a:pt x="0" y="282"/>
                        <a:pt x="91" y="373"/>
                        <a:pt x="182" y="434"/>
                      </a:cubicBezTo>
                      <a:lnTo>
                        <a:pt x="1034" y="616"/>
                      </a:lnTo>
                      <a:lnTo>
                        <a:pt x="1094" y="616"/>
                      </a:lnTo>
                      <a:cubicBezTo>
                        <a:pt x="1216" y="616"/>
                        <a:pt x="1307" y="525"/>
                        <a:pt x="1307" y="464"/>
                      </a:cubicBezTo>
                      <a:cubicBezTo>
                        <a:pt x="1337" y="343"/>
                        <a:pt x="1246" y="221"/>
                        <a:pt x="1155" y="191"/>
                      </a:cubicBezTo>
                      <a:lnTo>
                        <a:pt x="304" y="9"/>
                      </a:lnTo>
                      <a:cubicBezTo>
                        <a:pt x="283" y="3"/>
                        <a:pt x="263" y="1"/>
                        <a:pt x="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26"/>
                <p:cNvSpPr/>
                <p:nvPr/>
              </p:nvSpPr>
              <p:spPr>
                <a:xfrm>
                  <a:off x="4929213" y="4496117"/>
                  <a:ext cx="22676" cy="10449"/>
                </a:xfrm>
                <a:custGeom>
                  <a:rect b="b" l="l" r="r" t="t"/>
                  <a:pathLst>
                    <a:path extrusionOk="0" h="617" w="1339">
                      <a:moveTo>
                        <a:pt x="243" y="1"/>
                      </a:moveTo>
                      <a:cubicBezTo>
                        <a:pt x="144" y="1"/>
                        <a:pt x="56" y="60"/>
                        <a:pt x="31" y="161"/>
                      </a:cubicBezTo>
                      <a:cubicBezTo>
                        <a:pt x="1" y="282"/>
                        <a:pt x="62" y="404"/>
                        <a:pt x="183" y="434"/>
                      </a:cubicBezTo>
                      <a:lnTo>
                        <a:pt x="1034" y="617"/>
                      </a:lnTo>
                      <a:lnTo>
                        <a:pt x="1095" y="617"/>
                      </a:lnTo>
                      <a:cubicBezTo>
                        <a:pt x="1217" y="617"/>
                        <a:pt x="1277" y="556"/>
                        <a:pt x="1277" y="465"/>
                      </a:cubicBezTo>
                      <a:cubicBezTo>
                        <a:pt x="1338" y="373"/>
                        <a:pt x="1247" y="252"/>
                        <a:pt x="1126" y="191"/>
                      </a:cubicBezTo>
                      <a:lnTo>
                        <a:pt x="305" y="9"/>
                      </a:lnTo>
                      <a:cubicBezTo>
                        <a:pt x="284" y="4"/>
                        <a:pt x="263" y="1"/>
                        <a:pt x="2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6"/>
                <p:cNvSpPr/>
                <p:nvPr/>
              </p:nvSpPr>
              <p:spPr>
                <a:xfrm>
                  <a:off x="4915833" y="4504399"/>
                  <a:ext cx="22151" cy="10923"/>
                </a:xfrm>
                <a:custGeom>
                  <a:rect b="b" l="l" r="r" t="t"/>
                  <a:pathLst>
                    <a:path extrusionOk="0" h="645" w="1308">
                      <a:moveTo>
                        <a:pt x="256" y="0"/>
                      </a:moveTo>
                      <a:cubicBezTo>
                        <a:pt x="152" y="0"/>
                        <a:pt x="57" y="79"/>
                        <a:pt x="31" y="158"/>
                      </a:cubicBezTo>
                      <a:cubicBezTo>
                        <a:pt x="1" y="280"/>
                        <a:pt x="61" y="401"/>
                        <a:pt x="183" y="432"/>
                      </a:cubicBezTo>
                      <a:lnTo>
                        <a:pt x="1004" y="644"/>
                      </a:lnTo>
                      <a:lnTo>
                        <a:pt x="1095" y="644"/>
                      </a:lnTo>
                      <a:cubicBezTo>
                        <a:pt x="1216" y="644"/>
                        <a:pt x="1277" y="553"/>
                        <a:pt x="1277" y="462"/>
                      </a:cubicBezTo>
                      <a:cubicBezTo>
                        <a:pt x="1308" y="371"/>
                        <a:pt x="1247" y="249"/>
                        <a:pt x="1125" y="219"/>
                      </a:cubicBezTo>
                      <a:lnTo>
                        <a:pt x="305" y="6"/>
                      </a:lnTo>
                      <a:cubicBezTo>
                        <a:pt x="288" y="2"/>
                        <a:pt x="272" y="0"/>
                        <a:pt x="2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26"/>
                <p:cNvSpPr/>
                <p:nvPr/>
              </p:nvSpPr>
              <p:spPr>
                <a:xfrm>
                  <a:off x="4900912" y="4511564"/>
                  <a:ext cx="22659" cy="10449"/>
                </a:xfrm>
                <a:custGeom>
                  <a:rect b="b" l="l" r="r" t="t"/>
                  <a:pathLst>
                    <a:path extrusionOk="0" h="617" w="1338">
                      <a:moveTo>
                        <a:pt x="242" y="1"/>
                      </a:moveTo>
                      <a:cubicBezTo>
                        <a:pt x="143" y="1"/>
                        <a:pt x="56" y="60"/>
                        <a:pt x="31" y="161"/>
                      </a:cubicBezTo>
                      <a:cubicBezTo>
                        <a:pt x="0" y="282"/>
                        <a:pt x="61" y="404"/>
                        <a:pt x="182" y="434"/>
                      </a:cubicBezTo>
                      <a:lnTo>
                        <a:pt x="1034" y="617"/>
                      </a:lnTo>
                      <a:lnTo>
                        <a:pt x="1094" y="617"/>
                      </a:lnTo>
                      <a:cubicBezTo>
                        <a:pt x="1216" y="617"/>
                        <a:pt x="1277" y="556"/>
                        <a:pt x="1277" y="465"/>
                      </a:cubicBezTo>
                      <a:cubicBezTo>
                        <a:pt x="1338" y="373"/>
                        <a:pt x="1246" y="252"/>
                        <a:pt x="1125" y="221"/>
                      </a:cubicBezTo>
                      <a:lnTo>
                        <a:pt x="304" y="9"/>
                      </a:lnTo>
                      <a:cubicBezTo>
                        <a:pt x="283" y="3"/>
                        <a:pt x="262" y="1"/>
                        <a:pt x="2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26"/>
                <p:cNvSpPr/>
                <p:nvPr/>
              </p:nvSpPr>
              <p:spPr>
                <a:xfrm>
                  <a:off x="4883924" y="4518270"/>
                  <a:ext cx="22659" cy="10432"/>
                </a:xfrm>
                <a:custGeom>
                  <a:rect b="b" l="l" r="r" t="t"/>
                  <a:pathLst>
                    <a:path extrusionOk="0" h="616" w="1338">
                      <a:moveTo>
                        <a:pt x="255" y="0"/>
                      </a:moveTo>
                      <a:cubicBezTo>
                        <a:pt x="174" y="0"/>
                        <a:pt x="86" y="59"/>
                        <a:pt x="61" y="160"/>
                      </a:cubicBezTo>
                      <a:cubicBezTo>
                        <a:pt x="0" y="281"/>
                        <a:pt x="91" y="373"/>
                        <a:pt x="213" y="433"/>
                      </a:cubicBezTo>
                      <a:lnTo>
                        <a:pt x="1034" y="616"/>
                      </a:lnTo>
                      <a:lnTo>
                        <a:pt x="1125" y="616"/>
                      </a:lnTo>
                      <a:cubicBezTo>
                        <a:pt x="1216" y="616"/>
                        <a:pt x="1307" y="524"/>
                        <a:pt x="1307" y="464"/>
                      </a:cubicBezTo>
                      <a:cubicBezTo>
                        <a:pt x="1337" y="342"/>
                        <a:pt x="1277" y="221"/>
                        <a:pt x="1155" y="190"/>
                      </a:cubicBezTo>
                      <a:lnTo>
                        <a:pt x="304" y="8"/>
                      </a:lnTo>
                      <a:cubicBezTo>
                        <a:pt x="288" y="3"/>
                        <a:pt x="272" y="0"/>
                        <a:pt x="2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7" name="Google Shape;387;p26"/>
                <p:cNvSpPr/>
                <p:nvPr/>
              </p:nvSpPr>
              <p:spPr>
                <a:xfrm>
                  <a:off x="4757797" y="3931009"/>
                  <a:ext cx="343357" cy="490573"/>
                </a:xfrm>
                <a:custGeom>
                  <a:rect b="b" l="l" r="r" t="t"/>
                  <a:pathLst>
                    <a:path extrusionOk="0" h="28968" w="20275">
                      <a:moveTo>
                        <a:pt x="11307" y="0"/>
                      </a:moveTo>
                      <a:cubicBezTo>
                        <a:pt x="11307" y="0"/>
                        <a:pt x="0" y="3861"/>
                        <a:pt x="608" y="8906"/>
                      </a:cubicBezTo>
                      <a:cubicBezTo>
                        <a:pt x="1216" y="13982"/>
                        <a:pt x="12250" y="28967"/>
                        <a:pt x="12250" y="28967"/>
                      </a:cubicBezTo>
                      <a:lnTo>
                        <a:pt x="16687" y="28177"/>
                      </a:lnTo>
                      <a:lnTo>
                        <a:pt x="14499" y="19970"/>
                      </a:lnTo>
                      <a:cubicBezTo>
                        <a:pt x="13192" y="15411"/>
                        <a:pt x="12675" y="12827"/>
                        <a:pt x="11003" y="10821"/>
                      </a:cubicBezTo>
                      <a:lnTo>
                        <a:pt x="20274" y="9423"/>
                      </a:lnTo>
                      <a:cubicBezTo>
                        <a:pt x="20274" y="9423"/>
                        <a:pt x="18146" y="92"/>
                        <a:pt x="11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26"/>
                <p:cNvSpPr/>
                <p:nvPr/>
              </p:nvSpPr>
              <p:spPr>
                <a:xfrm>
                  <a:off x="4888548" y="4085115"/>
                  <a:ext cx="131788" cy="304559"/>
                </a:xfrm>
                <a:custGeom>
                  <a:rect b="b" l="l" r="r" t="t"/>
                  <a:pathLst>
                    <a:path extrusionOk="0" h="17984" w="7782">
                      <a:moveTo>
                        <a:pt x="3434" y="0"/>
                      </a:moveTo>
                      <a:cubicBezTo>
                        <a:pt x="3415" y="0"/>
                        <a:pt x="3396" y="6"/>
                        <a:pt x="3375" y="20"/>
                      </a:cubicBezTo>
                      <a:cubicBezTo>
                        <a:pt x="3344" y="20"/>
                        <a:pt x="1034" y="506"/>
                        <a:pt x="183" y="506"/>
                      </a:cubicBezTo>
                      <a:cubicBezTo>
                        <a:pt x="122" y="506"/>
                        <a:pt x="31" y="537"/>
                        <a:pt x="31" y="628"/>
                      </a:cubicBezTo>
                      <a:cubicBezTo>
                        <a:pt x="1" y="689"/>
                        <a:pt x="31" y="780"/>
                        <a:pt x="92" y="810"/>
                      </a:cubicBezTo>
                      <a:cubicBezTo>
                        <a:pt x="122" y="841"/>
                        <a:pt x="3162" y="3303"/>
                        <a:pt x="4195" y="7528"/>
                      </a:cubicBezTo>
                      <a:cubicBezTo>
                        <a:pt x="5259" y="11814"/>
                        <a:pt x="7417" y="17801"/>
                        <a:pt x="7417" y="17832"/>
                      </a:cubicBezTo>
                      <a:cubicBezTo>
                        <a:pt x="7448" y="17953"/>
                        <a:pt x="7539" y="17984"/>
                        <a:pt x="7600" y="17984"/>
                      </a:cubicBezTo>
                      <a:lnTo>
                        <a:pt x="7630" y="17984"/>
                      </a:lnTo>
                      <a:cubicBezTo>
                        <a:pt x="7721" y="17953"/>
                        <a:pt x="7782" y="17862"/>
                        <a:pt x="7752" y="17741"/>
                      </a:cubicBezTo>
                      <a:cubicBezTo>
                        <a:pt x="7721" y="17680"/>
                        <a:pt x="5593" y="11753"/>
                        <a:pt x="4530" y="7467"/>
                      </a:cubicBezTo>
                      <a:cubicBezTo>
                        <a:pt x="3648" y="3911"/>
                        <a:pt x="1460" y="1601"/>
                        <a:pt x="609" y="810"/>
                      </a:cubicBezTo>
                      <a:cubicBezTo>
                        <a:pt x="1672" y="689"/>
                        <a:pt x="3375" y="354"/>
                        <a:pt x="3466" y="324"/>
                      </a:cubicBezTo>
                      <a:cubicBezTo>
                        <a:pt x="3527" y="263"/>
                        <a:pt x="3618" y="202"/>
                        <a:pt x="3587" y="111"/>
                      </a:cubicBezTo>
                      <a:cubicBezTo>
                        <a:pt x="3541" y="65"/>
                        <a:pt x="3494" y="0"/>
                        <a:pt x="34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26"/>
                <p:cNvSpPr/>
                <p:nvPr/>
              </p:nvSpPr>
              <p:spPr>
                <a:xfrm>
                  <a:off x="4949808" y="4382896"/>
                  <a:ext cx="85979" cy="22253"/>
                </a:xfrm>
                <a:custGeom>
                  <a:rect b="b" l="l" r="r" t="t"/>
                  <a:pathLst>
                    <a:path extrusionOk="0" h="1314" w="5077">
                      <a:moveTo>
                        <a:pt x="4890" y="1"/>
                      </a:moveTo>
                      <a:cubicBezTo>
                        <a:pt x="4881" y="1"/>
                        <a:pt x="4872" y="3"/>
                        <a:pt x="4864" y="7"/>
                      </a:cubicBezTo>
                      <a:lnTo>
                        <a:pt x="153" y="1010"/>
                      </a:lnTo>
                      <a:cubicBezTo>
                        <a:pt x="61" y="1040"/>
                        <a:pt x="1" y="1131"/>
                        <a:pt x="31" y="1192"/>
                      </a:cubicBezTo>
                      <a:cubicBezTo>
                        <a:pt x="1" y="1253"/>
                        <a:pt x="61" y="1314"/>
                        <a:pt x="183" y="1314"/>
                      </a:cubicBezTo>
                      <a:lnTo>
                        <a:pt x="4925" y="311"/>
                      </a:lnTo>
                      <a:cubicBezTo>
                        <a:pt x="5016" y="280"/>
                        <a:pt x="5077" y="219"/>
                        <a:pt x="5046" y="128"/>
                      </a:cubicBezTo>
                      <a:cubicBezTo>
                        <a:pt x="5020" y="76"/>
                        <a:pt x="4949" y="1"/>
                        <a:pt x="48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26"/>
                <p:cNvSpPr/>
                <p:nvPr/>
              </p:nvSpPr>
              <p:spPr>
                <a:xfrm>
                  <a:off x="4543125" y="4257903"/>
                  <a:ext cx="100899" cy="112228"/>
                </a:xfrm>
                <a:custGeom>
                  <a:rect b="b" l="l" r="r" t="t"/>
                  <a:pathLst>
                    <a:path extrusionOk="0" h="6627" w="5958">
                      <a:moveTo>
                        <a:pt x="2766" y="1"/>
                      </a:moveTo>
                      <a:lnTo>
                        <a:pt x="0" y="4499"/>
                      </a:lnTo>
                      <a:lnTo>
                        <a:pt x="3009" y="6627"/>
                      </a:lnTo>
                      <a:lnTo>
                        <a:pt x="5958" y="2979"/>
                      </a:lnTo>
                      <a:lnTo>
                        <a:pt x="2766" y="1"/>
                      </a:ln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26"/>
                <p:cNvSpPr/>
                <p:nvPr/>
              </p:nvSpPr>
              <p:spPr>
                <a:xfrm>
                  <a:off x="4373233" y="4297298"/>
                  <a:ext cx="236294" cy="157258"/>
                </a:xfrm>
                <a:custGeom>
                  <a:rect b="b" l="l" r="r" t="t"/>
                  <a:pathLst>
                    <a:path extrusionOk="0" h="9286" w="13953">
                      <a:moveTo>
                        <a:pt x="1794" y="1"/>
                      </a:moveTo>
                      <a:cubicBezTo>
                        <a:pt x="1082" y="1"/>
                        <a:pt x="656" y="185"/>
                        <a:pt x="426" y="380"/>
                      </a:cubicBezTo>
                      <a:cubicBezTo>
                        <a:pt x="31" y="714"/>
                        <a:pt x="1" y="1049"/>
                        <a:pt x="1" y="1049"/>
                      </a:cubicBezTo>
                      <a:lnTo>
                        <a:pt x="10153" y="9286"/>
                      </a:lnTo>
                      <a:cubicBezTo>
                        <a:pt x="10335" y="9225"/>
                        <a:pt x="10517" y="9073"/>
                        <a:pt x="10761" y="8830"/>
                      </a:cubicBezTo>
                      <a:cubicBezTo>
                        <a:pt x="11520" y="8039"/>
                        <a:pt x="12341" y="6429"/>
                        <a:pt x="12919" y="5456"/>
                      </a:cubicBezTo>
                      <a:cubicBezTo>
                        <a:pt x="12979" y="5334"/>
                        <a:pt x="13040" y="5213"/>
                        <a:pt x="13101" y="5152"/>
                      </a:cubicBezTo>
                      <a:cubicBezTo>
                        <a:pt x="13223" y="5000"/>
                        <a:pt x="13283" y="4848"/>
                        <a:pt x="13375" y="4757"/>
                      </a:cubicBezTo>
                      <a:cubicBezTo>
                        <a:pt x="13952" y="4027"/>
                        <a:pt x="13223" y="3663"/>
                        <a:pt x="13223" y="3663"/>
                      </a:cubicBezTo>
                      <a:cubicBezTo>
                        <a:pt x="13158" y="3669"/>
                        <a:pt x="13095" y="3672"/>
                        <a:pt x="13034" y="3672"/>
                      </a:cubicBezTo>
                      <a:cubicBezTo>
                        <a:pt x="11400" y="3672"/>
                        <a:pt x="11391" y="1382"/>
                        <a:pt x="10365" y="1352"/>
                      </a:cubicBezTo>
                      <a:cubicBezTo>
                        <a:pt x="10365" y="1352"/>
                        <a:pt x="10251" y="1345"/>
                        <a:pt x="9963" y="1345"/>
                      </a:cubicBezTo>
                      <a:cubicBezTo>
                        <a:pt x="9674" y="1345"/>
                        <a:pt x="9210" y="1352"/>
                        <a:pt x="8511" y="1383"/>
                      </a:cubicBezTo>
                      <a:cubicBezTo>
                        <a:pt x="8424" y="1389"/>
                        <a:pt x="8335" y="1391"/>
                        <a:pt x="8245" y="1391"/>
                      </a:cubicBezTo>
                      <a:cubicBezTo>
                        <a:pt x="6894" y="1391"/>
                        <a:pt x="5253" y="777"/>
                        <a:pt x="3800" y="349"/>
                      </a:cubicBezTo>
                      <a:cubicBezTo>
                        <a:pt x="2962" y="96"/>
                        <a:pt x="2305" y="1"/>
                        <a:pt x="17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26"/>
                <p:cNvSpPr/>
                <p:nvPr/>
              </p:nvSpPr>
              <p:spPr>
                <a:xfrm>
                  <a:off x="4373233" y="4304750"/>
                  <a:ext cx="182238" cy="149807"/>
                </a:xfrm>
                <a:custGeom>
                  <a:rect b="b" l="l" r="r" t="t"/>
                  <a:pathLst>
                    <a:path extrusionOk="0" h="8846" w="10761">
                      <a:moveTo>
                        <a:pt x="426" y="1"/>
                      </a:moveTo>
                      <a:cubicBezTo>
                        <a:pt x="31" y="274"/>
                        <a:pt x="1" y="609"/>
                        <a:pt x="1" y="609"/>
                      </a:cubicBezTo>
                      <a:lnTo>
                        <a:pt x="10153" y="8846"/>
                      </a:lnTo>
                      <a:cubicBezTo>
                        <a:pt x="10335" y="8785"/>
                        <a:pt x="10517" y="8633"/>
                        <a:pt x="10761" y="8390"/>
                      </a:cubicBezTo>
                      <a:lnTo>
                        <a:pt x="4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3" name="Google Shape;393;p26"/>
                <p:cNvSpPr/>
                <p:nvPr/>
              </p:nvSpPr>
              <p:spPr>
                <a:xfrm>
                  <a:off x="4527154" y="4384488"/>
                  <a:ext cx="66944" cy="59781"/>
                </a:xfrm>
                <a:custGeom>
                  <a:rect b="b" l="l" r="r" t="t"/>
                  <a:pathLst>
                    <a:path extrusionOk="0" h="3530" w="3953">
                      <a:moveTo>
                        <a:pt x="3785" y="0"/>
                      </a:moveTo>
                      <a:cubicBezTo>
                        <a:pt x="3027" y="0"/>
                        <a:pt x="1780" y="207"/>
                        <a:pt x="822" y="1250"/>
                      </a:cubicBezTo>
                      <a:cubicBezTo>
                        <a:pt x="214" y="1919"/>
                        <a:pt x="31" y="2679"/>
                        <a:pt x="1" y="3317"/>
                      </a:cubicBezTo>
                      <a:lnTo>
                        <a:pt x="305" y="3530"/>
                      </a:lnTo>
                      <a:cubicBezTo>
                        <a:pt x="244" y="2952"/>
                        <a:pt x="396" y="2192"/>
                        <a:pt x="1065" y="1463"/>
                      </a:cubicBezTo>
                      <a:cubicBezTo>
                        <a:pt x="1916" y="521"/>
                        <a:pt x="3071" y="338"/>
                        <a:pt x="3739" y="308"/>
                      </a:cubicBezTo>
                      <a:cubicBezTo>
                        <a:pt x="3831" y="186"/>
                        <a:pt x="3861" y="65"/>
                        <a:pt x="3952" y="4"/>
                      </a:cubicBezTo>
                      <a:cubicBezTo>
                        <a:pt x="3900" y="2"/>
                        <a:pt x="3844" y="0"/>
                        <a:pt x="3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26"/>
                <p:cNvSpPr/>
                <p:nvPr/>
              </p:nvSpPr>
              <p:spPr>
                <a:xfrm>
                  <a:off x="4500394" y="4315403"/>
                  <a:ext cx="17003" cy="19357"/>
                </a:xfrm>
                <a:custGeom>
                  <a:rect b="b" l="l" r="r" t="t"/>
                  <a:pathLst>
                    <a:path extrusionOk="0" h="1143" w="1004">
                      <a:moveTo>
                        <a:pt x="269" y="0"/>
                      </a:moveTo>
                      <a:cubicBezTo>
                        <a:pt x="223" y="0"/>
                        <a:pt x="172" y="15"/>
                        <a:pt x="122" y="40"/>
                      </a:cubicBezTo>
                      <a:cubicBezTo>
                        <a:pt x="61" y="131"/>
                        <a:pt x="0" y="253"/>
                        <a:pt x="91" y="344"/>
                      </a:cubicBezTo>
                      <a:lnTo>
                        <a:pt x="608" y="1074"/>
                      </a:lnTo>
                      <a:cubicBezTo>
                        <a:pt x="654" y="1119"/>
                        <a:pt x="707" y="1142"/>
                        <a:pt x="756" y="1142"/>
                      </a:cubicBezTo>
                      <a:cubicBezTo>
                        <a:pt x="806" y="1142"/>
                        <a:pt x="851" y="1119"/>
                        <a:pt x="882" y="1074"/>
                      </a:cubicBezTo>
                      <a:cubicBezTo>
                        <a:pt x="943" y="983"/>
                        <a:pt x="1003" y="891"/>
                        <a:pt x="912" y="770"/>
                      </a:cubicBezTo>
                      <a:lnTo>
                        <a:pt x="426" y="101"/>
                      </a:lnTo>
                      <a:cubicBezTo>
                        <a:pt x="390" y="30"/>
                        <a:pt x="334" y="0"/>
                        <a:pt x="2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26"/>
                <p:cNvSpPr/>
                <p:nvPr/>
              </p:nvSpPr>
              <p:spPr>
                <a:xfrm>
                  <a:off x="4517381" y="4314997"/>
                  <a:ext cx="16478" cy="18849"/>
                </a:xfrm>
                <a:custGeom>
                  <a:rect b="b" l="l" r="r" t="t"/>
                  <a:pathLst>
                    <a:path extrusionOk="0" h="1113" w="973">
                      <a:moveTo>
                        <a:pt x="236" y="1"/>
                      </a:moveTo>
                      <a:cubicBezTo>
                        <a:pt x="196" y="1"/>
                        <a:pt x="157" y="11"/>
                        <a:pt x="122" y="34"/>
                      </a:cubicBezTo>
                      <a:cubicBezTo>
                        <a:pt x="31" y="125"/>
                        <a:pt x="0" y="216"/>
                        <a:pt x="61" y="338"/>
                      </a:cubicBezTo>
                      <a:lnTo>
                        <a:pt x="608" y="1067"/>
                      </a:lnTo>
                      <a:cubicBezTo>
                        <a:pt x="639" y="1098"/>
                        <a:pt x="684" y="1113"/>
                        <a:pt x="734" y="1113"/>
                      </a:cubicBezTo>
                      <a:cubicBezTo>
                        <a:pt x="783" y="1113"/>
                        <a:pt x="836" y="1098"/>
                        <a:pt x="882" y="1067"/>
                      </a:cubicBezTo>
                      <a:cubicBezTo>
                        <a:pt x="943" y="976"/>
                        <a:pt x="973" y="885"/>
                        <a:pt x="912" y="763"/>
                      </a:cubicBezTo>
                      <a:lnTo>
                        <a:pt x="426" y="64"/>
                      </a:lnTo>
                      <a:cubicBezTo>
                        <a:pt x="369" y="27"/>
                        <a:pt x="302" y="1"/>
                        <a:pt x="2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26"/>
                <p:cNvSpPr/>
                <p:nvPr/>
              </p:nvSpPr>
              <p:spPr>
                <a:xfrm>
                  <a:off x="4484947" y="4312829"/>
                  <a:ext cx="17003" cy="19357"/>
                </a:xfrm>
                <a:custGeom>
                  <a:rect b="b" l="l" r="r" t="t"/>
                  <a:pathLst>
                    <a:path extrusionOk="0" h="1143" w="1004">
                      <a:moveTo>
                        <a:pt x="595" y="1055"/>
                      </a:moveTo>
                      <a:cubicBezTo>
                        <a:pt x="596" y="1059"/>
                        <a:pt x="599" y="1065"/>
                        <a:pt x="608" y="1074"/>
                      </a:cubicBezTo>
                      <a:lnTo>
                        <a:pt x="595" y="1055"/>
                      </a:lnTo>
                      <a:close/>
                      <a:moveTo>
                        <a:pt x="269" y="0"/>
                      </a:moveTo>
                      <a:cubicBezTo>
                        <a:pt x="223" y="0"/>
                        <a:pt x="172" y="15"/>
                        <a:pt x="122" y="40"/>
                      </a:cubicBezTo>
                      <a:cubicBezTo>
                        <a:pt x="61" y="132"/>
                        <a:pt x="0" y="253"/>
                        <a:pt x="92" y="344"/>
                      </a:cubicBezTo>
                      <a:lnTo>
                        <a:pt x="595" y="1055"/>
                      </a:lnTo>
                      <a:cubicBezTo>
                        <a:pt x="594" y="1052"/>
                        <a:pt x="595" y="1051"/>
                        <a:pt x="597" y="1051"/>
                      </a:cubicBezTo>
                      <a:cubicBezTo>
                        <a:pt x="601" y="1051"/>
                        <a:pt x="608" y="1059"/>
                        <a:pt x="608" y="1074"/>
                      </a:cubicBezTo>
                      <a:cubicBezTo>
                        <a:pt x="654" y="1119"/>
                        <a:pt x="707" y="1142"/>
                        <a:pt x="756" y="1142"/>
                      </a:cubicBezTo>
                      <a:cubicBezTo>
                        <a:pt x="806" y="1142"/>
                        <a:pt x="851" y="1119"/>
                        <a:pt x="882" y="1074"/>
                      </a:cubicBezTo>
                      <a:cubicBezTo>
                        <a:pt x="973" y="1013"/>
                        <a:pt x="1003" y="891"/>
                        <a:pt x="912" y="770"/>
                      </a:cubicBezTo>
                      <a:lnTo>
                        <a:pt x="426" y="101"/>
                      </a:lnTo>
                      <a:cubicBezTo>
                        <a:pt x="390" y="30"/>
                        <a:pt x="334" y="0"/>
                        <a:pt x="2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26"/>
                <p:cNvSpPr/>
                <p:nvPr/>
              </p:nvSpPr>
              <p:spPr>
                <a:xfrm>
                  <a:off x="4469501" y="4309695"/>
                  <a:ext cx="17003" cy="19001"/>
                </a:xfrm>
                <a:custGeom>
                  <a:rect b="b" l="l" r="r" t="t"/>
                  <a:pathLst>
                    <a:path extrusionOk="0" h="1122" w="1004">
                      <a:moveTo>
                        <a:pt x="281" y="1"/>
                      </a:moveTo>
                      <a:cubicBezTo>
                        <a:pt x="231" y="1"/>
                        <a:pt x="177" y="16"/>
                        <a:pt x="122" y="43"/>
                      </a:cubicBezTo>
                      <a:cubicBezTo>
                        <a:pt x="61" y="134"/>
                        <a:pt x="1" y="225"/>
                        <a:pt x="92" y="347"/>
                      </a:cubicBezTo>
                      <a:lnTo>
                        <a:pt x="608" y="1076"/>
                      </a:lnTo>
                      <a:cubicBezTo>
                        <a:pt x="654" y="1107"/>
                        <a:pt x="707" y="1122"/>
                        <a:pt x="757" y="1122"/>
                      </a:cubicBezTo>
                      <a:cubicBezTo>
                        <a:pt x="806" y="1122"/>
                        <a:pt x="852" y="1107"/>
                        <a:pt x="882" y="1076"/>
                      </a:cubicBezTo>
                      <a:cubicBezTo>
                        <a:pt x="973" y="985"/>
                        <a:pt x="1004" y="894"/>
                        <a:pt x="912" y="772"/>
                      </a:cubicBezTo>
                      <a:lnTo>
                        <a:pt x="426" y="73"/>
                      </a:lnTo>
                      <a:cubicBezTo>
                        <a:pt x="393" y="23"/>
                        <a:pt x="341" y="1"/>
                        <a:pt x="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26"/>
                <p:cNvSpPr/>
                <p:nvPr/>
              </p:nvSpPr>
              <p:spPr>
                <a:xfrm>
                  <a:off x="4453547" y="4305885"/>
                  <a:ext cx="17003" cy="19086"/>
                </a:xfrm>
                <a:custGeom>
                  <a:rect b="b" l="l" r="r" t="t"/>
                  <a:pathLst>
                    <a:path extrusionOk="0" h="1127" w="1004">
                      <a:moveTo>
                        <a:pt x="261" y="0"/>
                      </a:moveTo>
                      <a:cubicBezTo>
                        <a:pt x="218" y="0"/>
                        <a:pt x="173" y="17"/>
                        <a:pt x="122" y="55"/>
                      </a:cubicBezTo>
                      <a:cubicBezTo>
                        <a:pt x="31" y="116"/>
                        <a:pt x="0" y="238"/>
                        <a:pt x="91" y="359"/>
                      </a:cubicBezTo>
                      <a:lnTo>
                        <a:pt x="608" y="1058"/>
                      </a:lnTo>
                      <a:cubicBezTo>
                        <a:pt x="654" y="1104"/>
                        <a:pt x="699" y="1127"/>
                        <a:pt x="745" y="1127"/>
                      </a:cubicBezTo>
                      <a:cubicBezTo>
                        <a:pt x="791" y="1127"/>
                        <a:pt x="836" y="1104"/>
                        <a:pt x="882" y="1058"/>
                      </a:cubicBezTo>
                      <a:cubicBezTo>
                        <a:pt x="943" y="997"/>
                        <a:pt x="1003" y="876"/>
                        <a:pt x="912" y="754"/>
                      </a:cubicBezTo>
                      <a:lnTo>
                        <a:pt x="426" y="86"/>
                      </a:lnTo>
                      <a:cubicBezTo>
                        <a:pt x="373" y="33"/>
                        <a:pt x="320" y="0"/>
                        <a:pt x="2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26"/>
                <p:cNvSpPr/>
                <p:nvPr/>
              </p:nvSpPr>
              <p:spPr>
                <a:xfrm>
                  <a:off x="4437067" y="4300567"/>
                  <a:ext cx="16495" cy="19255"/>
                </a:xfrm>
                <a:custGeom>
                  <a:rect b="b" l="l" r="r" t="t"/>
                  <a:pathLst>
                    <a:path extrusionOk="0" h="1137" w="974">
                      <a:moveTo>
                        <a:pt x="255" y="0"/>
                      </a:moveTo>
                      <a:cubicBezTo>
                        <a:pt x="205" y="0"/>
                        <a:pt x="148" y="23"/>
                        <a:pt x="92" y="65"/>
                      </a:cubicBezTo>
                      <a:cubicBezTo>
                        <a:pt x="31" y="126"/>
                        <a:pt x="1" y="248"/>
                        <a:pt x="61" y="369"/>
                      </a:cubicBezTo>
                      <a:lnTo>
                        <a:pt x="591" y="1047"/>
                      </a:lnTo>
                      <a:lnTo>
                        <a:pt x="591" y="1047"/>
                      </a:lnTo>
                      <a:cubicBezTo>
                        <a:pt x="589" y="1046"/>
                        <a:pt x="587" y="1045"/>
                        <a:pt x="586" y="1045"/>
                      </a:cubicBezTo>
                      <a:cubicBezTo>
                        <a:pt x="578" y="1045"/>
                        <a:pt x="578" y="1053"/>
                        <a:pt x="608" y="1068"/>
                      </a:cubicBezTo>
                      <a:lnTo>
                        <a:pt x="591" y="1047"/>
                      </a:lnTo>
                      <a:lnTo>
                        <a:pt x="591" y="1047"/>
                      </a:lnTo>
                      <a:cubicBezTo>
                        <a:pt x="599" y="1049"/>
                        <a:pt x="608" y="1056"/>
                        <a:pt x="608" y="1068"/>
                      </a:cubicBezTo>
                      <a:cubicBezTo>
                        <a:pt x="639" y="1114"/>
                        <a:pt x="684" y="1137"/>
                        <a:pt x="730" y="1137"/>
                      </a:cubicBezTo>
                      <a:cubicBezTo>
                        <a:pt x="776" y="1137"/>
                        <a:pt x="821" y="1114"/>
                        <a:pt x="852" y="1068"/>
                      </a:cubicBezTo>
                      <a:cubicBezTo>
                        <a:pt x="943" y="1007"/>
                        <a:pt x="973" y="886"/>
                        <a:pt x="912" y="764"/>
                      </a:cubicBezTo>
                      <a:lnTo>
                        <a:pt x="396" y="96"/>
                      </a:lnTo>
                      <a:cubicBezTo>
                        <a:pt x="363" y="30"/>
                        <a:pt x="313" y="0"/>
                        <a:pt x="2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26"/>
                <p:cNvSpPr/>
                <p:nvPr/>
              </p:nvSpPr>
              <p:spPr>
                <a:xfrm>
                  <a:off x="4556505" y="3921219"/>
                  <a:ext cx="695961" cy="419548"/>
                </a:xfrm>
                <a:custGeom>
                  <a:rect b="b" l="l" r="r" t="t"/>
                  <a:pathLst>
                    <a:path extrusionOk="0" h="24774" w="41096">
                      <a:moveTo>
                        <a:pt x="0" y="22311"/>
                      </a:moveTo>
                      <a:lnTo>
                        <a:pt x="3891" y="24773"/>
                      </a:lnTo>
                      <a:cubicBezTo>
                        <a:pt x="3891" y="24773"/>
                        <a:pt x="6931" y="21946"/>
                        <a:pt x="10669" y="18603"/>
                      </a:cubicBezTo>
                      <a:cubicBezTo>
                        <a:pt x="14438" y="15259"/>
                        <a:pt x="17934" y="11369"/>
                        <a:pt x="19423" y="8390"/>
                      </a:cubicBezTo>
                      <a:cubicBezTo>
                        <a:pt x="19423" y="8390"/>
                        <a:pt x="30518" y="13162"/>
                        <a:pt x="36506" y="12007"/>
                      </a:cubicBezTo>
                      <a:cubicBezTo>
                        <a:pt x="39028" y="11521"/>
                        <a:pt x="40153" y="9788"/>
                        <a:pt x="40609" y="7965"/>
                      </a:cubicBezTo>
                      <a:cubicBezTo>
                        <a:pt x="40700" y="7721"/>
                        <a:pt x="40731" y="7448"/>
                        <a:pt x="40761" y="7144"/>
                      </a:cubicBezTo>
                      <a:cubicBezTo>
                        <a:pt x="41095" y="4834"/>
                        <a:pt x="40579" y="2585"/>
                        <a:pt x="40579" y="2585"/>
                      </a:cubicBezTo>
                      <a:cubicBezTo>
                        <a:pt x="40579" y="2585"/>
                        <a:pt x="26475" y="1"/>
                        <a:pt x="19180" y="214"/>
                      </a:cubicBezTo>
                      <a:cubicBezTo>
                        <a:pt x="18694" y="214"/>
                        <a:pt x="18207" y="244"/>
                        <a:pt x="17782" y="335"/>
                      </a:cubicBezTo>
                      <a:cubicBezTo>
                        <a:pt x="17083" y="396"/>
                        <a:pt x="16505" y="518"/>
                        <a:pt x="16019" y="670"/>
                      </a:cubicBezTo>
                      <a:cubicBezTo>
                        <a:pt x="15107" y="1034"/>
                        <a:pt x="13952" y="1977"/>
                        <a:pt x="12675" y="3344"/>
                      </a:cubicBezTo>
                      <a:cubicBezTo>
                        <a:pt x="12645" y="3375"/>
                        <a:pt x="12615" y="3436"/>
                        <a:pt x="12523" y="3496"/>
                      </a:cubicBezTo>
                      <a:cubicBezTo>
                        <a:pt x="7235" y="9424"/>
                        <a:pt x="0" y="22311"/>
                        <a:pt x="0" y="2231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26"/>
                <p:cNvSpPr/>
                <p:nvPr/>
              </p:nvSpPr>
              <p:spPr>
                <a:xfrm>
                  <a:off x="4806185" y="4060218"/>
                  <a:ext cx="187894" cy="110179"/>
                </a:xfrm>
                <a:custGeom>
                  <a:rect b="b" l="l" r="r" t="t"/>
                  <a:pathLst>
                    <a:path extrusionOk="0" h="6506" w="11095">
                      <a:moveTo>
                        <a:pt x="4712" y="1"/>
                      </a:moveTo>
                      <a:cubicBezTo>
                        <a:pt x="4681" y="1"/>
                        <a:pt x="4651" y="31"/>
                        <a:pt x="4590" y="122"/>
                      </a:cubicBezTo>
                      <a:cubicBezTo>
                        <a:pt x="4590" y="153"/>
                        <a:pt x="3161" y="3770"/>
                        <a:pt x="91" y="6141"/>
                      </a:cubicBezTo>
                      <a:cubicBezTo>
                        <a:pt x="0" y="6232"/>
                        <a:pt x="0" y="6293"/>
                        <a:pt x="31" y="6384"/>
                      </a:cubicBezTo>
                      <a:cubicBezTo>
                        <a:pt x="91" y="6445"/>
                        <a:pt x="122" y="6505"/>
                        <a:pt x="183" y="6505"/>
                      </a:cubicBezTo>
                      <a:cubicBezTo>
                        <a:pt x="243" y="6505"/>
                        <a:pt x="274" y="6505"/>
                        <a:pt x="274" y="6445"/>
                      </a:cubicBezTo>
                      <a:cubicBezTo>
                        <a:pt x="3009" y="4317"/>
                        <a:pt x="4499" y="1247"/>
                        <a:pt x="4833" y="457"/>
                      </a:cubicBezTo>
                      <a:cubicBezTo>
                        <a:pt x="6262" y="1277"/>
                        <a:pt x="10639" y="2584"/>
                        <a:pt x="10821" y="2615"/>
                      </a:cubicBezTo>
                      <a:cubicBezTo>
                        <a:pt x="10837" y="2620"/>
                        <a:pt x="10854" y="2623"/>
                        <a:pt x="10872" y="2623"/>
                      </a:cubicBezTo>
                      <a:cubicBezTo>
                        <a:pt x="10953" y="2623"/>
                        <a:pt x="11039" y="2568"/>
                        <a:pt x="11064" y="2493"/>
                      </a:cubicBezTo>
                      <a:cubicBezTo>
                        <a:pt x="11095" y="2432"/>
                        <a:pt x="11034" y="2311"/>
                        <a:pt x="10943" y="2280"/>
                      </a:cubicBezTo>
                      <a:cubicBezTo>
                        <a:pt x="10912" y="2280"/>
                        <a:pt x="6019" y="821"/>
                        <a:pt x="4864" y="31"/>
                      </a:cubicBezTo>
                      <a:cubicBezTo>
                        <a:pt x="4833" y="1"/>
                        <a:pt x="4742" y="1"/>
                        <a:pt x="47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26"/>
                <p:cNvSpPr/>
                <p:nvPr/>
              </p:nvSpPr>
              <p:spPr>
                <a:xfrm>
                  <a:off x="4566277" y="4277160"/>
                  <a:ext cx="72600" cy="49230"/>
                </a:xfrm>
                <a:custGeom>
                  <a:rect b="b" l="l" r="r" t="t"/>
                  <a:pathLst>
                    <a:path extrusionOk="0" h="2907" w="4287">
                      <a:moveTo>
                        <a:pt x="168" y="0"/>
                      </a:moveTo>
                      <a:cubicBezTo>
                        <a:pt x="106" y="0"/>
                        <a:pt x="51" y="22"/>
                        <a:pt x="31" y="79"/>
                      </a:cubicBezTo>
                      <a:cubicBezTo>
                        <a:pt x="1" y="140"/>
                        <a:pt x="1" y="262"/>
                        <a:pt x="62" y="292"/>
                      </a:cubicBezTo>
                      <a:lnTo>
                        <a:pt x="4013" y="2876"/>
                      </a:lnTo>
                      <a:cubicBezTo>
                        <a:pt x="4074" y="2906"/>
                        <a:pt x="4104" y="2906"/>
                        <a:pt x="4135" y="2906"/>
                      </a:cubicBezTo>
                      <a:cubicBezTo>
                        <a:pt x="4165" y="2906"/>
                        <a:pt x="4256" y="2876"/>
                        <a:pt x="4256" y="2845"/>
                      </a:cubicBezTo>
                      <a:cubicBezTo>
                        <a:pt x="4287" y="2754"/>
                        <a:pt x="4287" y="2663"/>
                        <a:pt x="4226" y="2602"/>
                      </a:cubicBezTo>
                      <a:lnTo>
                        <a:pt x="274" y="19"/>
                      </a:lnTo>
                      <a:cubicBezTo>
                        <a:pt x="241" y="7"/>
                        <a:pt x="204" y="0"/>
                        <a:pt x="1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26"/>
                <p:cNvSpPr/>
                <p:nvPr/>
              </p:nvSpPr>
              <p:spPr>
                <a:xfrm>
                  <a:off x="4618798" y="4030884"/>
                  <a:ext cx="629559" cy="285185"/>
                </a:xfrm>
                <a:custGeom>
                  <a:rect b="b" l="l" r="r" t="t"/>
                  <a:pathLst>
                    <a:path extrusionOk="0" h="16840" w="37175">
                      <a:moveTo>
                        <a:pt x="14742" y="0"/>
                      </a:moveTo>
                      <a:cubicBezTo>
                        <a:pt x="14712" y="0"/>
                        <a:pt x="14681" y="61"/>
                        <a:pt x="14681" y="122"/>
                      </a:cubicBezTo>
                      <a:cubicBezTo>
                        <a:pt x="14681" y="152"/>
                        <a:pt x="12918" y="4620"/>
                        <a:pt x="9848" y="7356"/>
                      </a:cubicBezTo>
                      <a:cubicBezTo>
                        <a:pt x="6718" y="10122"/>
                        <a:pt x="274" y="16505"/>
                        <a:pt x="183" y="16566"/>
                      </a:cubicBezTo>
                      <a:cubicBezTo>
                        <a:pt x="0" y="16657"/>
                        <a:pt x="0" y="16718"/>
                        <a:pt x="91" y="16809"/>
                      </a:cubicBezTo>
                      <a:cubicBezTo>
                        <a:pt x="122" y="16839"/>
                        <a:pt x="152" y="16839"/>
                        <a:pt x="243" y="16839"/>
                      </a:cubicBezTo>
                      <a:cubicBezTo>
                        <a:pt x="274" y="16839"/>
                        <a:pt x="304" y="16839"/>
                        <a:pt x="365" y="16809"/>
                      </a:cubicBezTo>
                      <a:cubicBezTo>
                        <a:pt x="426" y="16718"/>
                        <a:pt x="6870" y="10365"/>
                        <a:pt x="10000" y="7599"/>
                      </a:cubicBezTo>
                      <a:cubicBezTo>
                        <a:pt x="12797" y="5137"/>
                        <a:pt x="14529" y="1277"/>
                        <a:pt x="14864" y="426"/>
                      </a:cubicBezTo>
                      <a:cubicBezTo>
                        <a:pt x="15988" y="882"/>
                        <a:pt x="23223" y="3617"/>
                        <a:pt x="29910" y="4012"/>
                      </a:cubicBezTo>
                      <a:cubicBezTo>
                        <a:pt x="30143" y="4024"/>
                        <a:pt x="30370" y="4030"/>
                        <a:pt x="30590" y="4030"/>
                      </a:cubicBezTo>
                      <a:cubicBezTo>
                        <a:pt x="33238" y="4030"/>
                        <a:pt x="34946" y="3224"/>
                        <a:pt x="35928" y="2523"/>
                      </a:cubicBezTo>
                      <a:cubicBezTo>
                        <a:pt x="36414" y="2189"/>
                        <a:pt x="36749" y="1793"/>
                        <a:pt x="37022" y="1490"/>
                      </a:cubicBezTo>
                      <a:cubicBezTo>
                        <a:pt x="37083" y="1216"/>
                        <a:pt x="37144" y="973"/>
                        <a:pt x="37174" y="669"/>
                      </a:cubicBezTo>
                      <a:lnTo>
                        <a:pt x="37174" y="669"/>
                      </a:lnTo>
                      <a:cubicBezTo>
                        <a:pt x="37113" y="730"/>
                        <a:pt x="37022" y="912"/>
                        <a:pt x="36870" y="1125"/>
                      </a:cubicBezTo>
                      <a:cubicBezTo>
                        <a:pt x="36627" y="1429"/>
                        <a:pt x="36262" y="1824"/>
                        <a:pt x="35685" y="2219"/>
                      </a:cubicBezTo>
                      <a:cubicBezTo>
                        <a:pt x="34736" y="2889"/>
                        <a:pt x="33121" y="3636"/>
                        <a:pt x="30627" y="3636"/>
                      </a:cubicBezTo>
                      <a:cubicBezTo>
                        <a:pt x="30405" y="3636"/>
                        <a:pt x="30176" y="3630"/>
                        <a:pt x="29940" y="3617"/>
                      </a:cubicBezTo>
                      <a:cubicBezTo>
                        <a:pt x="22767" y="3252"/>
                        <a:pt x="14925" y="61"/>
                        <a:pt x="148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26"/>
                <p:cNvSpPr/>
                <p:nvPr/>
              </p:nvSpPr>
              <p:spPr>
                <a:xfrm>
                  <a:off x="5129472" y="3125196"/>
                  <a:ext cx="196649" cy="198495"/>
                </a:xfrm>
                <a:custGeom>
                  <a:rect b="b" l="l" r="r" t="t"/>
                  <a:pathLst>
                    <a:path extrusionOk="0" h="11721" w="11612">
                      <a:moveTo>
                        <a:pt x="7341" y="0"/>
                      </a:moveTo>
                      <a:cubicBezTo>
                        <a:pt x="6057" y="0"/>
                        <a:pt x="5107" y="1620"/>
                        <a:pt x="5107" y="1620"/>
                      </a:cubicBezTo>
                      <a:cubicBezTo>
                        <a:pt x="5107" y="1620"/>
                        <a:pt x="4705" y="1389"/>
                        <a:pt x="4124" y="1389"/>
                      </a:cubicBezTo>
                      <a:cubicBezTo>
                        <a:pt x="3788" y="1389"/>
                        <a:pt x="3392" y="1466"/>
                        <a:pt x="2980" y="1711"/>
                      </a:cubicBezTo>
                      <a:cubicBezTo>
                        <a:pt x="1885" y="2350"/>
                        <a:pt x="2524" y="4477"/>
                        <a:pt x="2524" y="4477"/>
                      </a:cubicBezTo>
                      <a:cubicBezTo>
                        <a:pt x="2524" y="4477"/>
                        <a:pt x="2183" y="4302"/>
                        <a:pt x="1744" y="4302"/>
                      </a:cubicBezTo>
                      <a:cubicBezTo>
                        <a:pt x="1386" y="4302"/>
                        <a:pt x="964" y="4419"/>
                        <a:pt x="609" y="4842"/>
                      </a:cubicBezTo>
                      <a:cubicBezTo>
                        <a:pt x="1" y="5420"/>
                        <a:pt x="670" y="6453"/>
                        <a:pt x="1247" y="7152"/>
                      </a:cubicBezTo>
                      <a:cubicBezTo>
                        <a:pt x="1581" y="7517"/>
                        <a:pt x="2463" y="8399"/>
                        <a:pt x="2463" y="8399"/>
                      </a:cubicBezTo>
                      <a:lnTo>
                        <a:pt x="3739" y="9341"/>
                      </a:lnTo>
                      <a:lnTo>
                        <a:pt x="4834" y="10283"/>
                      </a:lnTo>
                      <a:cubicBezTo>
                        <a:pt x="4834" y="10283"/>
                        <a:pt x="7360" y="11720"/>
                        <a:pt x="8486" y="11720"/>
                      </a:cubicBezTo>
                      <a:cubicBezTo>
                        <a:pt x="8650" y="11720"/>
                        <a:pt x="8784" y="11690"/>
                        <a:pt x="8876" y="11620"/>
                      </a:cubicBezTo>
                      <a:cubicBezTo>
                        <a:pt x="9302" y="11286"/>
                        <a:pt x="9271" y="10709"/>
                        <a:pt x="9180" y="10344"/>
                      </a:cubicBezTo>
                      <a:cubicBezTo>
                        <a:pt x="9120" y="10101"/>
                        <a:pt x="9028" y="9918"/>
                        <a:pt x="9028" y="9918"/>
                      </a:cubicBezTo>
                      <a:lnTo>
                        <a:pt x="9028" y="9918"/>
                      </a:lnTo>
                      <a:cubicBezTo>
                        <a:pt x="9028" y="9918"/>
                        <a:pt x="9120" y="9949"/>
                        <a:pt x="9271" y="9979"/>
                      </a:cubicBezTo>
                      <a:cubicBezTo>
                        <a:pt x="9370" y="10006"/>
                        <a:pt x="9492" y="10028"/>
                        <a:pt x="9623" y="10028"/>
                      </a:cubicBezTo>
                      <a:cubicBezTo>
                        <a:pt x="9938" y="10028"/>
                        <a:pt x="10303" y="9904"/>
                        <a:pt x="10518" y="9432"/>
                      </a:cubicBezTo>
                      <a:cubicBezTo>
                        <a:pt x="10943" y="8429"/>
                        <a:pt x="9667" y="7243"/>
                        <a:pt x="9667" y="7243"/>
                      </a:cubicBezTo>
                      <a:cubicBezTo>
                        <a:pt x="9667" y="7243"/>
                        <a:pt x="10700" y="7243"/>
                        <a:pt x="11156" y="6423"/>
                      </a:cubicBezTo>
                      <a:cubicBezTo>
                        <a:pt x="11612" y="5572"/>
                        <a:pt x="9879" y="4022"/>
                        <a:pt x="9879" y="4022"/>
                      </a:cubicBezTo>
                      <a:cubicBezTo>
                        <a:pt x="9879" y="4022"/>
                        <a:pt x="10487" y="3900"/>
                        <a:pt x="10183" y="2836"/>
                      </a:cubicBezTo>
                      <a:cubicBezTo>
                        <a:pt x="10003" y="2134"/>
                        <a:pt x="9424" y="2014"/>
                        <a:pt x="9052" y="2014"/>
                      </a:cubicBezTo>
                      <a:cubicBezTo>
                        <a:pt x="8861" y="2014"/>
                        <a:pt x="8724" y="2046"/>
                        <a:pt x="8724" y="2046"/>
                      </a:cubicBezTo>
                      <a:cubicBezTo>
                        <a:pt x="8724" y="2046"/>
                        <a:pt x="8907" y="161"/>
                        <a:pt x="7509" y="9"/>
                      </a:cubicBezTo>
                      <a:cubicBezTo>
                        <a:pt x="7452" y="3"/>
                        <a:pt x="7396" y="0"/>
                        <a:pt x="7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26"/>
                <p:cNvSpPr/>
                <p:nvPr/>
              </p:nvSpPr>
              <p:spPr>
                <a:xfrm>
                  <a:off x="5166022" y="3267430"/>
                  <a:ext cx="44810" cy="39137"/>
                </a:xfrm>
                <a:custGeom>
                  <a:rect b="b" l="l" r="r" t="t"/>
                  <a:pathLst>
                    <a:path extrusionOk="0" h="2311" w="2646">
                      <a:moveTo>
                        <a:pt x="305" y="1"/>
                      </a:moveTo>
                      <a:cubicBezTo>
                        <a:pt x="305" y="1"/>
                        <a:pt x="2037" y="426"/>
                        <a:pt x="2645" y="1885"/>
                      </a:cubicBezTo>
                      <a:cubicBezTo>
                        <a:pt x="2645" y="1885"/>
                        <a:pt x="2433" y="2250"/>
                        <a:pt x="1825" y="2311"/>
                      </a:cubicBezTo>
                      <a:cubicBezTo>
                        <a:pt x="1825" y="2311"/>
                        <a:pt x="1521" y="1338"/>
                        <a:pt x="183" y="760"/>
                      </a:cubicBezTo>
                      <a:cubicBezTo>
                        <a:pt x="183" y="730"/>
                        <a:pt x="1" y="274"/>
                        <a:pt x="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26"/>
                <p:cNvSpPr/>
                <p:nvPr/>
              </p:nvSpPr>
              <p:spPr>
                <a:xfrm>
                  <a:off x="5016217" y="3268023"/>
                  <a:ext cx="206438" cy="177530"/>
                </a:xfrm>
                <a:custGeom>
                  <a:rect b="b" l="l" r="r" t="t"/>
                  <a:pathLst>
                    <a:path extrusionOk="0" h="10483" w="12190">
                      <a:moveTo>
                        <a:pt x="6953" y="0"/>
                      </a:moveTo>
                      <a:cubicBezTo>
                        <a:pt x="6488" y="0"/>
                        <a:pt x="5968" y="28"/>
                        <a:pt x="5381" y="87"/>
                      </a:cubicBezTo>
                      <a:cubicBezTo>
                        <a:pt x="1916" y="452"/>
                        <a:pt x="1" y="2975"/>
                        <a:pt x="457" y="5741"/>
                      </a:cubicBezTo>
                      <a:cubicBezTo>
                        <a:pt x="761" y="7443"/>
                        <a:pt x="1916" y="7747"/>
                        <a:pt x="1916" y="7747"/>
                      </a:cubicBezTo>
                      <a:lnTo>
                        <a:pt x="8238" y="10482"/>
                      </a:lnTo>
                      <a:cubicBezTo>
                        <a:pt x="8238" y="10482"/>
                        <a:pt x="10031" y="9966"/>
                        <a:pt x="10943" y="8598"/>
                      </a:cubicBezTo>
                      <a:cubicBezTo>
                        <a:pt x="11885" y="7169"/>
                        <a:pt x="12189" y="4586"/>
                        <a:pt x="11338" y="2823"/>
                      </a:cubicBezTo>
                      <a:cubicBezTo>
                        <a:pt x="10624" y="1262"/>
                        <a:pt x="10071" y="0"/>
                        <a:pt x="69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26"/>
                <p:cNvSpPr/>
                <p:nvPr/>
              </p:nvSpPr>
              <p:spPr>
                <a:xfrm>
                  <a:off x="5035372" y="3388409"/>
                  <a:ext cx="30805" cy="43574"/>
                </a:xfrm>
                <a:custGeom>
                  <a:rect b="b" l="l" r="r" t="t"/>
                  <a:pathLst>
                    <a:path extrusionOk="0" h="2573" w="1819">
                      <a:moveTo>
                        <a:pt x="724" y="0"/>
                      </a:moveTo>
                      <a:cubicBezTo>
                        <a:pt x="724" y="0"/>
                        <a:pt x="146" y="61"/>
                        <a:pt x="86" y="791"/>
                      </a:cubicBezTo>
                      <a:cubicBezTo>
                        <a:pt x="1" y="1470"/>
                        <a:pt x="338" y="2572"/>
                        <a:pt x="950" y="2572"/>
                      </a:cubicBezTo>
                      <a:cubicBezTo>
                        <a:pt x="994" y="2572"/>
                        <a:pt x="1041" y="2566"/>
                        <a:pt x="1089" y="2554"/>
                      </a:cubicBezTo>
                      <a:cubicBezTo>
                        <a:pt x="1818" y="2341"/>
                        <a:pt x="724" y="0"/>
                        <a:pt x="724"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26"/>
                <p:cNvSpPr/>
                <p:nvPr/>
              </p:nvSpPr>
              <p:spPr>
                <a:xfrm>
                  <a:off x="5037845" y="3424399"/>
                  <a:ext cx="23184" cy="21846"/>
                </a:xfrm>
                <a:custGeom>
                  <a:rect b="b" l="l" r="r" t="t"/>
                  <a:pathLst>
                    <a:path extrusionOk="0" h="1290" w="1369">
                      <a:moveTo>
                        <a:pt x="674" y="1"/>
                      </a:moveTo>
                      <a:cubicBezTo>
                        <a:pt x="653" y="1"/>
                        <a:pt x="631" y="1"/>
                        <a:pt x="608" y="3"/>
                      </a:cubicBezTo>
                      <a:cubicBezTo>
                        <a:pt x="244" y="34"/>
                        <a:pt x="0" y="368"/>
                        <a:pt x="31" y="733"/>
                      </a:cubicBezTo>
                      <a:cubicBezTo>
                        <a:pt x="85" y="1060"/>
                        <a:pt x="360" y="1289"/>
                        <a:pt x="657" y="1289"/>
                      </a:cubicBezTo>
                      <a:cubicBezTo>
                        <a:pt x="691" y="1289"/>
                        <a:pt x="726" y="1286"/>
                        <a:pt x="760" y="1280"/>
                      </a:cubicBezTo>
                      <a:cubicBezTo>
                        <a:pt x="1155" y="1249"/>
                        <a:pt x="1368" y="915"/>
                        <a:pt x="1338" y="581"/>
                      </a:cubicBezTo>
                      <a:cubicBezTo>
                        <a:pt x="1309" y="237"/>
                        <a:pt x="1037" y="1"/>
                        <a:pt x="6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26"/>
                <p:cNvSpPr/>
                <p:nvPr/>
              </p:nvSpPr>
              <p:spPr>
                <a:xfrm>
                  <a:off x="5083659" y="3430107"/>
                  <a:ext cx="102457" cy="122830"/>
                </a:xfrm>
                <a:custGeom>
                  <a:rect b="b" l="l" r="r" t="t"/>
                  <a:pathLst>
                    <a:path extrusionOk="0" h="7253" w="6050">
                      <a:moveTo>
                        <a:pt x="4833" y="1"/>
                      </a:moveTo>
                      <a:lnTo>
                        <a:pt x="4621" y="122"/>
                      </a:lnTo>
                      <a:lnTo>
                        <a:pt x="4378" y="304"/>
                      </a:lnTo>
                      <a:cubicBezTo>
                        <a:pt x="3375" y="1703"/>
                        <a:pt x="1885" y="2584"/>
                        <a:pt x="31" y="3070"/>
                      </a:cubicBezTo>
                      <a:cubicBezTo>
                        <a:pt x="31" y="3192"/>
                        <a:pt x="61" y="3344"/>
                        <a:pt x="61" y="3466"/>
                      </a:cubicBezTo>
                      <a:cubicBezTo>
                        <a:pt x="153" y="4043"/>
                        <a:pt x="183" y="4499"/>
                        <a:pt x="183" y="4894"/>
                      </a:cubicBezTo>
                      <a:lnTo>
                        <a:pt x="183" y="5350"/>
                      </a:lnTo>
                      <a:cubicBezTo>
                        <a:pt x="153" y="5745"/>
                        <a:pt x="122" y="6080"/>
                        <a:pt x="1" y="6475"/>
                      </a:cubicBezTo>
                      <a:cubicBezTo>
                        <a:pt x="1" y="6475"/>
                        <a:pt x="232" y="7252"/>
                        <a:pt x="1847" y="7252"/>
                      </a:cubicBezTo>
                      <a:cubicBezTo>
                        <a:pt x="2175" y="7252"/>
                        <a:pt x="2559" y="7220"/>
                        <a:pt x="3010" y="7143"/>
                      </a:cubicBezTo>
                      <a:cubicBezTo>
                        <a:pt x="5077" y="6809"/>
                        <a:pt x="6049" y="4894"/>
                        <a:pt x="6049" y="4894"/>
                      </a:cubicBezTo>
                      <a:cubicBezTo>
                        <a:pt x="5137" y="3435"/>
                        <a:pt x="4712" y="2098"/>
                        <a:pt x="4833" y="456"/>
                      </a:cubicBezTo>
                      <a:lnTo>
                        <a:pt x="4864" y="122"/>
                      </a:lnTo>
                      <a:lnTo>
                        <a:pt x="4833" y="1"/>
                      </a:ln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26"/>
                <p:cNvSpPr/>
                <p:nvPr/>
              </p:nvSpPr>
              <p:spPr>
                <a:xfrm>
                  <a:off x="5084167" y="3460474"/>
                  <a:ext cx="52007" cy="52532"/>
                </a:xfrm>
                <a:custGeom>
                  <a:rect b="b" l="l" r="r" t="t"/>
                  <a:pathLst>
                    <a:path extrusionOk="0" h="3102" w="3071">
                      <a:moveTo>
                        <a:pt x="3071" y="1"/>
                      </a:moveTo>
                      <a:lnTo>
                        <a:pt x="3071" y="1"/>
                      </a:lnTo>
                      <a:cubicBezTo>
                        <a:pt x="2279" y="736"/>
                        <a:pt x="1251" y="1287"/>
                        <a:pt x="328" y="1287"/>
                      </a:cubicBezTo>
                      <a:cubicBezTo>
                        <a:pt x="259" y="1287"/>
                        <a:pt x="190" y="1284"/>
                        <a:pt x="123" y="1277"/>
                      </a:cubicBezTo>
                      <a:lnTo>
                        <a:pt x="1" y="1277"/>
                      </a:lnTo>
                      <a:cubicBezTo>
                        <a:pt x="1" y="1399"/>
                        <a:pt x="31" y="1551"/>
                        <a:pt x="31" y="1673"/>
                      </a:cubicBezTo>
                      <a:cubicBezTo>
                        <a:pt x="123" y="2250"/>
                        <a:pt x="153" y="2706"/>
                        <a:pt x="153" y="3101"/>
                      </a:cubicBezTo>
                      <a:cubicBezTo>
                        <a:pt x="1855" y="2493"/>
                        <a:pt x="2706" y="913"/>
                        <a:pt x="3071"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26"/>
                <p:cNvSpPr/>
                <p:nvPr/>
              </p:nvSpPr>
              <p:spPr>
                <a:xfrm>
                  <a:off x="5029089" y="3291599"/>
                  <a:ext cx="174007" cy="192703"/>
                </a:xfrm>
                <a:custGeom>
                  <a:rect b="b" l="l" r="r" t="t"/>
                  <a:pathLst>
                    <a:path extrusionOk="0" h="11379" w="10275">
                      <a:moveTo>
                        <a:pt x="5796" y="1"/>
                      </a:moveTo>
                      <a:cubicBezTo>
                        <a:pt x="5403" y="1"/>
                        <a:pt x="4972" y="39"/>
                        <a:pt x="4499" y="124"/>
                      </a:cubicBezTo>
                      <a:cubicBezTo>
                        <a:pt x="821" y="853"/>
                        <a:pt x="1" y="2677"/>
                        <a:pt x="365" y="4349"/>
                      </a:cubicBezTo>
                      <a:cubicBezTo>
                        <a:pt x="548" y="5200"/>
                        <a:pt x="1216" y="7175"/>
                        <a:pt x="1216" y="7175"/>
                      </a:cubicBezTo>
                      <a:lnTo>
                        <a:pt x="1216" y="7236"/>
                      </a:lnTo>
                      <a:cubicBezTo>
                        <a:pt x="1156" y="7419"/>
                        <a:pt x="1125" y="7601"/>
                        <a:pt x="1125" y="7844"/>
                      </a:cubicBezTo>
                      <a:cubicBezTo>
                        <a:pt x="1064" y="9273"/>
                        <a:pt x="1460" y="11157"/>
                        <a:pt x="2919" y="11340"/>
                      </a:cubicBezTo>
                      <a:cubicBezTo>
                        <a:pt x="2992" y="11340"/>
                        <a:pt x="3240" y="11379"/>
                        <a:pt x="3569" y="11379"/>
                      </a:cubicBezTo>
                      <a:cubicBezTo>
                        <a:pt x="3652" y="11379"/>
                        <a:pt x="3739" y="11376"/>
                        <a:pt x="3830" y="11370"/>
                      </a:cubicBezTo>
                      <a:cubicBezTo>
                        <a:pt x="5138" y="11188"/>
                        <a:pt x="7508" y="9972"/>
                        <a:pt x="8147" y="8179"/>
                      </a:cubicBezTo>
                      <a:cubicBezTo>
                        <a:pt x="8177" y="8148"/>
                        <a:pt x="8177" y="8148"/>
                        <a:pt x="8177" y="8118"/>
                      </a:cubicBezTo>
                      <a:cubicBezTo>
                        <a:pt x="8177" y="8027"/>
                        <a:pt x="8238" y="7996"/>
                        <a:pt x="8238" y="7905"/>
                      </a:cubicBezTo>
                      <a:lnTo>
                        <a:pt x="8268" y="7905"/>
                      </a:lnTo>
                      <a:cubicBezTo>
                        <a:pt x="9575" y="7753"/>
                        <a:pt x="10274" y="6446"/>
                        <a:pt x="10214" y="5443"/>
                      </a:cubicBezTo>
                      <a:cubicBezTo>
                        <a:pt x="10183" y="5109"/>
                        <a:pt x="10062" y="4683"/>
                        <a:pt x="9666" y="4531"/>
                      </a:cubicBezTo>
                      <a:cubicBezTo>
                        <a:pt x="9849" y="4349"/>
                        <a:pt x="9788" y="3072"/>
                        <a:pt x="9697" y="2890"/>
                      </a:cubicBezTo>
                      <a:cubicBezTo>
                        <a:pt x="9378" y="1828"/>
                        <a:pt x="8503" y="1"/>
                        <a:pt x="5796"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26"/>
                <p:cNvSpPr/>
                <p:nvPr/>
              </p:nvSpPr>
              <p:spPr>
                <a:xfrm>
                  <a:off x="5028055" y="3286789"/>
                  <a:ext cx="175040" cy="117072"/>
                </a:xfrm>
                <a:custGeom>
                  <a:rect b="b" l="l" r="r" t="t"/>
                  <a:pathLst>
                    <a:path extrusionOk="0" h="6913" w="10336">
                      <a:moveTo>
                        <a:pt x="5691" y="0"/>
                      </a:moveTo>
                      <a:cubicBezTo>
                        <a:pt x="5510" y="0"/>
                        <a:pt x="5325" y="14"/>
                        <a:pt x="5138" y="43"/>
                      </a:cubicBezTo>
                      <a:cubicBezTo>
                        <a:pt x="2372" y="438"/>
                        <a:pt x="1" y="2049"/>
                        <a:pt x="92" y="4025"/>
                      </a:cubicBezTo>
                      <a:cubicBezTo>
                        <a:pt x="135" y="5406"/>
                        <a:pt x="340" y="5614"/>
                        <a:pt x="460" y="5614"/>
                      </a:cubicBezTo>
                      <a:cubicBezTo>
                        <a:pt x="512" y="5614"/>
                        <a:pt x="548" y="5575"/>
                        <a:pt x="548" y="5575"/>
                      </a:cubicBezTo>
                      <a:cubicBezTo>
                        <a:pt x="548" y="5575"/>
                        <a:pt x="487" y="5453"/>
                        <a:pt x="609" y="3873"/>
                      </a:cubicBezTo>
                      <a:cubicBezTo>
                        <a:pt x="710" y="2937"/>
                        <a:pt x="2759" y="2369"/>
                        <a:pt x="4031" y="2369"/>
                      </a:cubicBezTo>
                      <a:cubicBezTo>
                        <a:pt x="4658" y="2369"/>
                        <a:pt x="5097" y="2507"/>
                        <a:pt x="5016" y="2809"/>
                      </a:cubicBezTo>
                      <a:cubicBezTo>
                        <a:pt x="5016" y="2809"/>
                        <a:pt x="4986" y="3873"/>
                        <a:pt x="5928" y="4390"/>
                      </a:cubicBezTo>
                      <a:cubicBezTo>
                        <a:pt x="6475" y="4693"/>
                        <a:pt x="6931" y="4997"/>
                        <a:pt x="6749" y="5605"/>
                      </a:cubicBezTo>
                      <a:cubicBezTo>
                        <a:pt x="6506" y="6426"/>
                        <a:pt x="6749" y="6912"/>
                        <a:pt x="7205" y="6912"/>
                      </a:cubicBezTo>
                      <a:cubicBezTo>
                        <a:pt x="8025" y="6912"/>
                        <a:pt x="8025" y="5089"/>
                        <a:pt x="9727" y="4815"/>
                      </a:cubicBezTo>
                      <a:cubicBezTo>
                        <a:pt x="9727" y="4815"/>
                        <a:pt x="10335" y="4633"/>
                        <a:pt x="10183" y="3569"/>
                      </a:cubicBezTo>
                      <a:cubicBezTo>
                        <a:pt x="10042" y="2577"/>
                        <a:pt x="8183" y="0"/>
                        <a:pt x="56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26"/>
                <p:cNvSpPr/>
                <p:nvPr/>
              </p:nvSpPr>
              <p:spPr>
                <a:xfrm>
                  <a:off x="5168596" y="3414627"/>
                  <a:ext cx="23184" cy="22236"/>
                </a:xfrm>
                <a:custGeom>
                  <a:rect b="b" l="l" r="r" t="t"/>
                  <a:pathLst>
                    <a:path extrusionOk="0" h="1313" w="1369">
                      <a:moveTo>
                        <a:pt x="660" y="0"/>
                      </a:moveTo>
                      <a:cubicBezTo>
                        <a:pt x="643" y="0"/>
                        <a:pt x="626" y="1"/>
                        <a:pt x="609" y="3"/>
                      </a:cubicBezTo>
                      <a:cubicBezTo>
                        <a:pt x="214" y="33"/>
                        <a:pt x="1" y="398"/>
                        <a:pt x="31" y="732"/>
                      </a:cubicBezTo>
                      <a:cubicBezTo>
                        <a:pt x="60" y="1076"/>
                        <a:pt x="386" y="1312"/>
                        <a:pt x="704" y="1312"/>
                      </a:cubicBezTo>
                      <a:cubicBezTo>
                        <a:pt x="723" y="1312"/>
                        <a:pt x="742" y="1311"/>
                        <a:pt x="761" y="1310"/>
                      </a:cubicBezTo>
                      <a:cubicBezTo>
                        <a:pt x="1126" y="1249"/>
                        <a:pt x="1369" y="915"/>
                        <a:pt x="1338" y="580"/>
                      </a:cubicBezTo>
                      <a:cubicBezTo>
                        <a:pt x="1281" y="263"/>
                        <a:pt x="977" y="0"/>
                        <a:pt x="6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26"/>
                <p:cNvSpPr/>
                <p:nvPr/>
              </p:nvSpPr>
              <p:spPr>
                <a:xfrm>
                  <a:off x="5068212" y="3429920"/>
                  <a:ext cx="28840" cy="13565"/>
                </a:xfrm>
                <a:custGeom>
                  <a:rect b="b" l="l" r="r" t="t"/>
                  <a:pathLst>
                    <a:path extrusionOk="0" h="801" w="1703">
                      <a:moveTo>
                        <a:pt x="1532" y="0"/>
                      </a:moveTo>
                      <a:cubicBezTo>
                        <a:pt x="1481" y="0"/>
                        <a:pt x="1429" y="34"/>
                        <a:pt x="1429" y="103"/>
                      </a:cubicBezTo>
                      <a:cubicBezTo>
                        <a:pt x="1429" y="103"/>
                        <a:pt x="1338" y="437"/>
                        <a:pt x="882" y="559"/>
                      </a:cubicBezTo>
                      <a:cubicBezTo>
                        <a:pt x="821" y="567"/>
                        <a:pt x="764" y="571"/>
                        <a:pt x="711" y="571"/>
                      </a:cubicBezTo>
                      <a:cubicBezTo>
                        <a:pt x="392" y="571"/>
                        <a:pt x="213" y="437"/>
                        <a:pt x="213" y="437"/>
                      </a:cubicBezTo>
                      <a:cubicBezTo>
                        <a:pt x="198" y="422"/>
                        <a:pt x="175" y="414"/>
                        <a:pt x="145" y="414"/>
                      </a:cubicBezTo>
                      <a:cubicBezTo>
                        <a:pt x="115" y="414"/>
                        <a:pt x="77" y="422"/>
                        <a:pt x="31" y="437"/>
                      </a:cubicBezTo>
                      <a:cubicBezTo>
                        <a:pt x="1" y="467"/>
                        <a:pt x="1" y="559"/>
                        <a:pt x="31" y="619"/>
                      </a:cubicBezTo>
                      <a:cubicBezTo>
                        <a:pt x="31" y="618"/>
                        <a:pt x="32" y="617"/>
                        <a:pt x="33" y="617"/>
                      </a:cubicBezTo>
                      <a:cubicBezTo>
                        <a:pt x="56" y="617"/>
                        <a:pt x="265" y="800"/>
                        <a:pt x="645" y="800"/>
                      </a:cubicBezTo>
                      <a:cubicBezTo>
                        <a:pt x="726" y="800"/>
                        <a:pt x="816" y="792"/>
                        <a:pt x="913" y="771"/>
                      </a:cubicBezTo>
                      <a:cubicBezTo>
                        <a:pt x="1490" y="650"/>
                        <a:pt x="1672" y="194"/>
                        <a:pt x="1672" y="163"/>
                      </a:cubicBezTo>
                      <a:cubicBezTo>
                        <a:pt x="1703" y="103"/>
                        <a:pt x="1672" y="12"/>
                        <a:pt x="1581" y="12"/>
                      </a:cubicBezTo>
                      <a:cubicBezTo>
                        <a:pt x="1566" y="4"/>
                        <a:pt x="1549" y="0"/>
                        <a:pt x="1532"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26"/>
                <p:cNvSpPr/>
                <p:nvPr/>
              </p:nvSpPr>
              <p:spPr>
                <a:xfrm>
                  <a:off x="5065130" y="3394591"/>
                  <a:ext cx="15462" cy="30381"/>
                </a:xfrm>
                <a:custGeom>
                  <a:rect b="b" l="l" r="r" t="t"/>
                  <a:pathLst>
                    <a:path extrusionOk="0" h="1794" w="913">
                      <a:moveTo>
                        <a:pt x="791" y="0"/>
                      </a:moveTo>
                      <a:cubicBezTo>
                        <a:pt x="760" y="0"/>
                        <a:pt x="669" y="31"/>
                        <a:pt x="669" y="122"/>
                      </a:cubicBezTo>
                      <a:cubicBezTo>
                        <a:pt x="639" y="669"/>
                        <a:pt x="395" y="1064"/>
                        <a:pt x="31" y="1338"/>
                      </a:cubicBezTo>
                      <a:cubicBezTo>
                        <a:pt x="0" y="1368"/>
                        <a:pt x="0" y="1398"/>
                        <a:pt x="0" y="1459"/>
                      </a:cubicBezTo>
                      <a:cubicBezTo>
                        <a:pt x="0" y="1490"/>
                        <a:pt x="31" y="1520"/>
                        <a:pt x="61" y="1520"/>
                      </a:cubicBezTo>
                      <a:lnTo>
                        <a:pt x="608" y="1794"/>
                      </a:lnTo>
                      <a:lnTo>
                        <a:pt x="669" y="1794"/>
                      </a:lnTo>
                      <a:cubicBezTo>
                        <a:pt x="699" y="1794"/>
                        <a:pt x="760" y="1763"/>
                        <a:pt x="699" y="1702"/>
                      </a:cubicBezTo>
                      <a:cubicBezTo>
                        <a:pt x="760" y="1642"/>
                        <a:pt x="760" y="1611"/>
                        <a:pt x="669" y="1550"/>
                      </a:cubicBezTo>
                      <a:lnTo>
                        <a:pt x="304" y="1368"/>
                      </a:lnTo>
                      <a:cubicBezTo>
                        <a:pt x="639" y="1064"/>
                        <a:pt x="821" y="699"/>
                        <a:pt x="912" y="122"/>
                      </a:cubicBezTo>
                      <a:cubicBezTo>
                        <a:pt x="912" y="91"/>
                        <a:pt x="851" y="0"/>
                        <a:pt x="791"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26"/>
                <p:cNvSpPr/>
                <p:nvPr/>
              </p:nvSpPr>
              <p:spPr>
                <a:xfrm>
                  <a:off x="5082473" y="3357008"/>
                  <a:ext cx="38781" cy="15970"/>
                </a:xfrm>
                <a:custGeom>
                  <a:rect b="b" l="l" r="r" t="t"/>
                  <a:pathLst>
                    <a:path extrusionOk="0" h="943" w="2290">
                      <a:moveTo>
                        <a:pt x="770" y="0"/>
                      </a:moveTo>
                      <a:cubicBezTo>
                        <a:pt x="557" y="0"/>
                        <a:pt x="375" y="61"/>
                        <a:pt x="253" y="152"/>
                      </a:cubicBezTo>
                      <a:cubicBezTo>
                        <a:pt x="0" y="321"/>
                        <a:pt x="163" y="645"/>
                        <a:pt x="429" y="645"/>
                      </a:cubicBezTo>
                      <a:cubicBezTo>
                        <a:pt x="451" y="645"/>
                        <a:pt x="473" y="643"/>
                        <a:pt x="496" y="639"/>
                      </a:cubicBezTo>
                      <a:cubicBezTo>
                        <a:pt x="557" y="639"/>
                        <a:pt x="648" y="608"/>
                        <a:pt x="770" y="608"/>
                      </a:cubicBezTo>
                      <a:cubicBezTo>
                        <a:pt x="809" y="604"/>
                        <a:pt x="850" y="602"/>
                        <a:pt x="893" y="602"/>
                      </a:cubicBezTo>
                      <a:cubicBezTo>
                        <a:pt x="1451" y="602"/>
                        <a:pt x="2289" y="943"/>
                        <a:pt x="2289" y="943"/>
                      </a:cubicBezTo>
                      <a:cubicBezTo>
                        <a:pt x="2289" y="943"/>
                        <a:pt x="1864" y="61"/>
                        <a:pt x="7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26"/>
                <p:cNvSpPr/>
                <p:nvPr/>
              </p:nvSpPr>
              <p:spPr>
                <a:xfrm>
                  <a:off x="5038353" y="3362580"/>
                  <a:ext cx="30906" cy="19153"/>
                </a:xfrm>
                <a:custGeom>
                  <a:rect b="b" l="l" r="r" t="t"/>
                  <a:pathLst>
                    <a:path extrusionOk="0" h="1131" w="1825">
                      <a:moveTo>
                        <a:pt x="1269" y="1"/>
                      </a:moveTo>
                      <a:cubicBezTo>
                        <a:pt x="1184" y="1"/>
                        <a:pt x="1094" y="10"/>
                        <a:pt x="1004" y="36"/>
                      </a:cubicBezTo>
                      <a:cubicBezTo>
                        <a:pt x="1" y="370"/>
                        <a:pt x="62" y="1130"/>
                        <a:pt x="62" y="1130"/>
                      </a:cubicBezTo>
                      <a:cubicBezTo>
                        <a:pt x="62" y="1130"/>
                        <a:pt x="669" y="735"/>
                        <a:pt x="1156" y="614"/>
                      </a:cubicBezTo>
                      <a:cubicBezTo>
                        <a:pt x="1277" y="583"/>
                        <a:pt x="1369" y="583"/>
                        <a:pt x="1460" y="583"/>
                      </a:cubicBezTo>
                      <a:cubicBezTo>
                        <a:pt x="1764" y="583"/>
                        <a:pt x="1824" y="158"/>
                        <a:pt x="1581" y="36"/>
                      </a:cubicBezTo>
                      <a:cubicBezTo>
                        <a:pt x="1494" y="19"/>
                        <a:pt x="1386" y="1"/>
                        <a:pt x="1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26"/>
                <p:cNvSpPr/>
                <p:nvPr/>
              </p:nvSpPr>
              <p:spPr>
                <a:xfrm>
                  <a:off x="5152642" y="3419471"/>
                  <a:ext cx="16495" cy="10652"/>
                </a:xfrm>
                <a:custGeom>
                  <a:rect b="b" l="l" r="r" t="t"/>
                  <a:pathLst>
                    <a:path extrusionOk="0" h="629" w="974">
                      <a:moveTo>
                        <a:pt x="159" y="1"/>
                      </a:moveTo>
                      <a:cubicBezTo>
                        <a:pt x="132" y="1"/>
                        <a:pt x="99" y="8"/>
                        <a:pt x="61" y="21"/>
                      </a:cubicBezTo>
                      <a:cubicBezTo>
                        <a:pt x="1" y="51"/>
                        <a:pt x="1" y="142"/>
                        <a:pt x="31" y="203"/>
                      </a:cubicBezTo>
                      <a:cubicBezTo>
                        <a:pt x="153" y="325"/>
                        <a:pt x="213" y="416"/>
                        <a:pt x="335" y="477"/>
                      </a:cubicBezTo>
                      <a:cubicBezTo>
                        <a:pt x="517" y="598"/>
                        <a:pt x="700" y="629"/>
                        <a:pt x="852" y="629"/>
                      </a:cubicBezTo>
                      <a:cubicBezTo>
                        <a:pt x="912" y="598"/>
                        <a:pt x="912" y="598"/>
                        <a:pt x="912" y="568"/>
                      </a:cubicBezTo>
                      <a:cubicBezTo>
                        <a:pt x="912" y="477"/>
                        <a:pt x="943" y="446"/>
                        <a:pt x="973" y="355"/>
                      </a:cubicBezTo>
                      <a:lnTo>
                        <a:pt x="821" y="355"/>
                      </a:lnTo>
                      <a:cubicBezTo>
                        <a:pt x="760" y="355"/>
                        <a:pt x="669" y="355"/>
                        <a:pt x="609" y="325"/>
                      </a:cubicBezTo>
                      <a:cubicBezTo>
                        <a:pt x="487" y="264"/>
                        <a:pt x="365" y="173"/>
                        <a:pt x="244" y="51"/>
                      </a:cubicBezTo>
                      <a:cubicBezTo>
                        <a:pt x="226" y="15"/>
                        <a:pt x="198" y="1"/>
                        <a:pt x="159"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26"/>
                <p:cNvSpPr/>
                <p:nvPr/>
              </p:nvSpPr>
              <p:spPr>
                <a:xfrm>
                  <a:off x="5162939" y="3381007"/>
                  <a:ext cx="26791" cy="31618"/>
                </a:xfrm>
                <a:custGeom>
                  <a:rect b="b" l="l" r="r" t="t"/>
                  <a:pathLst>
                    <a:path extrusionOk="0" h="1867" w="1582">
                      <a:moveTo>
                        <a:pt x="1418" y="1"/>
                      </a:moveTo>
                      <a:cubicBezTo>
                        <a:pt x="1401" y="1"/>
                        <a:pt x="1384" y="4"/>
                        <a:pt x="1368" y="12"/>
                      </a:cubicBezTo>
                      <a:cubicBezTo>
                        <a:pt x="1308" y="42"/>
                        <a:pt x="92" y="589"/>
                        <a:pt x="1" y="1714"/>
                      </a:cubicBezTo>
                      <a:cubicBezTo>
                        <a:pt x="1" y="1805"/>
                        <a:pt x="31" y="1866"/>
                        <a:pt x="92" y="1866"/>
                      </a:cubicBezTo>
                      <a:lnTo>
                        <a:pt x="183" y="1866"/>
                      </a:lnTo>
                      <a:cubicBezTo>
                        <a:pt x="213" y="1866"/>
                        <a:pt x="304" y="1805"/>
                        <a:pt x="304" y="1775"/>
                      </a:cubicBezTo>
                      <a:cubicBezTo>
                        <a:pt x="365" y="802"/>
                        <a:pt x="1460" y="285"/>
                        <a:pt x="1460" y="285"/>
                      </a:cubicBezTo>
                      <a:cubicBezTo>
                        <a:pt x="1551" y="255"/>
                        <a:pt x="1581" y="164"/>
                        <a:pt x="1551" y="103"/>
                      </a:cubicBezTo>
                      <a:cubicBezTo>
                        <a:pt x="1528" y="35"/>
                        <a:pt x="1471" y="1"/>
                        <a:pt x="1418"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26"/>
                <p:cNvSpPr/>
                <p:nvPr/>
              </p:nvSpPr>
              <p:spPr>
                <a:xfrm>
                  <a:off x="5169121" y="3391915"/>
                  <a:ext cx="17511" cy="9890"/>
                </a:xfrm>
                <a:custGeom>
                  <a:rect b="b" l="l" r="r" t="t"/>
                  <a:pathLst>
                    <a:path extrusionOk="0" h="584" w="1034">
                      <a:moveTo>
                        <a:pt x="234" y="0"/>
                      </a:moveTo>
                      <a:cubicBezTo>
                        <a:pt x="198" y="0"/>
                        <a:pt x="160" y="2"/>
                        <a:pt x="122" y="6"/>
                      </a:cubicBezTo>
                      <a:cubicBezTo>
                        <a:pt x="31" y="6"/>
                        <a:pt x="0" y="97"/>
                        <a:pt x="0" y="158"/>
                      </a:cubicBezTo>
                      <a:cubicBezTo>
                        <a:pt x="0" y="249"/>
                        <a:pt x="91" y="280"/>
                        <a:pt x="152" y="280"/>
                      </a:cubicBezTo>
                      <a:cubicBezTo>
                        <a:pt x="175" y="278"/>
                        <a:pt x="198" y="277"/>
                        <a:pt x="220" y="277"/>
                      </a:cubicBezTo>
                      <a:cubicBezTo>
                        <a:pt x="572" y="277"/>
                        <a:pt x="760" y="493"/>
                        <a:pt x="760" y="493"/>
                      </a:cubicBezTo>
                      <a:cubicBezTo>
                        <a:pt x="791" y="584"/>
                        <a:pt x="882" y="584"/>
                        <a:pt x="912" y="584"/>
                      </a:cubicBezTo>
                      <a:cubicBezTo>
                        <a:pt x="912" y="584"/>
                        <a:pt x="943" y="584"/>
                        <a:pt x="943" y="553"/>
                      </a:cubicBezTo>
                      <a:cubicBezTo>
                        <a:pt x="1034" y="493"/>
                        <a:pt x="1034" y="432"/>
                        <a:pt x="1003" y="371"/>
                      </a:cubicBezTo>
                      <a:cubicBezTo>
                        <a:pt x="1003" y="371"/>
                        <a:pt x="739" y="0"/>
                        <a:pt x="234"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26"/>
                <p:cNvSpPr/>
                <p:nvPr/>
              </p:nvSpPr>
              <p:spPr>
                <a:xfrm>
                  <a:off x="5094989" y="3386800"/>
                  <a:ext cx="9280" cy="15699"/>
                </a:xfrm>
                <a:custGeom>
                  <a:rect b="b" l="l" r="r" t="t"/>
                  <a:pathLst>
                    <a:path extrusionOk="0" h="927" w="548">
                      <a:moveTo>
                        <a:pt x="245" y="1"/>
                      </a:moveTo>
                      <a:cubicBezTo>
                        <a:pt x="235" y="1"/>
                        <a:pt x="224" y="2"/>
                        <a:pt x="213" y="4"/>
                      </a:cubicBezTo>
                      <a:cubicBezTo>
                        <a:pt x="91" y="65"/>
                        <a:pt x="0" y="278"/>
                        <a:pt x="0" y="521"/>
                      </a:cubicBezTo>
                      <a:cubicBezTo>
                        <a:pt x="54" y="736"/>
                        <a:pt x="131" y="927"/>
                        <a:pt x="253" y="927"/>
                      </a:cubicBezTo>
                      <a:cubicBezTo>
                        <a:pt x="269" y="927"/>
                        <a:pt x="286" y="923"/>
                        <a:pt x="304" y="916"/>
                      </a:cubicBezTo>
                      <a:cubicBezTo>
                        <a:pt x="456" y="886"/>
                        <a:pt x="547" y="703"/>
                        <a:pt x="517" y="430"/>
                      </a:cubicBezTo>
                      <a:cubicBezTo>
                        <a:pt x="461" y="176"/>
                        <a:pt x="378" y="1"/>
                        <a:pt x="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26"/>
                <p:cNvSpPr/>
                <p:nvPr/>
              </p:nvSpPr>
              <p:spPr>
                <a:xfrm>
                  <a:off x="5089840" y="3382786"/>
                  <a:ext cx="21609" cy="7434"/>
                </a:xfrm>
                <a:custGeom>
                  <a:rect b="b" l="l" r="r" t="t"/>
                  <a:pathLst>
                    <a:path extrusionOk="0" h="439" w="1276">
                      <a:moveTo>
                        <a:pt x="1239" y="188"/>
                      </a:moveTo>
                      <a:cubicBezTo>
                        <a:pt x="1238" y="188"/>
                        <a:pt x="1237" y="188"/>
                        <a:pt x="1236" y="188"/>
                      </a:cubicBezTo>
                      <a:lnTo>
                        <a:pt x="1236" y="188"/>
                      </a:lnTo>
                      <a:cubicBezTo>
                        <a:pt x="1230" y="196"/>
                        <a:pt x="1224" y="203"/>
                        <a:pt x="1216" y="211"/>
                      </a:cubicBezTo>
                      <a:cubicBezTo>
                        <a:pt x="1247" y="196"/>
                        <a:pt x="1247" y="188"/>
                        <a:pt x="1239" y="188"/>
                      </a:cubicBezTo>
                      <a:close/>
                      <a:moveTo>
                        <a:pt x="742" y="0"/>
                      </a:moveTo>
                      <a:cubicBezTo>
                        <a:pt x="525" y="0"/>
                        <a:pt x="271" y="65"/>
                        <a:pt x="61" y="302"/>
                      </a:cubicBezTo>
                      <a:cubicBezTo>
                        <a:pt x="0" y="332"/>
                        <a:pt x="0" y="363"/>
                        <a:pt x="61" y="393"/>
                      </a:cubicBezTo>
                      <a:cubicBezTo>
                        <a:pt x="76" y="424"/>
                        <a:pt x="92" y="439"/>
                        <a:pt x="107" y="439"/>
                      </a:cubicBezTo>
                      <a:cubicBezTo>
                        <a:pt x="122" y="439"/>
                        <a:pt x="137" y="424"/>
                        <a:pt x="152" y="393"/>
                      </a:cubicBezTo>
                      <a:cubicBezTo>
                        <a:pt x="343" y="203"/>
                        <a:pt x="589" y="154"/>
                        <a:pt x="794" y="154"/>
                      </a:cubicBezTo>
                      <a:cubicBezTo>
                        <a:pt x="1014" y="154"/>
                        <a:pt x="1186" y="211"/>
                        <a:pt x="1186" y="211"/>
                      </a:cubicBezTo>
                      <a:lnTo>
                        <a:pt x="1216" y="211"/>
                      </a:lnTo>
                      <a:cubicBezTo>
                        <a:pt x="1216" y="198"/>
                        <a:pt x="1228" y="190"/>
                        <a:pt x="1236" y="188"/>
                      </a:cubicBezTo>
                      <a:lnTo>
                        <a:pt x="1236" y="188"/>
                      </a:lnTo>
                      <a:cubicBezTo>
                        <a:pt x="1276" y="136"/>
                        <a:pt x="1269" y="89"/>
                        <a:pt x="1216" y="89"/>
                      </a:cubicBezTo>
                      <a:cubicBezTo>
                        <a:pt x="1200" y="89"/>
                        <a:pt x="997" y="0"/>
                        <a:pt x="7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26"/>
                <p:cNvSpPr/>
                <p:nvPr/>
              </p:nvSpPr>
              <p:spPr>
                <a:xfrm>
                  <a:off x="5055340" y="3391948"/>
                  <a:ext cx="9805" cy="15699"/>
                </a:xfrm>
                <a:custGeom>
                  <a:rect b="b" l="l" r="r" t="t"/>
                  <a:pathLst>
                    <a:path extrusionOk="0" h="927" w="579">
                      <a:moveTo>
                        <a:pt x="246" y="1"/>
                      </a:moveTo>
                      <a:cubicBezTo>
                        <a:pt x="236" y="1"/>
                        <a:pt x="225" y="2"/>
                        <a:pt x="214" y="4"/>
                      </a:cubicBezTo>
                      <a:cubicBezTo>
                        <a:pt x="62" y="4"/>
                        <a:pt x="1" y="247"/>
                        <a:pt x="31" y="521"/>
                      </a:cubicBezTo>
                      <a:cubicBezTo>
                        <a:pt x="58" y="736"/>
                        <a:pt x="156" y="927"/>
                        <a:pt x="283" y="927"/>
                      </a:cubicBezTo>
                      <a:cubicBezTo>
                        <a:pt x="300" y="927"/>
                        <a:pt x="317" y="923"/>
                        <a:pt x="335" y="916"/>
                      </a:cubicBezTo>
                      <a:cubicBezTo>
                        <a:pt x="457" y="916"/>
                        <a:pt x="578" y="703"/>
                        <a:pt x="518" y="430"/>
                      </a:cubicBezTo>
                      <a:cubicBezTo>
                        <a:pt x="489" y="176"/>
                        <a:pt x="383"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26"/>
                <p:cNvSpPr/>
                <p:nvPr/>
              </p:nvSpPr>
              <p:spPr>
                <a:xfrm>
                  <a:off x="5050192" y="3387765"/>
                  <a:ext cx="20610" cy="8247"/>
                </a:xfrm>
                <a:custGeom>
                  <a:rect b="b" l="l" r="r" t="t"/>
                  <a:pathLst>
                    <a:path extrusionOk="0" h="487" w="1217">
                      <a:moveTo>
                        <a:pt x="746" y="0"/>
                      </a:moveTo>
                      <a:cubicBezTo>
                        <a:pt x="518" y="0"/>
                        <a:pt x="244" y="69"/>
                        <a:pt x="31" y="342"/>
                      </a:cubicBezTo>
                      <a:cubicBezTo>
                        <a:pt x="1" y="373"/>
                        <a:pt x="1" y="403"/>
                        <a:pt x="31" y="464"/>
                      </a:cubicBezTo>
                      <a:cubicBezTo>
                        <a:pt x="46" y="479"/>
                        <a:pt x="69" y="487"/>
                        <a:pt x="92" y="487"/>
                      </a:cubicBezTo>
                      <a:cubicBezTo>
                        <a:pt x="115" y="487"/>
                        <a:pt x="138" y="479"/>
                        <a:pt x="153" y="464"/>
                      </a:cubicBezTo>
                      <a:cubicBezTo>
                        <a:pt x="342" y="228"/>
                        <a:pt x="595" y="171"/>
                        <a:pt x="805" y="171"/>
                      </a:cubicBezTo>
                      <a:cubicBezTo>
                        <a:pt x="1000" y="171"/>
                        <a:pt x="1157" y="221"/>
                        <a:pt x="1186" y="221"/>
                      </a:cubicBezTo>
                      <a:cubicBezTo>
                        <a:pt x="1125" y="190"/>
                        <a:pt x="1125" y="190"/>
                        <a:pt x="1186" y="190"/>
                      </a:cubicBezTo>
                      <a:cubicBezTo>
                        <a:pt x="1217" y="99"/>
                        <a:pt x="1217" y="69"/>
                        <a:pt x="1186" y="69"/>
                      </a:cubicBezTo>
                      <a:cubicBezTo>
                        <a:pt x="1156" y="69"/>
                        <a:pt x="974" y="0"/>
                        <a:pt x="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26"/>
                <p:cNvSpPr/>
                <p:nvPr/>
              </p:nvSpPr>
              <p:spPr>
                <a:xfrm>
                  <a:off x="4782508" y="3882621"/>
                  <a:ext cx="303712" cy="49941"/>
                </a:xfrm>
                <a:custGeom>
                  <a:rect b="b" l="l" r="r" t="t"/>
                  <a:pathLst>
                    <a:path extrusionOk="0" h="2949" w="17934">
                      <a:moveTo>
                        <a:pt x="17782" y="2949"/>
                      </a:moveTo>
                      <a:lnTo>
                        <a:pt x="61" y="2341"/>
                      </a:lnTo>
                      <a:cubicBezTo>
                        <a:pt x="30" y="2341"/>
                        <a:pt x="0" y="2310"/>
                        <a:pt x="0" y="2280"/>
                      </a:cubicBezTo>
                      <a:lnTo>
                        <a:pt x="61" y="61"/>
                      </a:lnTo>
                      <a:cubicBezTo>
                        <a:pt x="61" y="31"/>
                        <a:pt x="122" y="0"/>
                        <a:pt x="152" y="0"/>
                      </a:cubicBezTo>
                      <a:lnTo>
                        <a:pt x="17842" y="608"/>
                      </a:lnTo>
                      <a:cubicBezTo>
                        <a:pt x="17903" y="608"/>
                        <a:pt x="17934" y="639"/>
                        <a:pt x="17934" y="669"/>
                      </a:cubicBezTo>
                      <a:lnTo>
                        <a:pt x="17842" y="2888"/>
                      </a:lnTo>
                      <a:cubicBezTo>
                        <a:pt x="17842" y="2949"/>
                        <a:pt x="17812" y="2949"/>
                        <a:pt x="17782" y="294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26"/>
                <p:cNvSpPr/>
                <p:nvPr/>
              </p:nvSpPr>
              <p:spPr>
                <a:xfrm>
                  <a:off x="4675417" y="3663833"/>
                  <a:ext cx="237835" cy="263051"/>
                </a:xfrm>
                <a:custGeom>
                  <a:rect b="b" l="l" r="r" t="t"/>
                  <a:pathLst>
                    <a:path extrusionOk="0" h="15533" w="14044">
                      <a:moveTo>
                        <a:pt x="4499" y="15198"/>
                      </a:moveTo>
                      <a:cubicBezTo>
                        <a:pt x="3800" y="15167"/>
                        <a:pt x="3253" y="14712"/>
                        <a:pt x="3101" y="14043"/>
                      </a:cubicBezTo>
                      <a:lnTo>
                        <a:pt x="214" y="1489"/>
                      </a:lnTo>
                      <a:cubicBezTo>
                        <a:pt x="1" y="730"/>
                        <a:pt x="609" y="0"/>
                        <a:pt x="1429" y="0"/>
                      </a:cubicBezTo>
                      <a:lnTo>
                        <a:pt x="9393" y="274"/>
                      </a:lnTo>
                      <a:cubicBezTo>
                        <a:pt x="9940" y="274"/>
                        <a:pt x="10396" y="638"/>
                        <a:pt x="10548" y="1186"/>
                      </a:cubicBezTo>
                      <a:lnTo>
                        <a:pt x="14044" y="1553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26"/>
                <p:cNvSpPr/>
                <p:nvPr/>
              </p:nvSpPr>
              <p:spPr>
                <a:xfrm>
                  <a:off x="4833978" y="3668456"/>
                  <a:ext cx="93193" cy="256362"/>
                </a:xfrm>
                <a:custGeom>
                  <a:rect b="b" l="l" r="r" t="t"/>
                  <a:pathLst>
                    <a:path extrusionOk="0" h="15138" w="5503">
                      <a:moveTo>
                        <a:pt x="1125" y="913"/>
                      </a:moveTo>
                      <a:lnTo>
                        <a:pt x="4590" y="15107"/>
                      </a:lnTo>
                      <a:lnTo>
                        <a:pt x="5502" y="15138"/>
                      </a:lnTo>
                      <a:lnTo>
                        <a:pt x="2037" y="943"/>
                      </a:lnTo>
                      <a:cubicBezTo>
                        <a:pt x="1946" y="396"/>
                        <a:pt x="1490" y="31"/>
                        <a:pt x="913" y="31"/>
                      </a:cubicBezTo>
                      <a:lnTo>
                        <a:pt x="1" y="1"/>
                      </a:lnTo>
                      <a:cubicBezTo>
                        <a:pt x="578" y="31"/>
                        <a:pt x="1034" y="396"/>
                        <a:pt x="1125" y="9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26"/>
                <p:cNvSpPr/>
                <p:nvPr/>
              </p:nvSpPr>
              <p:spPr>
                <a:xfrm>
                  <a:off x="4849933" y="3678754"/>
                  <a:ext cx="63845" cy="245033"/>
                </a:xfrm>
                <a:custGeom>
                  <a:rect b="b" l="l" r="r" t="t"/>
                  <a:pathLst>
                    <a:path extrusionOk="0" h="14469" w="3770">
                      <a:moveTo>
                        <a:pt x="123" y="1"/>
                      </a:moveTo>
                      <a:cubicBezTo>
                        <a:pt x="31" y="1"/>
                        <a:pt x="1" y="61"/>
                        <a:pt x="1" y="153"/>
                      </a:cubicBezTo>
                      <a:lnTo>
                        <a:pt x="3466" y="14347"/>
                      </a:lnTo>
                      <a:cubicBezTo>
                        <a:pt x="3466" y="14438"/>
                        <a:pt x="3527" y="14469"/>
                        <a:pt x="3618" y="14469"/>
                      </a:cubicBezTo>
                      <a:cubicBezTo>
                        <a:pt x="3740" y="14438"/>
                        <a:pt x="3770" y="14378"/>
                        <a:pt x="3740" y="14317"/>
                      </a:cubicBezTo>
                      <a:lnTo>
                        <a:pt x="274" y="92"/>
                      </a:lnTo>
                      <a:cubicBezTo>
                        <a:pt x="274" y="31"/>
                        <a:pt x="183"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26"/>
                <p:cNvSpPr/>
                <p:nvPr/>
              </p:nvSpPr>
              <p:spPr>
                <a:xfrm>
                  <a:off x="4760490" y="3773921"/>
                  <a:ext cx="53311" cy="48028"/>
                </a:xfrm>
                <a:custGeom>
                  <a:rect b="b" l="l" r="r" t="t"/>
                  <a:pathLst>
                    <a:path extrusionOk="0" h="2836" w="3148">
                      <a:moveTo>
                        <a:pt x="1192" y="1"/>
                      </a:moveTo>
                      <a:cubicBezTo>
                        <a:pt x="464" y="1"/>
                        <a:pt x="0" y="590"/>
                        <a:pt x="145" y="1373"/>
                      </a:cubicBezTo>
                      <a:cubicBezTo>
                        <a:pt x="297" y="2163"/>
                        <a:pt x="1057" y="2801"/>
                        <a:pt x="1878" y="2832"/>
                      </a:cubicBezTo>
                      <a:cubicBezTo>
                        <a:pt x="1914" y="2834"/>
                        <a:pt x="1950" y="2836"/>
                        <a:pt x="1985" y="2836"/>
                      </a:cubicBezTo>
                      <a:cubicBezTo>
                        <a:pt x="2711" y="2836"/>
                        <a:pt x="3147" y="2247"/>
                        <a:pt x="3002" y="1464"/>
                      </a:cubicBezTo>
                      <a:cubicBezTo>
                        <a:pt x="2850" y="673"/>
                        <a:pt x="2090" y="35"/>
                        <a:pt x="1300" y="5"/>
                      </a:cubicBezTo>
                      <a:cubicBezTo>
                        <a:pt x="1264" y="2"/>
                        <a:pt x="1228" y="1"/>
                        <a:pt x="1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26"/>
                <p:cNvSpPr/>
                <p:nvPr/>
              </p:nvSpPr>
              <p:spPr>
                <a:xfrm>
                  <a:off x="4909143" y="3532404"/>
                  <a:ext cx="402037" cy="358937"/>
                </a:xfrm>
                <a:custGeom>
                  <a:rect b="b" l="l" r="r" t="t"/>
                  <a:pathLst>
                    <a:path extrusionOk="0" h="21195" w="23740">
                      <a:moveTo>
                        <a:pt x="20948" y="0"/>
                      </a:moveTo>
                      <a:cubicBezTo>
                        <a:pt x="19723" y="0"/>
                        <a:pt x="18634" y="866"/>
                        <a:pt x="18390" y="2167"/>
                      </a:cubicBezTo>
                      <a:lnTo>
                        <a:pt x="18390" y="2289"/>
                      </a:lnTo>
                      <a:lnTo>
                        <a:pt x="18390" y="2319"/>
                      </a:lnTo>
                      <a:lnTo>
                        <a:pt x="18359" y="2775"/>
                      </a:lnTo>
                      <a:lnTo>
                        <a:pt x="18268" y="3231"/>
                      </a:lnTo>
                      <a:lnTo>
                        <a:pt x="18177" y="4173"/>
                      </a:lnTo>
                      <a:cubicBezTo>
                        <a:pt x="18086" y="4781"/>
                        <a:pt x="17964" y="5420"/>
                        <a:pt x="17904" y="6028"/>
                      </a:cubicBezTo>
                      <a:cubicBezTo>
                        <a:pt x="17721" y="7304"/>
                        <a:pt x="17478" y="8520"/>
                        <a:pt x="17204" y="9736"/>
                      </a:cubicBezTo>
                      <a:cubicBezTo>
                        <a:pt x="17113" y="10344"/>
                        <a:pt x="16961" y="10952"/>
                        <a:pt x="16809" y="11529"/>
                      </a:cubicBezTo>
                      <a:cubicBezTo>
                        <a:pt x="16657" y="12076"/>
                        <a:pt x="16505" y="12684"/>
                        <a:pt x="16293" y="13231"/>
                      </a:cubicBezTo>
                      <a:cubicBezTo>
                        <a:pt x="16232" y="13505"/>
                        <a:pt x="16110" y="13748"/>
                        <a:pt x="16049" y="13991"/>
                      </a:cubicBezTo>
                      <a:cubicBezTo>
                        <a:pt x="15958" y="14204"/>
                        <a:pt x="15837" y="14447"/>
                        <a:pt x="15776" y="14629"/>
                      </a:cubicBezTo>
                      <a:cubicBezTo>
                        <a:pt x="15745" y="14721"/>
                        <a:pt x="15685" y="14781"/>
                        <a:pt x="15654" y="14781"/>
                      </a:cubicBezTo>
                      <a:cubicBezTo>
                        <a:pt x="15593" y="14873"/>
                        <a:pt x="15472" y="14933"/>
                        <a:pt x="15350" y="15025"/>
                      </a:cubicBezTo>
                      <a:cubicBezTo>
                        <a:pt x="15046" y="15207"/>
                        <a:pt x="14621" y="15359"/>
                        <a:pt x="14134" y="15511"/>
                      </a:cubicBezTo>
                      <a:cubicBezTo>
                        <a:pt x="13648" y="15663"/>
                        <a:pt x="13071" y="15785"/>
                        <a:pt x="12493" y="15845"/>
                      </a:cubicBezTo>
                      <a:cubicBezTo>
                        <a:pt x="11338" y="16028"/>
                        <a:pt x="10061" y="16180"/>
                        <a:pt x="8785" y="16332"/>
                      </a:cubicBezTo>
                      <a:cubicBezTo>
                        <a:pt x="7478" y="16484"/>
                        <a:pt x="6110" y="16666"/>
                        <a:pt x="4742" y="17000"/>
                      </a:cubicBezTo>
                      <a:cubicBezTo>
                        <a:pt x="4073" y="17152"/>
                        <a:pt x="3344" y="17335"/>
                        <a:pt x="2614" y="17608"/>
                      </a:cubicBezTo>
                      <a:cubicBezTo>
                        <a:pt x="1885" y="17851"/>
                        <a:pt x="1186" y="18155"/>
                        <a:pt x="456" y="18551"/>
                      </a:cubicBezTo>
                      <a:cubicBezTo>
                        <a:pt x="274" y="18733"/>
                        <a:pt x="92" y="18733"/>
                        <a:pt x="0" y="18763"/>
                      </a:cubicBezTo>
                      <a:lnTo>
                        <a:pt x="31" y="18854"/>
                      </a:lnTo>
                      <a:lnTo>
                        <a:pt x="548" y="20861"/>
                      </a:lnTo>
                      <a:lnTo>
                        <a:pt x="578" y="20982"/>
                      </a:lnTo>
                      <a:cubicBezTo>
                        <a:pt x="578" y="20982"/>
                        <a:pt x="6931" y="21195"/>
                        <a:pt x="8815" y="21195"/>
                      </a:cubicBezTo>
                      <a:cubicBezTo>
                        <a:pt x="8967" y="21165"/>
                        <a:pt x="9150" y="21165"/>
                        <a:pt x="9302" y="21134"/>
                      </a:cubicBezTo>
                      <a:lnTo>
                        <a:pt x="11216" y="20891"/>
                      </a:lnTo>
                      <a:cubicBezTo>
                        <a:pt x="11855" y="20830"/>
                        <a:pt x="12554" y="20739"/>
                        <a:pt x="13223" y="20617"/>
                      </a:cubicBezTo>
                      <a:cubicBezTo>
                        <a:pt x="13922" y="20526"/>
                        <a:pt x="14621" y="20374"/>
                        <a:pt x="15350" y="20161"/>
                      </a:cubicBezTo>
                      <a:cubicBezTo>
                        <a:pt x="15745" y="20070"/>
                        <a:pt x="16110" y="19949"/>
                        <a:pt x="16505" y="19797"/>
                      </a:cubicBezTo>
                      <a:cubicBezTo>
                        <a:pt x="16870" y="19645"/>
                        <a:pt x="17296" y="19462"/>
                        <a:pt x="17721" y="19219"/>
                      </a:cubicBezTo>
                      <a:cubicBezTo>
                        <a:pt x="18116" y="19006"/>
                        <a:pt x="18542" y="18703"/>
                        <a:pt x="18937" y="18307"/>
                      </a:cubicBezTo>
                      <a:lnTo>
                        <a:pt x="19089" y="18155"/>
                      </a:lnTo>
                      <a:lnTo>
                        <a:pt x="19119" y="18125"/>
                      </a:lnTo>
                      <a:lnTo>
                        <a:pt x="19150" y="18095"/>
                      </a:lnTo>
                      <a:lnTo>
                        <a:pt x="19241" y="17973"/>
                      </a:lnTo>
                      <a:cubicBezTo>
                        <a:pt x="19271" y="17943"/>
                        <a:pt x="19302" y="17882"/>
                        <a:pt x="19302" y="17851"/>
                      </a:cubicBezTo>
                      <a:lnTo>
                        <a:pt x="19393" y="17760"/>
                      </a:lnTo>
                      <a:lnTo>
                        <a:pt x="19454" y="17639"/>
                      </a:lnTo>
                      <a:cubicBezTo>
                        <a:pt x="19484" y="17608"/>
                        <a:pt x="19484" y="17547"/>
                        <a:pt x="19545" y="17547"/>
                      </a:cubicBezTo>
                      <a:cubicBezTo>
                        <a:pt x="19727" y="17335"/>
                        <a:pt x="19849" y="17092"/>
                        <a:pt x="19940" y="16909"/>
                      </a:cubicBezTo>
                      <a:cubicBezTo>
                        <a:pt x="20183" y="16484"/>
                        <a:pt x="20335" y="16149"/>
                        <a:pt x="20487" y="15754"/>
                      </a:cubicBezTo>
                      <a:cubicBezTo>
                        <a:pt x="20639" y="15420"/>
                        <a:pt x="20761" y="15085"/>
                        <a:pt x="20852" y="14751"/>
                      </a:cubicBezTo>
                      <a:cubicBezTo>
                        <a:pt x="21095" y="14052"/>
                        <a:pt x="21277" y="13414"/>
                        <a:pt x="21460" y="12775"/>
                      </a:cubicBezTo>
                      <a:cubicBezTo>
                        <a:pt x="21673" y="12107"/>
                        <a:pt x="21825" y="11468"/>
                        <a:pt x="21977" y="10830"/>
                      </a:cubicBezTo>
                      <a:cubicBezTo>
                        <a:pt x="22280" y="9523"/>
                        <a:pt x="22524" y="8246"/>
                        <a:pt x="22797" y="6939"/>
                      </a:cubicBezTo>
                      <a:cubicBezTo>
                        <a:pt x="22919" y="6301"/>
                        <a:pt x="23071" y="5663"/>
                        <a:pt x="23192" y="5024"/>
                      </a:cubicBezTo>
                      <a:lnTo>
                        <a:pt x="23375" y="4021"/>
                      </a:lnTo>
                      <a:lnTo>
                        <a:pt x="23436" y="3535"/>
                      </a:lnTo>
                      <a:lnTo>
                        <a:pt x="23527" y="3049"/>
                      </a:lnTo>
                      <a:cubicBezTo>
                        <a:pt x="23739" y="1620"/>
                        <a:pt x="22828" y="313"/>
                        <a:pt x="21399" y="40"/>
                      </a:cubicBezTo>
                      <a:cubicBezTo>
                        <a:pt x="21248" y="13"/>
                        <a:pt x="21097" y="0"/>
                        <a:pt x="20948" y="0"/>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26"/>
                <p:cNvSpPr/>
                <p:nvPr/>
              </p:nvSpPr>
              <p:spPr>
                <a:xfrm>
                  <a:off x="5169629" y="3783253"/>
                  <a:ext cx="28078" cy="14683"/>
                </a:xfrm>
                <a:custGeom>
                  <a:rect b="b" l="l" r="r" t="t"/>
                  <a:pathLst>
                    <a:path extrusionOk="0" h="867" w="1658">
                      <a:moveTo>
                        <a:pt x="244" y="1"/>
                      </a:moveTo>
                      <a:cubicBezTo>
                        <a:pt x="92" y="1"/>
                        <a:pt x="1" y="214"/>
                        <a:pt x="153" y="244"/>
                      </a:cubicBezTo>
                      <a:cubicBezTo>
                        <a:pt x="609" y="366"/>
                        <a:pt x="1034" y="548"/>
                        <a:pt x="1429" y="852"/>
                      </a:cubicBezTo>
                      <a:cubicBezTo>
                        <a:pt x="1444" y="862"/>
                        <a:pt x="1460" y="866"/>
                        <a:pt x="1477" y="866"/>
                      </a:cubicBezTo>
                      <a:cubicBezTo>
                        <a:pt x="1563" y="866"/>
                        <a:pt x="1658" y="751"/>
                        <a:pt x="1581" y="700"/>
                      </a:cubicBezTo>
                      <a:cubicBezTo>
                        <a:pt x="1186" y="366"/>
                        <a:pt x="730" y="122"/>
                        <a:pt x="244"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26"/>
                <p:cNvSpPr/>
                <p:nvPr/>
              </p:nvSpPr>
              <p:spPr>
                <a:xfrm>
                  <a:off x="5174270" y="3783202"/>
                  <a:ext cx="22591" cy="4708"/>
                </a:xfrm>
                <a:custGeom>
                  <a:rect b="b" l="l" r="r" t="t"/>
                  <a:pathLst>
                    <a:path extrusionOk="0" h="278" w="1334">
                      <a:moveTo>
                        <a:pt x="1214" y="1"/>
                      </a:moveTo>
                      <a:cubicBezTo>
                        <a:pt x="1205" y="1"/>
                        <a:pt x="1196" y="2"/>
                        <a:pt x="1186" y="4"/>
                      </a:cubicBezTo>
                      <a:cubicBezTo>
                        <a:pt x="851" y="65"/>
                        <a:pt x="487" y="65"/>
                        <a:pt x="152" y="95"/>
                      </a:cubicBezTo>
                      <a:cubicBezTo>
                        <a:pt x="142" y="93"/>
                        <a:pt x="133" y="92"/>
                        <a:pt x="124" y="92"/>
                      </a:cubicBezTo>
                      <a:cubicBezTo>
                        <a:pt x="1" y="92"/>
                        <a:pt x="10" y="277"/>
                        <a:pt x="152" y="277"/>
                      </a:cubicBezTo>
                      <a:cubicBezTo>
                        <a:pt x="487" y="247"/>
                        <a:pt x="851" y="247"/>
                        <a:pt x="1186" y="186"/>
                      </a:cubicBezTo>
                      <a:cubicBezTo>
                        <a:pt x="1299" y="186"/>
                        <a:pt x="1333" y="1"/>
                        <a:pt x="1214"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6"/>
                <p:cNvSpPr/>
                <p:nvPr/>
              </p:nvSpPr>
              <p:spPr>
                <a:xfrm>
                  <a:off x="5084302" y="3876777"/>
                  <a:ext cx="80898" cy="17341"/>
                </a:xfrm>
                <a:custGeom>
                  <a:rect b="b" l="l" r="r" t="t"/>
                  <a:pathLst>
                    <a:path extrusionOk="0" h="1024" w="4777">
                      <a:moveTo>
                        <a:pt x="4635" y="0"/>
                      </a:moveTo>
                      <a:cubicBezTo>
                        <a:pt x="4619" y="0"/>
                        <a:pt x="4602" y="3"/>
                        <a:pt x="4583" y="11"/>
                      </a:cubicBezTo>
                      <a:cubicBezTo>
                        <a:pt x="3124" y="315"/>
                        <a:pt x="1665" y="710"/>
                        <a:pt x="145" y="832"/>
                      </a:cubicBezTo>
                      <a:cubicBezTo>
                        <a:pt x="37" y="832"/>
                        <a:pt x="1" y="1024"/>
                        <a:pt x="101" y="1024"/>
                      </a:cubicBezTo>
                      <a:cubicBezTo>
                        <a:pt x="113" y="1024"/>
                        <a:pt x="128" y="1021"/>
                        <a:pt x="145" y="1014"/>
                      </a:cubicBezTo>
                      <a:cubicBezTo>
                        <a:pt x="1695" y="923"/>
                        <a:pt x="3154" y="467"/>
                        <a:pt x="4644" y="193"/>
                      </a:cubicBezTo>
                      <a:cubicBezTo>
                        <a:pt x="4777" y="167"/>
                        <a:pt x="4747" y="0"/>
                        <a:pt x="4635"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26"/>
                <p:cNvSpPr/>
                <p:nvPr/>
              </p:nvSpPr>
              <p:spPr>
                <a:xfrm>
                  <a:off x="5173745" y="3783253"/>
                  <a:ext cx="17" cy="1050"/>
                </a:xfrm>
                <a:custGeom>
                  <a:rect b="b" l="l" r="r" t="t"/>
                  <a:pathLst>
                    <a:path extrusionOk="0" h="62" w="1">
                      <a:moveTo>
                        <a:pt x="1" y="1"/>
                      </a:moveTo>
                      <a:cubicBezTo>
                        <a:pt x="1" y="62"/>
                        <a:pt x="1" y="62"/>
                        <a:pt x="1" y="1"/>
                      </a:cubicBezTo>
                      <a:cubicBezTo>
                        <a:pt x="1" y="62"/>
                        <a:pt x="1" y="62"/>
                        <a:pt x="1" y="1"/>
                      </a:cubicBezTo>
                      <a:cubicBezTo>
                        <a:pt x="1" y="62"/>
                        <a:pt x="1" y="62"/>
                        <a:pt x="1"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26"/>
                <p:cNvSpPr/>
                <p:nvPr/>
              </p:nvSpPr>
              <p:spPr>
                <a:xfrm>
                  <a:off x="5173237" y="3784286"/>
                  <a:ext cx="17" cy="17"/>
                </a:xfrm>
                <a:custGeom>
                  <a:rect b="b" l="l" r="r" t="t"/>
                  <a:pathLst>
                    <a:path extrusionOk="0" h="1" w="1">
                      <a:moveTo>
                        <a:pt x="0" y="1"/>
                      </a:move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436" name="Google Shape;436;p26"/>
            <p:cNvGrpSpPr/>
            <p:nvPr/>
          </p:nvGrpSpPr>
          <p:grpSpPr>
            <a:xfrm>
              <a:off x="8362385" y="1743651"/>
              <a:ext cx="433808" cy="433676"/>
              <a:chOff x="4044425" y="756463"/>
              <a:chExt cx="662100" cy="662100"/>
            </a:xfrm>
          </p:grpSpPr>
          <p:sp>
            <p:nvSpPr>
              <p:cNvPr id="437" name="Google Shape;437;p26"/>
              <p:cNvSpPr/>
              <p:nvPr/>
            </p:nvSpPr>
            <p:spPr>
              <a:xfrm>
                <a:off x="4044425" y="756463"/>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438" name="Google Shape;438;p26"/>
              <p:cNvSpPr/>
              <p:nvPr/>
            </p:nvSpPr>
            <p:spPr>
              <a:xfrm>
                <a:off x="4219992" y="922524"/>
                <a:ext cx="310971" cy="329996"/>
              </a:xfrm>
              <a:custGeom>
                <a:rect b="b" l="l" r="r" t="t"/>
                <a:pathLst>
                  <a:path extrusionOk="0" h="6840" w="6445">
                    <a:moveTo>
                      <a:pt x="1" y="1"/>
                    </a:moveTo>
                    <a:lnTo>
                      <a:pt x="1551" y="2828"/>
                    </a:lnTo>
                    <a:lnTo>
                      <a:pt x="852" y="2828"/>
                    </a:lnTo>
                    <a:lnTo>
                      <a:pt x="852" y="3831"/>
                    </a:lnTo>
                    <a:lnTo>
                      <a:pt x="2037" y="3831"/>
                    </a:lnTo>
                    <a:lnTo>
                      <a:pt x="2371" y="4500"/>
                    </a:lnTo>
                    <a:lnTo>
                      <a:pt x="2371" y="4803"/>
                    </a:lnTo>
                    <a:lnTo>
                      <a:pt x="821" y="4803"/>
                    </a:lnTo>
                    <a:lnTo>
                      <a:pt x="821" y="5807"/>
                    </a:lnTo>
                    <a:lnTo>
                      <a:pt x="2371" y="5807"/>
                    </a:lnTo>
                    <a:lnTo>
                      <a:pt x="2371" y="6840"/>
                    </a:lnTo>
                    <a:lnTo>
                      <a:pt x="3952" y="6840"/>
                    </a:lnTo>
                    <a:lnTo>
                      <a:pt x="3952" y="5807"/>
                    </a:lnTo>
                    <a:lnTo>
                      <a:pt x="5502" y="5807"/>
                    </a:lnTo>
                    <a:lnTo>
                      <a:pt x="5502" y="4803"/>
                    </a:lnTo>
                    <a:lnTo>
                      <a:pt x="3952" y="4803"/>
                    </a:lnTo>
                    <a:lnTo>
                      <a:pt x="3952" y="4500"/>
                    </a:lnTo>
                    <a:lnTo>
                      <a:pt x="4317" y="3831"/>
                    </a:lnTo>
                    <a:lnTo>
                      <a:pt x="5502" y="3831"/>
                    </a:lnTo>
                    <a:lnTo>
                      <a:pt x="5502" y="2828"/>
                    </a:lnTo>
                    <a:lnTo>
                      <a:pt x="4803" y="2828"/>
                    </a:lnTo>
                    <a:lnTo>
                      <a:pt x="6444" y="1"/>
                    </a:lnTo>
                    <a:lnTo>
                      <a:pt x="4712" y="1"/>
                    </a:lnTo>
                    <a:lnTo>
                      <a:pt x="3192" y="3132"/>
                    </a:lnTo>
                    <a:lnTo>
                      <a:pt x="17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9" name="Google Shape;439;p26"/>
            <p:cNvSpPr/>
            <p:nvPr/>
          </p:nvSpPr>
          <p:spPr>
            <a:xfrm>
              <a:off x="5034130" y="712150"/>
              <a:ext cx="673500" cy="248100"/>
            </a:xfrm>
            <a:prstGeom prst="roundRect">
              <a:avLst>
                <a:gd fmla="val 50000" name="adj"/>
              </a:avLst>
            </a:prstGeom>
            <a:solidFill>
              <a:srgbClr val="5FD3F6">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440" name="Google Shape;440;p26"/>
            <p:cNvSpPr/>
            <p:nvPr/>
          </p:nvSpPr>
          <p:spPr>
            <a:xfrm>
              <a:off x="5642798" y="3771611"/>
              <a:ext cx="357900" cy="567900"/>
            </a:xfrm>
            <a:prstGeom prst="upArrow">
              <a:avLst>
                <a:gd fmla="val 50000" name="adj1"/>
                <a:gd fmla="val 80688"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441" name="Google Shape;441;p26"/>
            <p:cNvSpPr/>
            <p:nvPr/>
          </p:nvSpPr>
          <p:spPr>
            <a:xfrm>
              <a:off x="8139733" y="3705055"/>
              <a:ext cx="119778" cy="433721"/>
            </a:xfrm>
            <a:custGeom>
              <a:rect b="b" l="l" r="r" t="t"/>
              <a:pathLst>
                <a:path extrusionOk="0" h="14530" w="4013">
                  <a:moveTo>
                    <a:pt x="153" y="0"/>
                  </a:moveTo>
                  <a:lnTo>
                    <a:pt x="578" y="9453"/>
                  </a:lnTo>
                  <a:lnTo>
                    <a:pt x="3405" y="9453"/>
                  </a:lnTo>
                  <a:lnTo>
                    <a:pt x="3800" y="0"/>
                  </a:lnTo>
                  <a:close/>
                  <a:moveTo>
                    <a:pt x="2007" y="10821"/>
                  </a:moveTo>
                  <a:cubicBezTo>
                    <a:pt x="791" y="10821"/>
                    <a:pt x="1" y="11642"/>
                    <a:pt x="1" y="12706"/>
                  </a:cubicBezTo>
                  <a:cubicBezTo>
                    <a:pt x="1" y="13709"/>
                    <a:pt x="791" y="14529"/>
                    <a:pt x="2007" y="14529"/>
                  </a:cubicBezTo>
                  <a:cubicBezTo>
                    <a:pt x="3223" y="14529"/>
                    <a:pt x="4013" y="13709"/>
                    <a:pt x="3982" y="12706"/>
                  </a:cubicBezTo>
                  <a:cubicBezTo>
                    <a:pt x="3982" y="11642"/>
                    <a:pt x="3192" y="10821"/>
                    <a:pt x="2007" y="108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2" name="Google Shape;442;p26"/>
            <p:cNvGrpSpPr/>
            <p:nvPr/>
          </p:nvGrpSpPr>
          <p:grpSpPr>
            <a:xfrm>
              <a:off x="8259535" y="3137554"/>
              <a:ext cx="488828" cy="488828"/>
              <a:chOff x="3711125" y="728900"/>
              <a:chExt cx="662100" cy="662100"/>
            </a:xfrm>
          </p:grpSpPr>
          <p:sp>
            <p:nvSpPr>
              <p:cNvPr id="443" name="Google Shape;443;p26"/>
              <p:cNvSpPr/>
              <p:nvPr/>
            </p:nvSpPr>
            <p:spPr>
              <a:xfrm>
                <a:off x="3711125" y="728900"/>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444" name="Google Shape;444;p26"/>
              <p:cNvSpPr/>
              <p:nvPr/>
            </p:nvSpPr>
            <p:spPr>
              <a:xfrm>
                <a:off x="3943089" y="889943"/>
                <a:ext cx="221609" cy="340014"/>
              </a:xfrm>
              <a:custGeom>
                <a:rect b="b" l="l" r="r" t="t"/>
                <a:pathLst>
                  <a:path extrusionOk="0" h="11521" w="7509">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5" name="Google Shape;445;p26"/>
            <p:cNvGrpSpPr/>
            <p:nvPr/>
          </p:nvGrpSpPr>
          <p:grpSpPr>
            <a:xfrm>
              <a:off x="5826261" y="2626623"/>
              <a:ext cx="673488" cy="673488"/>
              <a:chOff x="3993675" y="-205462"/>
              <a:chExt cx="662100" cy="662100"/>
            </a:xfrm>
          </p:grpSpPr>
          <p:sp>
            <p:nvSpPr>
              <p:cNvPr id="446" name="Google Shape;446;p26"/>
              <p:cNvSpPr/>
              <p:nvPr/>
            </p:nvSpPr>
            <p:spPr>
              <a:xfrm>
                <a:off x="3993675" y="-205462"/>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447" name="Google Shape;447;p26"/>
              <p:cNvSpPr/>
              <p:nvPr/>
            </p:nvSpPr>
            <p:spPr>
              <a:xfrm>
                <a:off x="4209889" y="-64140"/>
                <a:ext cx="229666" cy="379472"/>
              </a:xfrm>
              <a:custGeom>
                <a:rect b="b" l="l" r="r" t="t"/>
                <a:pathLst>
                  <a:path extrusionOk="0" h="12858" w="7782">
                    <a:moveTo>
                      <a:pt x="3556" y="3283"/>
                    </a:moveTo>
                    <a:lnTo>
                      <a:pt x="3556" y="4985"/>
                    </a:lnTo>
                    <a:cubicBezTo>
                      <a:pt x="3252" y="4924"/>
                      <a:pt x="3009" y="4803"/>
                      <a:pt x="2857" y="4651"/>
                    </a:cubicBezTo>
                    <a:cubicBezTo>
                      <a:pt x="2705" y="4529"/>
                      <a:pt x="2614" y="4347"/>
                      <a:pt x="2614" y="4104"/>
                    </a:cubicBezTo>
                    <a:cubicBezTo>
                      <a:pt x="2614" y="3648"/>
                      <a:pt x="2948" y="3405"/>
                      <a:pt x="3556" y="3283"/>
                    </a:cubicBezTo>
                    <a:close/>
                    <a:moveTo>
                      <a:pt x="4256" y="7538"/>
                    </a:moveTo>
                    <a:cubicBezTo>
                      <a:pt x="4559" y="7660"/>
                      <a:pt x="4833" y="7812"/>
                      <a:pt x="5015" y="7903"/>
                    </a:cubicBezTo>
                    <a:cubicBezTo>
                      <a:pt x="5198" y="8055"/>
                      <a:pt x="5319" y="8268"/>
                      <a:pt x="5319" y="8481"/>
                    </a:cubicBezTo>
                    <a:cubicBezTo>
                      <a:pt x="5319" y="8940"/>
                      <a:pt x="4967" y="9182"/>
                      <a:pt x="4365" y="9182"/>
                    </a:cubicBezTo>
                    <a:cubicBezTo>
                      <a:pt x="4329" y="9182"/>
                      <a:pt x="4293" y="9181"/>
                      <a:pt x="4256" y="9180"/>
                    </a:cubicBezTo>
                    <a:lnTo>
                      <a:pt x="4256" y="7538"/>
                    </a:lnTo>
                    <a:close/>
                    <a:moveTo>
                      <a:pt x="3526" y="0"/>
                    </a:moveTo>
                    <a:lnTo>
                      <a:pt x="3526" y="1399"/>
                    </a:lnTo>
                    <a:cubicBezTo>
                      <a:pt x="3100" y="1459"/>
                      <a:pt x="2705" y="1550"/>
                      <a:pt x="2310" y="1702"/>
                    </a:cubicBezTo>
                    <a:cubicBezTo>
                      <a:pt x="1945" y="1854"/>
                      <a:pt x="1581" y="2067"/>
                      <a:pt x="1338" y="2310"/>
                    </a:cubicBezTo>
                    <a:cubicBezTo>
                      <a:pt x="1034" y="2584"/>
                      <a:pt x="790" y="2888"/>
                      <a:pt x="638" y="3283"/>
                    </a:cubicBezTo>
                    <a:cubicBezTo>
                      <a:pt x="456" y="3617"/>
                      <a:pt x="365" y="4043"/>
                      <a:pt x="365" y="4529"/>
                    </a:cubicBezTo>
                    <a:cubicBezTo>
                      <a:pt x="365" y="4864"/>
                      <a:pt x="426" y="5198"/>
                      <a:pt x="517" y="5472"/>
                    </a:cubicBezTo>
                    <a:cubicBezTo>
                      <a:pt x="638" y="5745"/>
                      <a:pt x="790" y="5958"/>
                      <a:pt x="1034" y="6201"/>
                    </a:cubicBezTo>
                    <a:cubicBezTo>
                      <a:pt x="1246" y="6414"/>
                      <a:pt x="1520" y="6627"/>
                      <a:pt x="1854" y="6779"/>
                    </a:cubicBezTo>
                    <a:cubicBezTo>
                      <a:pt x="2189" y="6931"/>
                      <a:pt x="2584" y="7082"/>
                      <a:pt x="3040" y="7234"/>
                    </a:cubicBezTo>
                    <a:lnTo>
                      <a:pt x="3678" y="7417"/>
                    </a:lnTo>
                    <a:lnTo>
                      <a:pt x="3678" y="9241"/>
                    </a:lnTo>
                    <a:cubicBezTo>
                      <a:pt x="3374" y="9210"/>
                      <a:pt x="3040" y="9119"/>
                      <a:pt x="2736" y="8997"/>
                    </a:cubicBezTo>
                    <a:cubicBezTo>
                      <a:pt x="2432" y="8906"/>
                      <a:pt x="2158" y="8785"/>
                      <a:pt x="1885" y="8663"/>
                    </a:cubicBezTo>
                    <a:cubicBezTo>
                      <a:pt x="1672" y="8541"/>
                      <a:pt x="1429" y="8450"/>
                      <a:pt x="1277" y="8329"/>
                    </a:cubicBezTo>
                    <a:cubicBezTo>
                      <a:pt x="1125" y="8207"/>
                      <a:pt x="1034" y="8146"/>
                      <a:pt x="973" y="8086"/>
                    </a:cubicBezTo>
                    <a:lnTo>
                      <a:pt x="0" y="10061"/>
                    </a:lnTo>
                    <a:cubicBezTo>
                      <a:pt x="486" y="10426"/>
                      <a:pt x="1064" y="10669"/>
                      <a:pt x="1672" y="10882"/>
                    </a:cubicBezTo>
                    <a:cubicBezTo>
                      <a:pt x="2280" y="11064"/>
                      <a:pt x="2888" y="11216"/>
                      <a:pt x="3526" y="11247"/>
                    </a:cubicBezTo>
                    <a:lnTo>
                      <a:pt x="3526" y="12858"/>
                    </a:lnTo>
                    <a:lnTo>
                      <a:pt x="4468" y="12858"/>
                    </a:lnTo>
                    <a:lnTo>
                      <a:pt x="4468" y="11247"/>
                    </a:lnTo>
                    <a:cubicBezTo>
                      <a:pt x="4894" y="11247"/>
                      <a:pt x="5350" y="11186"/>
                      <a:pt x="5745" y="11064"/>
                    </a:cubicBezTo>
                    <a:cubicBezTo>
                      <a:pt x="6140" y="10943"/>
                      <a:pt x="6505" y="10760"/>
                      <a:pt x="6809" y="10517"/>
                    </a:cubicBezTo>
                    <a:cubicBezTo>
                      <a:pt x="7113" y="10304"/>
                      <a:pt x="7325" y="10000"/>
                      <a:pt x="7508" y="9636"/>
                    </a:cubicBezTo>
                    <a:cubicBezTo>
                      <a:pt x="7721" y="9241"/>
                      <a:pt x="7781" y="8815"/>
                      <a:pt x="7781" y="8298"/>
                    </a:cubicBezTo>
                    <a:cubicBezTo>
                      <a:pt x="7781" y="7873"/>
                      <a:pt x="7721" y="7447"/>
                      <a:pt x="7569" y="7143"/>
                    </a:cubicBezTo>
                    <a:cubicBezTo>
                      <a:pt x="7417" y="6809"/>
                      <a:pt x="7204" y="6535"/>
                      <a:pt x="6961" y="6323"/>
                    </a:cubicBezTo>
                    <a:cubicBezTo>
                      <a:pt x="6687" y="6079"/>
                      <a:pt x="6383" y="5897"/>
                      <a:pt x="5988" y="5745"/>
                    </a:cubicBezTo>
                    <a:cubicBezTo>
                      <a:pt x="5623" y="5593"/>
                      <a:pt x="5198" y="5441"/>
                      <a:pt x="4742" y="5320"/>
                    </a:cubicBezTo>
                    <a:lnTo>
                      <a:pt x="4286" y="5198"/>
                    </a:lnTo>
                    <a:lnTo>
                      <a:pt x="4286" y="3344"/>
                    </a:lnTo>
                    <a:cubicBezTo>
                      <a:pt x="4559" y="3405"/>
                      <a:pt x="4772" y="3465"/>
                      <a:pt x="5046" y="3557"/>
                    </a:cubicBezTo>
                    <a:cubicBezTo>
                      <a:pt x="5319" y="3617"/>
                      <a:pt x="5532" y="3709"/>
                      <a:pt x="5745" y="3800"/>
                    </a:cubicBezTo>
                    <a:cubicBezTo>
                      <a:pt x="5927" y="3891"/>
                      <a:pt x="6110" y="4013"/>
                      <a:pt x="6231" y="4073"/>
                    </a:cubicBezTo>
                    <a:cubicBezTo>
                      <a:pt x="6353" y="4165"/>
                      <a:pt x="6414" y="4225"/>
                      <a:pt x="6444" y="4256"/>
                    </a:cubicBezTo>
                    <a:lnTo>
                      <a:pt x="7508" y="2432"/>
                    </a:lnTo>
                    <a:cubicBezTo>
                      <a:pt x="7143" y="2219"/>
                      <a:pt x="6687" y="2037"/>
                      <a:pt x="6140" y="1794"/>
                    </a:cubicBezTo>
                    <a:cubicBezTo>
                      <a:pt x="5623" y="1611"/>
                      <a:pt x="5076" y="1459"/>
                      <a:pt x="4468" y="1399"/>
                    </a:cubicBezTo>
                    <a:lnTo>
                      <a:pt x="44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8" name="Google Shape;448;p26"/>
            <p:cNvGrpSpPr/>
            <p:nvPr/>
          </p:nvGrpSpPr>
          <p:grpSpPr>
            <a:xfrm>
              <a:off x="4932196" y="3271370"/>
              <a:ext cx="877343" cy="221201"/>
              <a:chOff x="3538650" y="686217"/>
              <a:chExt cx="1411200" cy="355800"/>
            </a:xfrm>
          </p:grpSpPr>
          <p:sp>
            <p:nvSpPr>
              <p:cNvPr id="449" name="Google Shape;449;p26"/>
              <p:cNvSpPr/>
              <p:nvPr/>
            </p:nvSpPr>
            <p:spPr>
              <a:xfrm>
                <a:off x="3538650" y="686217"/>
                <a:ext cx="1411200" cy="355800"/>
              </a:xfrm>
              <a:prstGeom prst="roundRect">
                <a:avLst>
                  <a:gd fmla="val 13465"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450" name="Google Shape;450;p26"/>
              <p:cNvSpPr/>
              <p:nvPr/>
            </p:nvSpPr>
            <p:spPr>
              <a:xfrm>
                <a:off x="3670718" y="821827"/>
                <a:ext cx="898800" cy="8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451" name="Google Shape;451;p26"/>
              <p:cNvSpPr/>
              <p:nvPr/>
            </p:nvSpPr>
            <p:spPr>
              <a:xfrm>
                <a:off x="4669243" y="774478"/>
                <a:ext cx="148500" cy="1284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27"/>
          <p:cNvSpPr txBox="1"/>
          <p:nvPr>
            <p:ph type="title"/>
          </p:nvPr>
        </p:nvSpPr>
        <p:spPr>
          <a:xfrm>
            <a:off x="587601" y="331025"/>
            <a:ext cx="3540300" cy="108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a </a:t>
            </a:r>
            <a:br>
              <a:rPr lang="en"/>
            </a:br>
            <a:r>
              <a:rPr lang="en">
                <a:solidFill>
                  <a:schemeClr val="accent1"/>
                </a:solidFill>
              </a:rPr>
              <a:t>Cryptocurrency?</a:t>
            </a:r>
            <a:endParaRPr>
              <a:solidFill>
                <a:schemeClr val="accent1"/>
              </a:solidFill>
            </a:endParaRPr>
          </a:p>
        </p:txBody>
      </p:sp>
      <p:sp>
        <p:nvSpPr>
          <p:cNvPr id="457" name="Google Shape;457;p27"/>
          <p:cNvSpPr txBox="1"/>
          <p:nvPr>
            <p:ph idx="1" type="subTitle"/>
          </p:nvPr>
        </p:nvSpPr>
        <p:spPr>
          <a:xfrm>
            <a:off x="587600" y="1411925"/>
            <a:ext cx="4185300" cy="31920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latin typeface="Arial"/>
                <a:ea typeface="Arial"/>
                <a:cs typeface="Arial"/>
                <a:sym typeface="Arial"/>
              </a:rPr>
              <a:t>Definition:</a:t>
            </a:r>
            <a:r>
              <a:rPr lang="en" sz="1100">
                <a:latin typeface="Arial"/>
                <a:ea typeface="Arial"/>
                <a:cs typeface="Arial"/>
                <a:sym typeface="Arial"/>
              </a:rPr>
              <a:t> A digital or virtual currency secured by cryptography, making it nearly impossible to counterfeit or double-spend.</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Key Features:</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accent2"/>
              </a:buClr>
              <a:buSzPts val="1100"/>
              <a:buFont typeface="Arial"/>
              <a:buChar char="●"/>
            </a:pPr>
            <a:r>
              <a:rPr b="1" lang="en" sz="1100">
                <a:latin typeface="Arial"/>
                <a:ea typeface="Arial"/>
                <a:cs typeface="Arial"/>
                <a:sym typeface="Arial"/>
              </a:rPr>
              <a:t>Decentralized:</a:t>
            </a:r>
            <a:r>
              <a:rPr lang="en" sz="1100">
                <a:latin typeface="Arial"/>
                <a:ea typeface="Arial"/>
                <a:cs typeface="Arial"/>
                <a:sym typeface="Arial"/>
              </a:rPr>
              <a:t> Operates on blockchain technology without central authority.</a:t>
            </a:r>
            <a:endParaRPr sz="1100">
              <a:latin typeface="Arial"/>
              <a:ea typeface="Arial"/>
              <a:cs typeface="Arial"/>
              <a:sym typeface="Arial"/>
            </a:endParaRPr>
          </a:p>
          <a:p>
            <a:pPr indent="-298450" lvl="0" marL="457200" rtl="0" algn="l">
              <a:lnSpc>
                <a:spcPct val="115000"/>
              </a:lnSpc>
              <a:spcBef>
                <a:spcPts val="0"/>
              </a:spcBef>
              <a:spcAft>
                <a:spcPts val="0"/>
              </a:spcAft>
              <a:buClr>
                <a:schemeClr val="accent2"/>
              </a:buClr>
              <a:buSzPts val="1100"/>
              <a:buFont typeface="Arial"/>
              <a:buChar char="●"/>
            </a:pPr>
            <a:r>
              <a:rPr b="1" lang="en" sz="1100">
                <a:latin typeface="Arial"/>
                <a:ea typeface="Arial"/>
                <a:cs typeface="Arial"/>
                <a:sym typeface="Arial"/>
              </a:rPr>
              <a:t>Borderless Transactions:</a:t>
            </a:r>
            <a:r>
              <a:rPr lang="en" sz="1100">
                <a:latin typeface="Arial"/>
                <a:ea typeface="Arial"/>
                <a:cs typeface="Arial"/>
                <a:sym typeface="Arial"/>
              </a:rPr>
              <a:t> Can be sent and received globally.</a:t>
            </a:r>
            <a:endParaRPr sz="1100">
              <a:latin typeface="Arial"/>
              <a:ea typeface="Arial"/>
              <a:cs typeface="Arial"/>
              <a:sym typeface="Arial"/>
            </a:endParaRPr>
          </a:p>
          <a:p>
            <a:pPr indent="-298450" lvl="0" marL="457200" rtl="0" algn="l">
              <a:lnSpc>
                <a:spcPct val="115000"/>
              </a:lnSpc>
              <a:spcBef>
                <a:spcPts val="0"/>
              </a:spcBef>
              <a:spcAft>
                <a:spcPts val="0"/>
              </a:spcAft>
              <a:buClr>
                <a:schemeClr val="accent2"/>
              </a:buClr>
              <a:buSzPts val="1100"/>
              <a:buFont typeface="Arial"/>
              <a:buChar char="●"/>
            </a:pPr>
            <a:r>
              <a:rPr b="1" lang="en" sz="1100">
                <a:latin typeface="Arial"/>
                <a:ea typeface="Arial"/>
                <a:cs typeface="Arial"/>
                <a:sym typeface="Arial"/>
              </a:rPr>
              <a:t>24/7 Trading:</a:t>
            </a:r>
            <a:r>
              <a:rPr lang="en" sz="1100">
                <a:latin typeface="Arial"/>
                <a:ea typeface="Arial"/>
                <a:cs typeface="Arial"/>
                <a:sym typeface="Arial"/>
              </a:rPr>
              <a:t> Unlike traditional markets, crypto is always active.</a:t>
            </a:r>
            <a:endParaRPr sz="1100">
              <a:latin typeface="Arial"/>
              <a:ea typeface="Arial"/>
              <a:cs typeface="Arial"/>
              <a:sym typeface="Arial"/>
            </a:endParaRPr>
          </a:p>
          <a:p>
            <a:pPr indent="-298450" lvl="0" marL="457200" rtl="0" algn="l">
              <a:lnSpc>
                <a:spcPct val="115000"/>
              </a:lnSpc>
              <a:spcBef>
                <a:spcPts val="0"/>
              </a:spcBef>
              <a:spcAft>
                <a:spcPts val="0"/>
              </a:spcAft>
              <a:buClr>
                <a:schemeClr val="accent2"/>
              </a:buClr>
              <a:buSzPts val="1100"/>
              <a:buFont typeface="Arial"/>
              <a:buChar char="●"/>
            </a:pPr>
            <a:r>
              <a:rPr b="1" lang="en" sz="1100">
                <a:latin typeface="Arial"/>
                <a:ea typeface="Arial"/>
                <a:cs typeface="Arial"/>
                <a:sym typeface="Arial"/>
              </a:rPr>
              <a:t>Volatility:</a:t>
            </a:r>
            <a:r>
              <a:rPr lang="en" sz="1100">
                <a:latin typeface="Arial"/>
                <a:ea typeface="Arial"/>
                <a:cs typeface="Arial"/>
                <a:sym typeface="Arial"/>
              </a:rPr>
              <a:t> Prices can fluctuate significantly.</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Examples:</a:t>
            </a:r>
            <a:r>
              <a:rPr lang="en" sz="1100">
                <a:latin typeface="Arial"/>
                <a:ea typeface="Arial"/>
                <a:cs typeface="Arial"/>
                <a:sym typeface="Arial"/>
              </a:rPr>
              <a:t> Bitcoin (BTC), Ethereum (ETH), Binance Coin (BNB).</a:t>
            </a:r>
            <a:endParaRPr sz="1100">
              <a:latin typeface="Arial"/>
              <a:ea typeface="Arial"/>
              <a:cs typeface="Arial"/>
              <a:sym typeface="Arial"/>
            </a:endParaRPr>
          </a:p>
          <a:p>
            <a:pPr indent="0" lvl="0" marL="0" rtl="0" algn="l">
              <a:spcBef>
                <a:spcPts val="1200"/>
              </a:spcBef>
              <a:spcAft>
                <a:spcPts val="0"/>
              </a:spcAft>
              <a:buNone/>
            </a:pPr>
            <a:r>
              <a:t/>
            </a:r>
            <a:endParaRPr/>
          </a:p>
        </p:txBody>
      </p:sp>
      <p:pic>
        <p:nvPicPr>
          <p:cNvPr id="458" name="Google Shape;458;p27"/>
          <p:cNvPicPr preferRelativeResize="0"/>
          <p:nvPr>
            <p:ph idx="2" type="pic"/>
          </p:nvPr>
        </p:nvPicPr>
        <p:blipFill rotWithShape="1">
          <a:blip r:embed="rId3">
            <a:alphaModFix/>
          </a:blip>
          <a:srcRect b="0" l="42717" r="233" t="0"/>
          <a:stretch/>
        </p:blipFill>
        <p:spPr>
          <a:xfrm>
            <a:off x="4804688" y="539550"/>
            <a:ext cx="3473700" cy="4064400"/>
          </a:xfrm>
          <a:prstGeom prst="roundRect">
            <a:avLst>
              <a:gd fmla="val 6231" name="adj"/>
            </a:avLst>
          </a:prstGeom>
        </p:spPr>
      </p:pic>
      <p:grpSp>
        <p:nvGrpSpPr>
          <p:cNvPr id="459" name="Google Shape;459;p27"/>
          <p:cNvGrpSpPr/>
          <p:nvPr/>
        </p:nvGrpSpPr>
        <p:grpSpPr>
          <a:xfrm flipH="1">
            <a:off x="7780838" y="3125487"/>
            <a:ext cx="910201" cy="906939"/>
            <a:chOff x="6045213" y="2403762"/>
            <a:chExt cx="910201" cy="906939"/>
          </a:xfrm>
        </p:grpSpPr>
        <p:sp>
          <p:nvSpPr>
            <p:cNvPr id="460" name="Google Shape;460;p27"/>
            <p:cNvSpPr/>
            <p:nvPr/>
          </p:nvSpPr>
          <p:spPr>
            <a:xfrm>
              <a:off x="6045213" y="2429901"/>
              <a:ext cx="880800" cy="880800"/>
            </a:xfrm>
            <a:prstGeom prst="pie">
              <a:avLst>
                <a:gd fmla="val 0" name="adj1"/>
                <a:gd fmla="val 16147144" name="adj2"/>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461" name="Google Shape;461;p27"/>
            <p:cNvSpPr/>
            <p:nvPr/>
          </p:nvSpPr>
          <p:spPr>
            <a:xfrm>
              <a:off x="6074614" y="2403762"/>
              <a:ext cx="880800" cy="880800"/>
            </a:xfrm>
            <a:prstGeom prst="pie">
              <a:avLst>
                <a:gd fmla="val 16092614" name="adj1"/>
                <a:gd fmla="val 21578525"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28"/>
          <p:cNvSpPr txBox="1"/>
          <p:nvPr>
            <p:ph type="title"/>
          </p:nvPr>
        </p:nvSpPr>
        <p:spPr>
          <a:xfrm>
            <a:off x="713225" y="2295750"/>
            <a:ext cx="40188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Web Scraping</a:t>
            </a:r>
            <a:endParaRPr/>
          </a:p>
        </p:txBody>
      </p:sp>
      <p:sp>
        <p:nvSpPr>
          <p:cNvPr id="467" name="Google Shape;467;p28"/>
          <p:cNvSpPr txBox="1"/>
          <p:nvPr>
            <p:ph idx="2" type="title"/>
          </p:nvPr>
        </p:nvSpPr>
        <p:spPr>
          <a:xfrm>
            <a:off x="713225" y="1274350"/>
            <a:ext cx="1303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 </a:t>
            </a:r>
            <a:endParaRPr/>
          </a:p>
        </p:txBody>
      </p:sp>
      <p:grpSp>
        <p:nvGrpSpPr>
          <p:cNvPr id="468" name="Google Shape;468;p28"/>
          <p:cNvGrpSpPr/>
          <p:nvPr/>
        </p:nvGrpSpPr>
        <p:grpSpPr>
          <a:xfrm>
            <a:off x="4932196" y="572637"/>
            <a:ext cx="3863997" cy="4021818"/>
            <a:chOff x="4932196" y="572637"/>
            <a:chExt cx="3863997" cy="4021818"/>
          </a:xfrm>
        </p:grpSpPr>
        <p:sp>
          <p:nvSpPr>
            <p:cNvPr id="469" name="Google Shape;469;p28"/>
            <p:cNvSpPr/>
            <p:nvPr/>
          </p:nvSpPr>
          <p:spPr>
            <a:xfrm>
              <a:off x="5212875" y="804001"/>
              <a:ext cx="3535500" cy="3535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nvGrpSpPr>
            <p:cNvPr id="470" name="Google Shape;470;p28"/>
            <p:cNvGrpSpPr/>
            <p:nvPr/>
          </p:nvGrpSpPr>
          <p:grpSpPr>
            <a:xfrm>
              <a:off x="5389424" y="572637"/>
              <a:ext cx="3182388" cy="2365566"/>
              <a:chOff x="5389424" y="572637"/>
              <a:chExt cx="3182388" cy="2365566"/>
            </a:xfrm>
          </p:grpSpPr>
          <p:sp>
            <p:nvSpPr>
              <p:cNvPr id="471" name="Google Shape;471;p28"/>
              <p:cNvSpPr/>
              <p:nvPr/>
            </p:nvSpPr>
            <p:spPr>
              <a:xfrm>
                <a:off x="5408912" y="572637"/>
                <a:ext cx="3162900" cy="2359800"/>
              </a:xfrm>
              <a:prstGeom prst="roundRect">
                <a:avLst>
                  <a:gd fmla="val 7448"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472" name="Google Shape;472;p28"/>
              <p:cNvSpPr/>
              <p:nvPr/>
            </p:nvSpPr>
            <p:spPr>
              <a:xfrm>
                <a:off x="5389424" y="1300630"/>
                <a:ext cx="3182093" cy="1637574"/>
              </a:xfrm>
              <a:custGeom>
                <a:rect b="b" l="l" r="r" t="t"/>
                <a:pathLst>
                  <a:path extrusionOk="0" h="24074" w="46780">
                    <a:moveTo>
                      <a:pt x="2554" y="24073"/>
                    </a:moveTo>
                    <a:lnTo>
                      <a:pt x="44226" y="24073"/>
                    </a:lnTo>
                    <a:cubicBezTo>
                      <a:pt x="45655" y="24073"/>
                      <a:pt x="46779" y="22949"/>
                      <a:pt x="46779" y="21520"/>
                    </a:cubicBezTo>
                    <a:lnTo>
                      <a:pt x="46779" y="10699"/>
                    </a:lnTo>
                    <a:lnTo>
                      <a:pt x="40275" y="8602"/>
                    </a:lnTo>
                    <a:cubicBezTo>
                      <a:pt x="40032" y="8541"/>
                      <a:pt x="39758" y="8389"/>
                      <a:pt x="39576" y="8207"/>
                    </a:cubicBezTo>
                    <a:lnTo>
                      <a:pt x="36749" y="5684"/>
                    </a:lnTo>
                    <a:cubicBezTo>
                      <a:pt x="36141" y="5167"/>
                      <a:pt x="35229" y="5319"/>
                      <a:pt x="34864" y="5988"/>
                    </a:cubicBezTo>
                    <a:lnTo>
                      <a:pt x="34196" y="7113"/>
                    </a:lnTo>
                    <a:cubicBezTo>
                      <a:pt x="33588" y="8237"/>
                      <a:pt x="32007" y="8176"/>
                      <a:pt x="31430" y="7052"/>
                    </a:cubicBezTo>
                    <a:lnTo>
                      <a:pt x="25806" y="851"/>
                    </a:lnTo>
                    <a:cubicBezTo>
                      <a:pt x="25016" y="0"/>
                      <a:pt x="23587" y="213"/>
                      <a:pt x="23101" y="1277"/>
                    </a:cubicBezTo>
                    <a:lnTo>
                      <a:pt x="17144" y="14316"/>
                    </a:lnTo>
                    <a:cubicBezTo>
                      <a:pt x="16688" y="15259"/>
                      <a:pt x="15350" y="15259"/>
                      <a:pt x="14925" y="14256"/>
                    </a:cubicBezTo>
                    <a:lnTo>
                      <a:pt x="13466" y="10760"/>
                    </a:lnTo>
                    <a:cubicBezTo>
                      <a:pt x="13314" y="10426"/>
                      <a:pt x="12858" y="10304"/>
                      <a:pt x="12584" y="10578"/>
                    </a:cubicBezTo>
                    <a:lnTo>
                      <a:pt x="12584" y="10578"/>
                    </a:lnTo>
                    <a:cubicBezTo>
                      <a:pt x="12159" y="10973"/>
                      <a:pt x="11520" y="10821"/>
                      <a:pt x="11338" y="10274"/>
                    </a:cubicBezTo>
                    <a:lnTo>
                      <a:pt x="9909" y="6353"/>
                    </a:lnTo>
                    <a:cubicBezTo>
                      <a:pt x="9453" y="5106"/>
                      <a:pt x="7782" y="4924"/>
                      <a:pt x="7083" y="6018"/>
                    </a:cubicBezTo>
                    <a:lnTo>
                      <a:pt x="6323" y="7204"/>
                    </a:lnTo>
                    <a:cubicBezTo>
                      <a:pt x="5624" y="8237"/>
                      <a:pt x="4225" y="8420"/>
                      <a:pt x="3314" y="7629"/>
                    </a:cubicBezTo>
                    <a:lnTo>
                      <a:pt x="92" y="4742"/>
                    </a:lnTo>
                    <a:lnTo>
                      <a:pt x="92" y="21459"/>
                    </a:lnTo>
                    <a:cubicBezTo>
                      <a:pt x="0" y="22949"/>
                      <a:pt x="1155" y="24073"/>
                      <a:pt x="2554" y="24073"/>
                    </a:cubicBezTo>
                    <a:close/>
                  </a:path>
                </a:pathLst>
              </a:custGeom>
              <a:solidFill>
                <a:srgbClr val="FFFFFF">
                  <a:alpha val="29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8"/>
              <p:cNvSpPr/>
              <p:nvPr/>
            </p:nvSpPr>
            <p:spPr>
              <a:xfrm>
                <a:off x="5658218"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8"/>
              <p:cNvSpPr/>
              <p:nvPr/>
            </p:nvSpPr>
            <p:spPr>
              <a:xfrm>
                <a:off x="5753394" y="891160"/>
                <a:ext cx="14489" cy="1836131"/>
              </a:xfrm>
              <a:custGeom>
                <a:rect b="b" l="l" r="r" t="t"/>
                <a:pathLst>
                  <a:path extrusionOk="0" h="26992" w="213">
                    <a:moveTo>
                      <a:pt x="0" y="1"/>
                    </a:moveTo>
                    <a:lnTo>
                      <a:pt x="0" y="26992"/>
                    </a:lnTo>
                    <a:lnTo>
                      <a:pt x="213" y="26992"/>
                    </a:ln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8"/>
              <p:cNvSpPr/>
              <p:nvPr/>
            </p:nvSpPr>
            <p:spPr>
              <a:xfrm>
                <a:off x="5852652" y="891160"/>
                <a:ext cx="12449" cy="1836131"/>
              </a:xfrm>
              <a:custGeom>
                <a:rect b="b" l="l" r="r" t="t"/>
                <a:pathLst>
                  <a:path extrusionOk="0" h="26992" w="183">
                    <a:moveTo>
                      <a:pt x="0" y="1"/>
                    </a:moveTo>
                    <a:lnTo>
                      <a:pt x="0" y="26992"/>
                    </a:lnTo>
                    <a:lnTo>
                      <a:pt x="182" y="26992"/>
                    </a:lnTo>
                    <a:lnTo>
                      <a:pt x="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28"/>
              <p:cNvSpPr/>
              <p:nvPr/>
            </p:nvSpPr>
            <p:spPr>
              <a:xfrm>
                <a:off x="5951911" y="891160"/>
                <a:ext cx="12449" cy="1836131"/>
              </a:xfrm>
              <a:custGeom>
                <a:rect b="b" l="l" r="r" t="t"/>
                <a:pathLst>
                  <a:path extrusionOk="0" h="26992" w="183">
                    <a:moveTo>
                      <a:pt x="0" y="1"/>
                    </a:moveTo>
                    <a:lnTo>
                      <a:pt x="0" y="26992"/>
                    </a:lnTo>
                    <a:lnTo>
                      <a:pt x="182" y="26992"/>
                    </a:lnTo>
                    <a:lnTo>
                      <a:pt x="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28"/>
              <p:cNvSpPr/>
              <p:nvPr/>
            </p:nvSpPr>
            <p:spPr>
              <a:xfrm>
                <a:off x="6047019"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8"/>
              <p:cNvSpPr/>
              <p:nvPr/>
            </p:nvSpPr>
            <p:spPr>
              <a:xfrm>
                <a:off x="6144168"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28"/>
              <p:cNvSpPr/>
              <p:nvPr/>
            </p:nvSpPr>
            <p:spPr>
              <a:xfrm>
                <a:off x="6243427"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28"/>
              <p:cNvSpPr/>
              <p:nvPr/>
            </p:nvSpPr>
            <p:spPr>
              <a:xfrm>
                <a:off x="6340644"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8"/>
              <p:cNvSpPr/>
              <p:nvPr/>
            </p:nvSpPr>
            <p:spPr>
              <a:xfrm>
                <a:off x="6437861" y="891160"/>
                <a:ext cx="12449" cy="1836131"/>
              </a:xfrm>
              <a:custGeom>
                <a:rect b="b" l="l" r="r" t="t"/>
                <a:pathLst>
                  <a:path extrusionOk="0" h="26992" w="183">
                    <a:moveTo>
                      <a:pt x="0" y="1"/>
                    </a:moveTo>
                    <a:lnTo>
                      <a:pt x="0" y="26992"/>
                    </a:lnTo>
                    <a:lnTo>
                      <a:pt x="182" y="26992"/>
                    </a:lnTo>
                    <a:lnTo>
                      <a:pt x="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28"/>
              <p:cNvSpPr/>
              <p:nvPr/>
            </p:nvSpPr>
            <p:spPr>
              <a:xfrm>
                <a:off x="6535011" y="891160"/>
                <a:ext cx="12449" cy="183613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28"/>
              <p:cNvSpPr/>
              <p:nvPr/>
            </p:nvSpPr>
            <p:spPr>
              <a:xfrm>
                <a:off x="6632228" y="891160"/>
                <a:ext cx="14489" cy="1836131"/>
              </a:xfrm>
              <a:custGeom>
                <a:rect b="b" l="l" r="r" t="t"/>
                <a:pathLst>
                  <a:path extrusionOk="0" h="26992" w="213">
                    <a:moveTo>
                      <a:pt x="0" y="1"/>
                    </a:moveTo>
                    <a:lnTo>
                      <a:pt x="0" y="26992"/>
                    </a:lnTo>
                    <a:lnTo>
                      <a:pt x="213" y="26992"/>
                    </a:ln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28"/>
              <p:cNvSpPr/>
              <p:nvPr/>
            </p:nvSpPr>
            <p:spPr>
              <a:xfrm>
                <a:off x="6729377"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28"/>
              <p:cNvSpPr/>
              <p:nvPr/>
            </p:nvSpPr>
            <p:spPr>
              <a:xfrm>
                <a:off x="6826595"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28"/>
              <p:cNvSpPr/>
              <p:nvPr/>
            </p:nvSpPr>
            <p:spPr>
              <a:xfrm>
                <a:off x="6925853"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28"/>
              <p:cNvSpPr/>
              <p:nvPr/>
            </p:nvSpPr>
            <p:spPr>
              <a:xfrm>
                <a:off x="7023002"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8"/>
              <p:cNvSpPr/>
              <p:nvPr/>
            </p:nvSpPr>
            <p:spPr>
              <a:xfrm>
                <a:off x="7120219" y="891160"/>
                <a:ext cx="12449" cy="183613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8"/>
              <p:cNvSpPr/>
              <p:nvPr/>
            </p:nvSpPr>
            <p:spPr>
              <a:xfrm>
                <a:off x="7217437"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28"/>
              <p:cNvSpPr/>
              <p:nvPr/>
            </p:nvSpPr>
            <p:spPr>
              <a:xfrm>
                <a:off x="7316695"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28"/>
              <p:cNvSpPr/>
              <p:nvPr/>
            </p:nvSpPr>
            <p:spPr>
              <a:xfrm>
                <a:off x="7411803"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28"/>
              <p:cNvSpPr/>
              <p:nvPr/>
            </p:nvSpPr>
            <p:spPr>
              <a:xfrm>
                <a:off x="7508953"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28"/>
              <p:cNvSpPr/>
              <p:nvPr/>
            </p:nvSpPr>
            <p:spPr>
              <a:xfrm>
                <a:off x="7608211"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28"/>
              <p:cNvSpPr/>
              <p:nvPr/>
            </p:nvSpPr>
            <p:spPr>
              <a:xfrm>
                <a:off x="7705428" y="891160"/>
                <a:ext cx="12449" cy="183613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28"/>
              <p:cNvSpPr/>
              <p:nvPr/>
            </p:nvSpPr>
            <p:spPr>
              <a:xfrm>
                <a:off x="7800537"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28"/>
              <p:cNvSpPr/>
              <p:nvPr/>
            </p:nvSpPr>
            <p:spPr>
              <a:xfrm>
                <a:off x="7899795"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28"/>
              <p:cNvSpPr/>
              <p:nvPr/>
            </p:nvSpPr>
            <p:spPr>
              <a:xfrm>
                <a:off x="7999053"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28"/>
              <p:cNvSpPr/>
              <p:nvPr/>
            </p:nvSpPr>
            <p:spPr>
              <a:xfrm>
                <a:off x="8096271"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28"/>
              <p:cNvSpPr/>
              <p:nvPr/>
            </p:nvSpPr>
            <p:spPr>
              <a:xfrm>
                <a:off x="8191379" y="891160"/>
                <a:ext cx="14557" cy="1836131"/>
              </a:xfrm>
              <a:custGeom>
                <a:rect b="b" l="l" r="r" t="t"/>
                <a:pathLst>
                  <a:path extrusionOk="0" h="26992" w="214">
                    <a:moveTo>
                      <a:pt x="1" y="1"/>
                    </a:moveTo>
                    <a:lnTo>
                      <a:pt x="1" y="26992"/>
                    </a:lnTo>
                    <a:lnTo>
                      <a:pt x="213" y="26992"/>
                    </a:ln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28"/>
              <p:cNvSpPr/>
              <p:nvPr/>
            </p:nvSpPr>
            <p:spPr>
              <a:xfrm>
                <a:off x="8290637" y="891160"/>
                <a:ext cx="12449" cy="183613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28"/>
              <p:cNvSpPr/>
              <p:nvPr/>
            </p:nvSpPr>
            <p:spPr>
              <a:xfrm>
                <a:off x="5633454" y="1573564"/>
                <a:ext cx="64148" cy="454951"/>
              </a:xfrm>
              <a:custGeom>
                <a:rect b="b" l="l" r="r" t="t"/>
                <a:pathLst>
                  <a:path extrusionOk="0" h="6688" w="943">
                    <a:moveTo>
                      <a:pt x="456" y="6687"/>
                    </a:moveTo>
                    <a:lnTo>
                      <a:pt x="456" y="6687"/>
                    </a:lnTo>
                    <a:cubicBezTo>
                      <a:pt x="182" y="6687"/>
                      <a:pt x="0" y="6474"/>
                      <a:pt x="0" y="6231"/>
                    </a:cubicBezTo>
                    <a:lnTo>
                      <a:pt x="0" y="456"/>
                    </a:lnTo>
                    <a:cubicBezTo>
                      <a:pt x="0" y="183"/>
                      <a:pt x="213" y="0"/>
                      <a:pt x="456" y="0"/>
                    </a:cubicBezTo>
                    <a:lnTo>
                      <a:pt x="456" y="0"/>
                    </a:lnTo>
                    <a:cubicBezTo>
                      <a:pt x="730" y="0"/>
                      <a:pt x="912" y="213"/>
                      <a:pt x="912" y="456"/>
                    </a:cubicBezTo>
                    <a:lnTo>
                      <a:pt x="912" y="6231"/>
                    </a:lnTo>
                    <a:cubicBezTo>
                      <a:pt x="942" y="6474"/>
                      <a:pt x="730"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28"/>
              <p:cNvSpPr/>
              <p:nvPr/>
            </p:nvSpPr>
            <p:spPr>
              <a:xfrm>
                <a:off x="5730603" y="1679010"/>
                <a:ext cx="62107" cy="388763"/>
              </a:xfrm>
              <a:custGeom>
                <a:rect b="b" l="l" r="r" t="t"/>
                <a:pathLst>
                  <a:path extrusionOk="0" h="5715" w="913">
                    <a:moveTo>
                      <a:pt x="457" y="5715"/>
                    </a:moveTo>
                    <a:lnTo>
                      <a:pt x="457" y="5715"/>
                    </a:lnTo>
                    <a:cubicBezTo>
                      <a:pt x="213" y="5715"/>
                      <a:pt x="1" y="5472"/>
                      <a:pt x="1" y="5259"/>
                    </a:cubicBezTo>
                    <a:lnTo>
                      <a:pt x="1" y="456"/>
                    </a:lnTo>
                    <a:cubicBezTo>
                      <a:pt x="1" y="183"/>
                      <a:pt x="244" y="0"/>
                      <a:pt x="457" y="0"/>
                    </a:cubicBezTo>
                    <a:lnTo>
                      <a:pt x="457" y="0"/>
                    </a:lnTo>
                    <a:cubicBezTo>
                      <a:pt x="730" y="0"/>
                      <a:pt x="913" y="244"/>
                      <a:pt x="913" y="456"/>
                    </a:cubicBezTo>
                    <a:lnTo>
                      <a:pt x="913" y="5259"/>
                    </a:lnTo>
                    <a:cubicBezTo>
                      <a:pt x="913" y="5472"/>
                      <a:pt x="730" y="5715"/>
                      <a:pt x="457" y="5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28"/>
              <p:cNvSpPr/>
              <p:nvPr/>
            </p:nvSpPr>
            <p:spPr>
              <a:xfrm>
                <a:off x="5829862" y="1410157"/>
                <a:ext cx="62107" cy="566648"/>
              </a:xfrm>
              <a:custGeom>
                <a:rect b="b" l="l" r="r" t="t"/>
                <a:pathLst>
                  <a:path extrusionOk="0" h="8330" w="913">
                    <a:moveTo>
                      <a:pt x="457" y="8329"/>
                    </a:moveTo>
                    <a:lnTo>
                      <a:pt x="457" y="8329"/>
                    </a:lnTo>
                    <a:cubicBezTo>
                      <a:pt x="183" y="8329"/>
                      <a:pt x="1" y="8117"/>
                      <a:pt x="1" y="7873"/>
                    </a:cubicBezTo>
                    <a:lnTo>
                      <a:pt x="1" y="457"/>
                    </a:lnTo>
                    <a:cubicBezTo>
                      <a:pt x="1" y="183"/>
                      <a:pt x="213" y="1"/>
                      <a:pt x="457" y="1"/>
                    </a:cubicBezTo>
                    <a:lnTo>
                      <a:pt x="457" y="1"/>
                    </a:lnTo>
                    <a:cubicBezTo>
                      <a:pt x="730" y="1"/>
                      <a:pt x="913" y="244"/>
                      <a:pt x="913" y="457"/>
                    </a:cubicBezTo>
                    <a:lnTo>
                      <a:pt x="913" y="7873"/>
                    </a:lnTo>
                    <a:cubicBezTo>
                      <a:pt x="913" y="8117"/>
                      <a:pt x="669" y="8329"/>
                      <a:pt x="457" y="83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8"/>
              <p:cNvSpPr/>
              <p:nvPr/>
            </p:nvSpPr>
            <p:spPr>
              <a:xfrm>
                <a:off x="5924970" y="1366754"/>
                <a:ext cx="64216" cy="310194"/>
              </a:xfrm>
              <a:custGeom>
                <a:rect b="b" l="l" r="r" t="t"/>
                <a:pathLst>
                  <a:path extrusionOk="0" h="4560" w="944">
                    <a:moveTo>
                      <a:pt x="457" y="4560"/>
                    </a:moveTo>
                    <a:lnTo>
                      <a:pt x="457" y="4560"/>
                    </a:lnTo>
                    <a:cubicBezTo>
                      <a:pt x="183" y="4560"/>
                      <a:pt x="1" y="4347"/>
                      <a:pt x="1" y="4104"/>
                    </a:cubicBezTo>
                    <a:lnTo>
                      <a:pt x="1" y="457"/>
                    </a:lnTo>
                    <a:cubicBezTo>
                      <a:pt x="1" y="183"/>
                      <a:pt x="244" y="1"/>
                      <a:pt x="457" y="1"/>
                    </a:cubicBezTo>
                    <a:lnTo>
                      <a:pt x="457" y="1"/>
                    </a:lnTo>
                    <a:cubicBezTo>
                      <a:pt x="730" y="1"/>
                      <a:pt x="913" y="213"/>
                      <a:pt x="913" y="457"/>
                    </a:cubicBezTo>
                    <a:lnTo>
                      <a:pt x="913" y="4104"/>
                    </a:lnTo>
                    <a:cubicBezTo>
                      <a:pt x="943" y="4378"/>
                      <a:pt x="730" y="4560"/>
                      <a:pt x="457" y="45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28"/>
              <p:cNvSpPr/>
              <p:nvPr/>
            </p:nvSpPr>
            <p:spPr>
              <a:xfrm>
                <a:off x="6024228" y="1610776"/>
                <a:ext cx="62107" cy="399103"/>
              </a:xfrm>
              <a:custGeom>
                <a:rect b="b" l="l" r="r" t="t"/>
                <a:pathLst>
                  <a:path extrusionOk="0" h="5867" w="913">
                    <a:moveTo>
                      <a:pt x="457" y="5867"/>
                    </a:moveTo>
                    <a:lnTo>
                      <a:pt x="457" y="5867"/>
                    </a:lnTo>
                    <a:cubicBezTo>
                      <a:pt x="183" y="5867"/>
                      <a:pt x="1" y="5654"/>
                      <a:pt x="1" y="5411"/>
                    </a:cubicBezTo>
                    <a:lnTo>
                      <a:pt x="1" y="456"/>
                    </a:lnTo>
                    <a:cubicBezTo>
                      <a:pt x="1" y="183"/>
                      <a:pt x="214" y="0"/>
                      <a:pt x="457" y="0"/>
                    </a:cubicBezTo>
                    <a:lnTo>
                      <a:pt x="457" y="0"/>
                    </a:lnTo>
                    <a:cubicBezTo>
                      <a:pt x="700" y="0"/>
                      <a:pt x="913" y="213"/>
                      <a:pt x="913" y="456"/>
                    </a:cubicBezTo>
                    <a:lnTo>
                      <a:pt x="913" y="5411"/>
                    </a:lnTo>
                    <a:cubicBezTo>
                      <a:pt x="913" y="5684"/>
                      <a:pt x="700" y="5867"/>
                      <a:pt x="457" y="58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8"/>
              <p:cNvSpPr/>
              <p:nvPr/>
            </p:nvSpPr>
            <p:spPr>
              <a:xfrm>
                <a:off x="6121446" y="1920923"/>
                <a:ext cx="62107" cy="332982"/>
              </a:xfrm>
              <a:custGeom>
                <a:rect b="b" l="l" r="r" t="t"/>
                <a:pathLst>
                  <a:path extrusionOk="0" h="4895" w="913">
                    <a:moveTo>
                      <a:pt x="456" y="4894"/>
                    </a:moveTo>
                    <a:lnTo>
                      <a:pt x="456" y="4894"/>
                    </a:lnTo>
                    <a:cubicBezTo>
                      <a:pt x="183" y="4894"/>
                      <a:pt x="0" y="4651"/>
                      <a:pt x="0" y="4438"/>
                    </a:cubicBezTo>
                    <a:lnTo>
                      <a:pt x="0" y="457"/>
                    </a:lnTo>
                    <a:cubicBezTo>
                      <a:pt x="0" y="183"/>
                      <a:pt x="244" y="1"/>
                      <a:pt x="456" y="1"/>
                    </a:cubicBezTo>
                    <a:lnTo>
                      <a:pt x="456" y="1"/>
                    </a:lnTo>
                    <a:cubicBezTo>
                      <a:pt x="730" y="1"/>
                      <a:pt x="912" y="213"/>
                      <a:pt x="912" y="457"/>
                    </a:cubicBezTo>
                    <a:lnTo>
                      <a:pt x="912" y="4438"/>
                    </a:lnTo>
                    <a:cubicBezTo>
                      <a:pt x="912" y="4712"/>
                      <a:pt x="730" y="4894"/>
                      <a:pt x="456" y="48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28"/>
              <p:cNvSpPr/>
              <p:nvPr/>
            </p:nvSpPr>
            <p:spPr>
              <a:xfrm>
                <a:off x="6216554" y="1902351"/>
                <a:ext cx="66256" cy="560390"/>
              </a:xfrm>
              <a:custGeom>
                <a:rect b="b" l="l" r="r" t="t"/>
                <a:pathLst>
                  <a:path extrusionOk="0" h="8238" w="974">
                    <a:moveTo>
                      <a:pt x="457" y="8237"/>
                    </a:moveTo>
                    <a:lnTo>
                      <a:pt x="457" y="8237"/>
                    </a:lnTo>
                    <a:cubicBezTo>
                      <a:pt x="213" y="8237"/>
                      <a:pt x="1" y="8025"/>
                      <a:pt x="1" y="7781"/>
                    </a:cubicBezTo>
                    <a:lnTo>
                      <a:pt x="1" y="456"/>
                    </a:lnTo>
                    <a:cubicBezTo>
                      <a:pt x="1" y="182"/>
                      <a:pt x="244" y="0"/>
                      <a:pt x="457" y="0"/>
                    </a:cubicBezTo>
                    <a:lnTo>
                      <a:pt x="457" y="0"/>
                    </a:lnTo>
                    <a:cubicBezTo>
                      <a:pt x="730" y="0"/>
                      <a:pt x="913" y="213"/>
                      <a:pt x="913" y="456"/>
                    </a:cubicBezTo>
                    <a:lnTo>
                      <a:pt x="913" y="7781"/>
                    </a:lnTo>
                    <a:cubicBezTo>
                      <a:pt x="973" y="8055"/>
                      <a:pt x="730" y="8237"/>
                      <a:pt x="457" y="82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8"/>
              <p:cNvSpPr/>
              <p:nvPr/>
            </p:nvSpPr>
            <p:spPr>
              <a:xfrm>
                <a:off x="6315812" y="1991266"/>
                <a:ext cx="64148" cy="456992"/>
              </a:xfrm>
              <a:custGeom>
                <a:rect b="b" l="l" r="r" t="t"/>
                <a:pathLst>
                  <a:path extrusionOk="0" h="6718" w="943">
                    <a:moveTo>
                      <a:pt x="457" y="6718"/>
                    </a:moveTo>
                    <a:lnTo>
                      <a:pt x="457" y="6718"/>
                    </a:lnTo>
                    <a:cubicBezTo>
                      <a:pt x="183" y="6718"/>
                      <a:pt x="1" y="6474"/>
                      <a:pt x="1" y="6262"/>
                    </a:cubicBezTo>
                    <a:lnTo>
                      <a:pt x="1" y="486"/>
                    </a:lnTo>
                    <a:cubicBezTo>
                      <a:pt x="1" y="213"/>
                      <a:pt x="213" y="0"/>
                      <a:pt x="457" y="0"/>
                    </a:cubicBezTo>
                    <a:lnTo>
                      <a:pt x="457" y="0"/>
                    </a:lnTo>
                    <a:cubicBezTo>
                      <a:pt x="700" y="0"/>
                      <a:pt x="913" y="243"/>
                      <a:pt x="913" y="486"/>
                    </a:cubicBezTo>
                    <a:lnTo>
                      <a:pt x="913" y="6262"/>
                    </a:lnTo>
                    <a:cubicBezTo>
                      <a:pt x="943" y="6474"/>
                      <a:pt x="730" y="6718"/>
                      <a:pt x="457"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28"/>
              <p:cNvSpPr/>
              <p:nvPr/>
            </p:nvSpPr>
            <p:spPr>
              <a:xfrm>
                <a:off x="6413030" y="2272432"/>
                <a:ext cx="62107" cy="330942"/>
              </a:xfrm>
              <a:custGeom>
                <a:rect b="b" l="l" r="r" t="t"/>
                <a:pathLst>
                  <a:path extrusionOk="0" h="4865" w="913">
                    <a:moveTo>
                      <a:pt x="456" y="4864"/>
                    </a:moveTo>
                    <a:lnTo>
                      <a:pt x="456" y="4864"/>
                    </a:lnTo>
                    <a:cubicBezTo>
                      <a:pt x="213" y="4864"/>
                      <a:pt x="0" y="4621"/>
                      <a:pt x="0" y="4408"/>
                    </a:cubicBezTo>
                    <a:lnTo>
                      <a:pt x="0" y="457"/>
                    </a:lnTo>
                    <a:cubicBezTo>
                      <a:pt x="0" y="183"/>
                      <a:pt x="243" y="1"/>
                      <a:pt x="456" y="1"/>
                    </a:cubicBezTo>
                    <a:lnTo>
                      <a:pt x="456" y="1"/>
                    </a:lnTo>
                    <a:cubicBezTo>
                      <a:pt x="730" y="1"/>
                      <a:pt x="912" y="214"/>
                      <a:pt x="912" y="457"/>
                    </a:cubicBezTo>
                    <a:lnTo>
                      <a:pt x="912" y="4408"/>
                    </a:lnTo>
                    <a:cubicBezTo>
                      <a:pt x="912" y="4621"/>
                      <a:pt x="730" y="4864"/>
                      <a:pt x="456" y="48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28"/>
              <p:cNvSpPr/>
              <p:nvPr/>
            </p:nvSpPr>
            <p:spPr>
              <a:xfrm>
                <a:off x="6512288" y="2088412"/>
                <a:ext cx="62107" cy="454951"/>
              </a:xfrm>
              <a:custGeom>
                <a:rect b="b" l="l" r="r" t="t"/>
                <a:pathLst>
                  <a:path extrusionOk="0" h="6688" w="913">
                    <a:moveTo>
                      <a:pt x="456" y="6688"/>
                    </a:moveTo>
                    <a:lnTo>
                      <a:pt x="456" y="6688"/>
                    </a:lnTo>
                    <a:cubicBezTo>
                      <a:pt x="183" y="6688"/>
                      <a:pt x="0" y="6445"/>
                      <a:pt x="0" y="6232"/>
                    </a:cubicBezTo>
                    <a:lnTo>
                      <a:pt x="0" y="457"/>
                    </a:lnTo>
                    <a:cubicBezTo>
                      <a:pt x="0" y="183"/>
                      <a:pt x="213" y="1"/>
                      <a:pt x="456" y="1"/>
                    </a:cubicBezTo>
                    <a:lnTo>
                      <a:pt x="456" y="1"/>
                    </a:lnTo>
                    <a:cubicBezTo>
                      <a:pt x="699" y="1"/>
                      <a:pt x="912" y="213"/>
                      <a:pt x="912" y="457"/>
                    </a:cubicBezTo>
                    <a:lnTo>
                      <a:pt x="912" y="6232"/>
                    </a:lnTo>
                    <a:cubicBezTo>
                      <a:pt x="912" y="6445"/>
                      <a:pt x="669" y="6688"/>
                      <a:pt x="456" y="66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8"/>
              <p:cNvSpPr/>
              <p:nvPr/>
            </p:nvSpPr>
            <p:spPr>
              <a:xfrm>
                <a:off x="6607396" y="1904392"/>
                <a:ext cx="64148" cy="351553"/>
              </a:xfrm>
              <a:custGeom>
                <a:rect b="b" l="l" r="r" t="t"/>
                <a:pathLst>
                  <a:path extrusionOk="0" h="5168" w="943">
                    <a:moveTo>
                      <a:pt x="456" y="5168"/>
                    </a:moveTo>
                    <a:lnTo>
                      <a:pt x="456" y="5168"/>
                    </a:lnTo>
                    <a:cubicBezTo>
                      <a:pt x="183" y="5168"/>
                      <a:pt x="0" y="4955"/>
                      <a:pt x="0" y="4712"/>
                    </a:cubicBezTo>
                    <a:lnTo>
                      <a:pt x="0" y="456"/>
                    </a:lnTo>
                    <a:cubicBezTo>
                      <a:pt x="0" y="183"/>
                      <a:pt x="244" y="1"/>
                      <a:pt x="456" y="1"/>
                    </a:cubicBezTo>
                    <a:lnTo>
                      <a:pt x="456" y="1"/>
                    </a:lnTo>
                    <a:cubicBezTo>
                      <a:pt x="730" y="1"/>
                      <a:pt x="912" y="213"/>
                      <a:pt x="912" y="456"/>
                    </a:cubicBezTo>
                    <a:lnTo>
                      <a:pt x="912" y="4712"/>
                    </a:lnTo>
                    <a:cubicBezTo>
                      <a:pt x="943" y="4955"/>
                      <a:pt x="730" y="5168"/>
                      <a:pt x="456" y="516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28"/>
              <p:cNvSpPr/>
              <p:nvPr/>
            </p:nvSpPr>
            <p:spPr>
              <a:xfrm>
                <a:off x="6706655" y="1714181"/>
                <a:ext cx="62107" cy="456992"/>
              </a:xfrm>
              <a:custGeom>
                <a:rect b="b" l="l" r="r" t="t"/>
                <a:pathLst>
                  <a:path extrusionOk="0" h="6718" w="913">
                    <a:moveTo>
                      <a:pt x="456" y="6718"/>
                    </a:moveTo>
                    <a:lnTo>
                      <a:pt x="456" y="6718"/>
                    </a:lnTo>
                    <a:cubicBezTo>
                      <a:pt x="183" y="6718"/>
                      <a:pt x="0" y="6474"/>
                      <a:pt x="0" y="6262"/>
                    </a:cubicBezTo>
                    <a:lnTo>
                      <a:pt x="0" y="456"/>
                    </a:lnTo>
                    <a:cubicBezTo>
                      <a:pt x="0" y="183"/>
                      <a:pt x="213" y="0"/>
                      <a:pt x="456" y="0"/>
                    </a:cubicBezTo>
                    <a:lnTo>
                      <a:pt x="456" y="0"/>
                    </a:lnTo>
                    <a:cubicBezTo>
                      <a:pt x="700" y="0"/>
                      <a:pt x="882" y="213"/>
                      <a:pt x="882" y="456"/>
                    </a:cubicBezTo>
                    <a:lnTo>
                      <a:pt x="882" y="6231"/>
                    </a:lnTo>
                    <a:cubicBezTo>
                      <a:pt x="912" y="6474"/>
                      <a:pt x="700" y="6718"/>
                      <a:pt x="456"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28"/>
              <p:cNvSpPr/>
              <p:nvPr/>
            </p:nvSpPr>
            <p:spPr>
              <a:xfrm>
                <a:off x="6803872" y="1273690"/>
                <a:ext cx="62039" cy="591409"/>
              </a:xfrm>
              <a:custGeom>
                <a:rect b="b" l="l" r="r" t="t"/>
                <a:pathLst>
                  <a:path extrusionOk="0" h="8694" w="912">
                    <a:moveTo>
                      <a:pt x="456" y="8694"/>
                    </a:moveTo>
                    <a:lnTo>
                      <a:pt x="456" y="8694"/>
                    </a:lnTo>
                    <a:cubicBezTo>
                      <a:pt x="182" y="8694"/>
                      <a:pt x="0" y="8481"/>
                      <a:pt x="0" y="8238"/>
                    </a:cubicBezTo>
                    <a:lnTo>
                      <a:pt x="0" y="457"/>
                    </a:lnTo>
                    <a:cubicBezTo>
                      <a:pt x="0" y="183"/>
                      <a:pt x="243" y="1"/>
                      <a:pt x="456" y="1"/>
                    </a:cubicBezTo>
                    <a:lnTo>
                      <a:pt x="456" y="1"/>
                    </a:lnTo>
                    <a:cubicBezTo>
                      <a:pt x="730" y="1"/>
                      <a:pt x="912" y="244"/>
                      <a:pt x="912" y="457"/>
                    </a:cubicBezTo>
                    <a:lnTo>
                      <a:pt x="912" y="8238"/>
                    </a:lnTo>
                    <a:cubicBezTo>
                      <a:pt x="912" y="8512"/>
                      <a:pt x="730" y="8694"/>
                      <a:pt x="456" y="86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28"/>
              <p:cNvSpPr/>
              <p:nvPr/>
            </p:nvSpPr>
            <p:spPr>
              <a:xfrm>
                <a:off x="6898980" y="1236478"/>
                <a:ext cx="66188" cy="457060"/>
              </a:xfrm>
              <a:custGeom>
                <a:rect b="b" l="l" r="r" t="t"/>
                <a:pathLst>
                  <a:path extrusionOk="0" h="6719" w="973">
                    <a:moveTo>
                      <a:pt x="456" y="6718"/>
                    </a:moveTo>
                    <a:lnTo>
                      <a:pt x="456" y="6718"/>
                    </a:lnTo>
                    <a:cubicBezTo>
                      <a:pt x="213" y="6718"/>
                      <a:pt x="0" y="6475"/>
                      <a:pt x="0" y="6262"/>
                    </a:cubicBezTo>
                    <a:lnTo>
                      <a:pt x="0" y="457"/>
                    </a:lnTo>
                    <a:cubicBezTo>
                      <a:pt x="0" y="214"/>
                      <a:pt x="243" y="1"/>
                      <a:pt x="456" y="1"/>
                    </a:cubicBezTo>
                    <a:lnTo>
                      <a:pt x="456" y="1"/>
                    </a:lnTo>
                    <a:cubicBezTo>
                      <a:pt x="730" y="1"/>
                      <a:pt x="912" y="244"/>
                      <a:pt x="912" y="457"/>
                    </a:cubicBezTo>
                    <a:lnTo>
                      <a:pt x="912" y="6262"/>
                    </a:lnTo>
                    <a:cubicBezTo>
                      <a:pt x="973" y="6505"/>
                      <a:pt x="730" y="6718"/>
                      <a:pt x="456"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8"/>
              <p:cNvSpPr/>
              <p:nvPr/>
            </p:nvSpPr>
            <p:spPr>
              <a:xfrm>
                <a:off x="6998239" y="1155863"/>
                <a:ext cx="64148" cy="254345"/>
              </a:xfrm>
              <a:custGeom>
                <a:rect b="b" l="l" r="r" t="t"/>
                <a:pathLst>
                  <a:path extrusionOk="0" h="3739" w="943">
                    <a:moveTo>
                      <a:pt x="456" y="3739"/>
                    </a:moveTo>
                    <a:lnTo>
                      <a:pt x="456" y="3739"/>
                    </a:lnTo>
                    <a:cubicBezTo>
                      <a:pt x="183" y="3739"/>
                      <a:pt x="0" y="3526"/>
                      <a:pt x="0" y="3283"/>
                    </a:cubicBezTo>
                    <a:lnTo>
                      <a:pt x="0" y="456"/>
                    </a:lnTo>
                    <a:cubicBezTo>
                      <a:pt x="0" y="183"/>
                      <a:pt x="213" y="0"/>
                      <a:pt x="456" y="0"/>
                    </a:cubicBezTo>
                    <a:lnTo>
                      <a:pt x="456" y="0"/>
                    </a:lnTo>
                    <a:cubicBezTo>
                      <a:pt x="730" y="0"/>
                      <a:pt x="912" y="213"/>
                      <a:pt x="912" y="456"/>
                    </a:cubicBezTo>
                    <a:lnTo>
                      <a:pt x="912" y="3283"/>
                    </a:lnTo>
                    <a:cubicBezTo>
                      <a:pt x="943" y="3526"/>
                      <a:pt x="730" y="3739"/>
                      <a:pt x="456" y="37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28"/>
              <p:cNvSpPr/>
              <p:nvPr/>
            </p:nvSpPr>
            <p:spPr>
              <a:xfrm>
                <a:off x="7095388" y="1193075"/>
                <a:ext cx="62107" cy="454951"/>
              </a:xfrm>
              <a:custGeom>
                <a:rect b="b" l="l" r="r" t="t"/>
                <a:pathLst>
                  <a:path extrusionOk="0" h="6688" w="913">
                    <a:moveTo>
                      <a:pt x="457" y="6687"/>
                    </a:moveTo>
                    <a:lnTo>
                      <a:pt x="457" y="6687"/>
                    </a:lnTo>
                    <a:cubicBezTo>
                      <a:pt x="214" y="6687"/>
                      <a:pt x="1" y="6475"/>
                      <a:pt x="1" y="6232"/>
                    </a:cubicBezTo>
                    <a:lnTo>
                      <a:pt x="1" y="456"/>
                    </a:lnTo>
                    <a:cubicBezTo>
                      <a:pt x="1" y="183"/>
                      <a:pt x="244" y="0"/>
                      <a:pt x="457" y="0"/>
                    </a:cubicBezTo>
                    <a:lnTo>
                      <a:pt x="457" y="0"/>
                    </a:lnTo>
                    <a:cubicBezTo>
                      <a:pt x="730" y="0"/>
                      <a:pt x="913" y="244"/>
                      <a:pt x="913" y="456"/>
                    </a:cubicBezTo>
                    <a:lnTo>
                      <a:pt x="913" y="6201"/>
                    </a:lnTo>
                    <a:cubicBezTo>
                      <a:pt x="913" y="6475"/>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28"/>
              <p:cNvSpPr/>
              <p:nvPr/>
            </p:nvSpPr>
            <p:spPr>
              <a:xfrm>
                <a:off x="7194646" y="1248927"/>
                <a:ext cx="62107" cy="368083"/>
              </a:xfrm>
              <a:custGeom>
                <a:rect b="b" l="l" r="r" t="t"/>
                <a:pathLst>
                  <a:path extrusionOk="0" h="5411" w="913">
                    <a:moveTo>
                      <a:pt x="457" y="5411"/>
                    </a:moveTo>
                    <a:lnTo>
                      <a:pt x="457" y="5411"/>
                    </a:lnTo>
                    <a:cubicBezTo>
                      <a:pt x="183" y="5411"/>
                      <a:pt x="1" y="5198"/>
                      <a:pt x="1" y="4955"/>
                    </a:cubicBezTo>
                    <a:lnTo>
                      <a:pt x="1" y="456"/>
                    </a:lnTo>
                    <a:cubicBezTo>
                      <a:pt x="1" y="182"/>
                      <a:pt x="214" y="0"/>
                      <a:pt x="457" y="0"/>
                    </a:cubicBezTo>
                    <a:lnTo>
                      <a:pt x="457" y="0"/>
                    </a:lnTo>
                    <a:cubicBezTo>
                      <a:pt x="730" y="0"/>
                      <a:pt x="913" y="213"/>
                      <a:pt x="913" y="456"/>
                    </a:cubicBezTo>
                    <a:lnTo>
                      <a:pt x="913" y="4955"/>
                    </a:lnTo>
                    <a:cubicBezTo>
                      <a:pt x="913" y="5198"/>
                      <a:pt x="670" y="5411"/>
                      <a:pt x="457" y="54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28"/>
              <p:cNvSpPr/>
              <p:nvPr/>
            </p:nvSpPr>
            <p:spPr>
              <a:xfrm>
                <a:off x="7289823" y="1366754"/>
                <a:ext cx="64148" cy="454951"/>
              </a:xfrm>
              <a:custGeom>
                <a:rect b="b" l="l" r="r" t="t"/>
                <a:pathLst>
                  <a:path extrusionOk="0" h="6688" w="943">
                    <a:moveTo>
                      <a:pt x="456" y="6688"/>
                    </a:moveTo>
                    <a:lnTo>
                      <a:pt x="456" y="6688"/>
                    </a:lnTo>
                    <a:cubicBezTo>
                      <a:pt x="182" y="6688"/>
                      <a:pt x="0" y="6475"/>
                      <a:pt x="0" y="6232"/>
                    </a:cubicBezTo>
                    <a:lnTo>
                      <a:pt x="0" y="457"/>
                    </a:lnTo>
                    <a:cubicBezTo>
                      <a:pt x="0" y="183"/>
                      <a:pt x="243" y="1"/>
                      <a:pt x="456" y="1"/>
                    </a:cubicBezTo>
                    <a:lnTo>
                      <a:pt x="456" y="1"/>
                    </a:lnTo>
                    <a:cubicBezTo>
                      <a:pt x="730" y="1"/>
                      <a:pt x="912" y="213"/>
                      <a:pt x="912" y="457"/>
                    </a:cubicBezTo>
                    <a:lnTo>
                      <a:pt x="912" y="6232"/>
                    </a:lnTo>
                    <a:cubicBezTo>
                      <a:pt x="942" y="6505"/>
                      <a:pt x="730" y="6688"/>
                      <a:pt x="456" y="66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28"/>
              <p:cNvSpPr/>
              <p:nvPr/>
            </p:nvSpPr>
            <p:spPr>
              <a:xfrm>
                <a:off x="7389081" y="1513562"/>
                <a:ext cx="62039" cy="308153"/>
              </a:xfrm>
              <a:custGeom>
                <a:rect b="b" l="l" r="r" t="t"/>
                <a:pathLst>
                  <a:path extrusionOk="0" h="4530" w="912">
                    <a:moveTo>
                      <a:pt x="456" y="4530"/>
                    </a:moveTo>
                    <a:lnTo>
                      <a:pt x="456" y="4530"/>
                    </a:lnTo>
                    <a:cubicBezTo>
                      <a:pt x="182" y="4530"/>
                      <a:pt x="0" y="4317"/>
                      <a:pt x="0" y="4074"/>
                    </a:cubicBezTo>
                    <a:lnTo>
                      <a:pt x="0" y="457"/>
                    </a:lnTo>
                    <a:cubicBezTo>
                      <a:pt x="0" y="183"/>
                      <a:pt x="213" y="1"/>
                      <a:pt x="456" y="1"/>
                    </a:cubicBezTo>
                    <a:lnTo>
                      <a:pt x="456" y="1"/>
                    </a:lnTo>
                    <a:cubicBezTo>
                      <a:pt x="699" y="1"/>
                      <a:pt x="912" y="244"/>
                      <a:pt x="912" y="457"/>
                    </a:cubicBezTo>
                    <a:lnTo>
                      <a:pt x="912" y="4074"/>
                    </a:lnTo>
                    <a:cubicBezTo>
                      <a:pt x="912" y="4347"/>
                      <a:pt x="699" y="4530"/>
                      <a:pt x="456" y="453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28"/>
              <p:cNvSpPr/>
              <p:nvPr/>
            </p:nvSpPr>
            <p:spPr>
              <a:xfrm>
                <a:off x="7486230" y="1573564"/>
                <a:ext cx="62107" cy="454951"/>
              </a:xfrm>
              <a:custGeom>
                <a:rect b="b" l="l" r="r" t="t"/>
                <a:pathLst>
                  <a:path extrusionOk="0" h="6688" w="913">
                    <a:moveTo>
                      <a:pt x="457" y="6687"/>
                    </a:moveTo>
                    <a:lnTo>
                      <a:pt x="457" y="6687"/>
                    </a:lnTo>
                    <a:cubicBezTo>
                      <a:pt x="183" y="6687"/>
                      <a:pt x="1" y="6474"/>
                      <a:pt x="1" y="6231"/>
                    </a:cubicBezTo>
                    <a:lnTo>
                      <a:pt x="1" y="456"/>
                    </a:lnTo>
                    <a:cubicBezTo>
                      <a:pt x="1" y="183"/>
                      <a:pt x="244" y="0"/>
                      <a:pt x="457" y="0"/>
                    </a:cubicBezTo>
                    <a:lnTo>
                      <a:pt x="457" y="0"/>
                    </a:lnTo>
                    <a:cubicBezTo>
                      <a:pt x="730" y="0"/>
                      <a:pt x="912" y="213"/>
                      <a:pt x="912" y="456"/>
                    </a:cubicBezTo>
                    <a:lnTo>
                      <a:pt x="912" y="6231"/>
                    </a:lnTo>
                    <a:cubicBezTo>
                      <a:pt x="912" y="6474"/>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28"/>
              <p:cNvSpPr/>
              <p:nvPr/>
            </p:nvSpPr>
            <p:spPr>
              <a:xfrm>
                <a:off x="7581339" y="1647989"/>
                <a:ext cx="66256" cy="541819"/>
              </a:xfrm>
              <a:custGeom>
                <a:rect b="b" l="l" r="r" t="t"/>
                <a:pathLst>
                  <a:path extrusionOk="0" h="7965" w="974">
                    <a:moveTo>
                      <a:pt x="457" y="7964"/>
                    </a:moveTo>
                    <a:lnTo>
                      <a:pt x="457" y="7964"/>
                    </a:lnTo>
                    <a:cubicBezTo>
                      <a:pt x="214" y="7964"/>
                      <a:pt x="1" y="7721"/>
                      <a:pt x="1" y="7508"/>
                    </a:cubicBezTo>
                    <a:lnTo>
                      <a:pt x="1" y="456"/>
                    </a:lnTo>
                    <a:cubicBezTo>
                      <a:pt x="1" y="213"/>
                      <a:pt x="244" y="0"/>
                      <a:pt x="457" y="0"/>
                    </a:cubicBezTo>
                    <a:lnTo>
                      <a:pt x="457" y="0"/>
                    </a:lnTo>
                    <a:cubicBezTo>
                      <a:pt x="730" y="0"/>
                      <a:pt x="913" y="244"/>
                      <a:pt x="913" y="456"/>
                    </a:cubicBezTo>
                    <a:lnTo>
                      <a:pt x="913" y="7508"/>
                    </a:lnTo>
                    <a:cubicBezTo>
                      <a:pt x="973" y="7751"/>
                      <a:pt x="730" y="7964"/>
                      <a:pt x="457" y="79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28"/>
              <p:cNvSpPr/>
              <p:nvPr/>
            </p:nvSpPr>
            <p:spPr>
              <a:xfrm>
                <a:off x="7680597" y="1573564"/>
                <a:ext cx="64216" cy="454951"/>
              </a:xfrm>
              <a:custGeom>
                <a:rect b="b" l="l" r="r" t="t"/>
                <a:pathLst>
                  <a:path extrusionOk="0" h="6688" w="944">
                    <a:moveTo>
                      <a:pt x="457" y="6687"/>
                    </a:moveTo>
                    <a:lnTo>
                      <a:pt x="457" y="6687"/>
                    </a:lnTo>
                    <a:cubicBezTo>
                      <a:pt x="183" y="6687"/>
                      <a:pt x="1" y="6474"/>
                      <a:pt x="1" y="6231"/>
                    </a:cubicBezTo>
                    <a:lnTo>
                      <a:pt x="1" y="456"/>
                    </a:lnTo>
                    <a:cubicBezTo>
                      <a:pt x="1" y="183"/>
                      <a:pt x="214" y="0"/>
                      <a:pt x="457" y="0"/>
                    </a:cubicBezTo>
                    <a:lnTo>
                      <a:pt x="457" y="0"/>
                    </a:lnTo>
                    <a:cubicBezTo>
                      <a:pt x="730" y="0"/>
                      <a:pt x="913" y="213"/>
                      <a:pt x="913" y="456"/>
                    </a:cubicBezTo>
                    <a:lnTo>
                      <a:pt x="913" y="6231"/>
                    </a:lnTo>
                    <a:cubicBezTo>
                      <a:pt x="943" y="6474"/>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28"/>
              <p:cNvSpPr/>
              <p:nvPr/>
            </p:nvSpPr>
            <p:spPr>
              <a:xfrm>
                <a:off x="7777814" y="1474309"/>
                <a:ext cx="62107" cy="456992"/>
              </a:xfrm>
              <a:custGeom>
                <a:rect b="b" l="l" r="r" t="t"/>
                <a:pathLst>
                  <a:path extrusionOk="0" h="6718" w="913">
                    <a:moveTo>
                      <a:pt x="456" y="6718"/>
                    </a:moveTo>
                    <a:lnTo>
                      <a:pt x="456" y="6718"/>
                    </a:lnTo>
                    <a:cubicBezTo>
                      <a:pt x="213" y="6718"/>
                      <a:pt x="0" y="6474"/>
                      <a:pt x="0" y="6262"/>
                    </a:cubicBezTo>
                    <a:lnTo>
                      <a:pt x="0" y="487"/>
                    </a:lnTo>
                    <a:cubicBezTo>
                      <a:pt x="0" y="213"/>
                      <a:pt x="244" y="0"/>
                      <a:pt x="456" y="0"/>
                    </a:cubicBezTo>
                    <a:lnTo>
                      <a:pt x="456" y="0"/>
                    </a:lnTo>
                    <a:cubicBezTo>
                      <a:pt x="730" y="0"/>
                      <a:pt x="912" y="243"/>
                      <a:pt x="912" y="487"/>
                    </a:cubicBezTo>
                    <a:lnTo>
                      <a:pt x="912" y="6262"/>
                    </a:lnTo>
                    <a:cubicBezTo>
                      <a:pt x="912" y="6474"/>
                      <a:pt x="730" y="6718"/>
                      <a:pt x="456"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4" name="Google Shape;524;p28"/>
              <p:cNvSpPr/>
              <p:nvPr/>
            </p:nvSpPr>
            <p:spPr>
              <a:xfrm>
                <a:off x="7877073" y="1532202"/>
                <a:ext cx="62107" cy="454951"/>
              </a:xfrm>
              <a:custGeom>
                <a:rect b="b" l="l" r="r" t="t"/>
                <a:pathLst>
                  <a:path extrusionOk="0" h="6688" w="913">
                    <a:moveTo>
                      <a:pt x="456" y="6687"/>
                    </a:moveTo>
                    <a:lnTo>
                      <a:pt x="456" y="6687"/>
                    </a:lnTo>
                    <a:cubicBezTo>
                      <a:pt x="183" y="6687"/>
                      <a:pt x="0" y="6475"/>
                      <a:pt x="0" y="6231"/>
                    </a:cubicBezTo>
                    <a:lnTo>
                      <a:pt x="0" y="456"/>
                    </a:lnTo>
                    <a:cubicBezTo>
                      <a:pt x="0" y="183"/>
                      <a:pt x="213" y="0"/>
                      <a:pt x="456" y="0"/>
                    </a:cubicBezTo>
                    <a:lnTo>
                      <a:pt x="456" y="0"/>
                    </a:lnTo>
                    <a:cubicBezTo>
                      <a:pt x="730" y="0"/>
                      <a:pt x="912" y="243"/>
                      <a:pt x="912" y="456"/>
                    </a:cubicBezTo>
                    <a:lnTo>
                      <a:pt x="912" y="6231"/>
                    </a:lnTo>
                    <a:cubicBezTo>
                      <a:pt x="912" y="6505"/>
                      <a:pt x="669"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8"/>
              <p:cNvSpPr/>
              <p:nvPr/>
            </p:nvSpPr>
            <p:spPr>
              <a:xfrm>
                <a:off x="7972181" y="1647989"/>
                <a:ext cx="64148" cy="454951"/>
              </a:xfrm>
              <a:custGeom>
                <a:rect b="b" l="l" r="r" t="t"/>
                <a:pathLst>
                  <a:path extrusionOk="0" h="6688" w="943">
                    <a:moveTo>
                      <a:pt x="457" y="6687"/>
                    </a:moveTo>
                    <a:lnTo>
                      <a:pt x="457" y="6687"/>
                    </a:lnTo>
                    <a:cubicBezTo>
                      <a:pt x="183" y="6687"/>
                      <a:pt x="1" y="6475"/>
                      <a:pt x="1" y="6232"/>
                    </a:cubicBezTo>
                    <a:lnTo>
                      <a:pt x="1" y="456"/>
                    </a:lnTo>
                    <a:cubicBezTo>
                      <a:pt x="1" y="183"/>
                      <a:pt x="244" y="0"/>
                      <a:pt x="457" y="0"/>
                    </a:cubicBezTo>
                    <a:lnTo>
                      <a:pt x="457" y="0"/>
                    </a:lnTo>
                    <a:cubicBezTo>
                      <a:pt x="730" y="0"/>
                      <a:pt x="912" y="244"/>
                      <a:pt x="912" y="456"/>
                    </a:cubicBezTo>
                    <a:lnTo>
                      <a:pt x="912" y="6232"/>
                    </a:lnTo>
                    <a:cubicBezTo>
                      <a:pt x="943" y="6505"/>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8"/>
              <p:cNvSpPr/>
              <p:nvPr/>
            </p:nvSpPr>
            <p:spPr>
              <a:xfrm>
                <a:off x="8071439" y="1559074"/>
                <a:ext cx="62107" cy="454951"/>
              </a:xfrm>
              <a:custGeom>
                <a:rect b="b" l="l" r="r" t="t"/>
                <a:pathLst>
                  <a:path extrusionOk="0" h="6688" w="913">
                    <a:moveTo>
                      <a:pt x="457" y="6687"/>
                    </a:moveTo>
                    <a:lnTo>
                      <a:pt x="457" y="6687"/>
                    </a:lnTo>
                    <a:cubicBezTo>
                      <a:pt x="183" y="6687"/>
                      <a:pt x="1" y="6444"/>
                      <a:pt x="1" y="6232"/>
                    </a:cubicBezTo>
                    <a:lnTo>
                      <a:pt x="1" y="456"/>
                    </a:lnTo>
                    <a:cubicBezTo>
                      <a:pt x="1" y="183"/>
                      <a:pt x="213" y="0"/>
                      <a:pt x="457" y="0"/>
                    </a:cubicBezTo>
                    <a:lnTo>
                      <a:pt x="457" y="0"/>
                    </a:lnTo>
                    <a:cubicBezTo>
                      <a:pt x="700" y="0"/>
                      <a:pt x="912" y="213"/>
                      <a:pt x="912" y="456"/>
                    </a:cubicBezTo>
                    <a:lnTo>
                      <a:pt x="912" y="6232"/>
                    </a:lnTo>
                    <a:cubicBezTo>
                      <a:pt x="912" y="6475"/>
                      <a:pt x="70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28"/>
              <p:cNvSpPr/>
              <p:nvPr/>
            </p:nvSpPr>
            <p:spPr>
              <a:xfrm>
                <a:off x="8168656" y="1573564"/>
                <a:ext cx="62107" cy="454951"/>
              </a:xfrm>
              <a:custGeom>
                <a:rect b="b" l="l" r="r" t="t"/>
                <a:pathLst>
                  <a:path extrusionOk="0" h="6688" w="913">
                    <a:moveTo>
                      <a:pt x="456" y="6687"/>
                    </a:moveTo>
                    <a:lnTo>
                      <a:pt x="456" y="6687"/>
                    </a:lnTo>
                    <a:cubicBezTo>
                      <a:pt x="183" y="6687"/>
                      <a:pt x="0" y="6474"/>
                      <a:pt x="0" y="6231"/>
                    </a:cubicBezTo>
                    <a:lnTo>
                      <a:pt x="0" y="456"/>
                    </a:lnTo>
                    <a:cubicBezTo>
                      <a:pt x="0" y="183"/>
                      <a:pt x="243" y="0"/>
                      <a:pt x="456" y="0"/>
                    </a:cubicBezTo>
                    <a:lnTo>
                      <a:pt x="456" y="0"/>
                    </a:lnTo>
                    <a:cubicBezTo>
                      <a:pt x="730" y="0"/>
                      <a:pt x="912" y="213"/>
                      <a:pt x="912" y="456"/>
                    </a:cubicBezTo>
                    <a:lnTo>
                      <a:pt x="912" y="6231"/>
                    </a:lnTo>
                    <a:cubicBezTo>
                      <a:pt x="912" y="6474"/>
                      <a:pt x="730"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28"/>
              <p:cNvSpPr/>
              <p:nvPr/>
            </p:nvSpPr>
            <p:spPr>
              <a:xfrm>
                <a:off x="8263765" y="1573564"/>
                <a:ext cx="66256" cy="454951"/>
              </a:xfrm>
              <a:custGeom>
                <a:rect b="b" l="l" r="r" t="t"/>
                <a:pathLst>
                  <a:path extrusionOk="0" h="6688" w="974">
                    <a:moveTo>
                      <a:pt x="456" y="6687"/>
                    </a:moveTo>
                    <a:lnTo>
                      <a:pt x="456" y="6687"/>
                    </a:lnTo>
                    <a:cubicBezTo>
                      <a:pt x="213" y="6687"/>
                      <a:pt x="0" y="6474"/>
                      <a:pt x="0" y="6231"/>
                    </a:cubicBezTo>
                    <a:lnTo>
                      <a:pt x="0" y="456"/>
                    </a:lnTo>
                    <a:cubicBezTo>
                      <a:pt x="0" y="183"/>
                      <a:pt x="244" y="0"/>
                      <a:pt x="456" y="0"/>
                    </a:cubicBezTo>
                    <a:lnTo>
                      <a:pt x="456" y="0"/>
                    </a:lnTo>
                    <a:cubicBezTo>
                      <a:pt x="730" y="0"/>
                      <a:pt x="912" y="213"/>
                      <a:pt x="912" y="456"/>
                    </a:cubicBezTo>
                    <a:lnTo>
                      <a:pt x="912" y="6231"/>
                    </a:lnTo>
                    <a:cubicBezTo>
                      <a:pt x="973" y="6474"/>
                      <a:pt x="730"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9" name="Google Shape;529;p28"/>
              <p:cNvGrpSpPr/>
              <p:nvPr/>
            </p:nvGrpSpPr>
            <p:grpSpPr>
              <a:xfrm>
                <a:off x="5397471" y="804046"/>
                <a:ext cx="3097947" cy="1413032"/>
                <a:chOff x="1486731" y="3683606"/>
                <a:chExt cx="938516" cy="428088"/>
              </a:xfrm>
            </p:grpSpPr>
            <p:sp>
              <p:nvSpPr>
                <p:cNvPr id="530" name="Google Shape;530;p28"/>
                <p:cNvSpPr/>
                <p:nvPr/>
              </p:nvSpPr>
              <p:spPr>
                <a:xfrm>
                  <a:off x="1486731" y="3683606"/>
                  <a:ext cx="938516" cy="428088"/>
                </a:xfrm>
                <a:custGeom>
                  <a:rect b="b" l="l" r="r" t="t"/>
                  <a:pathLst>
                    <a:path extrusionOk="0" h="25839" w="56648">
                      <a:moveTo>
                        <a:pt x="56303" y="0"/>
                      </a:moveTo>
                      <a:cubicBezTo>
                        <a:pt x="56260" y="0"/>
                        <a:pt x="56216" y="10"/>
                        <a:pt x="56172" y="32"/>
                      </a:cubicBezTo>
                      <a:lnTo>
                        <a:pt x="50518" y="2160"/>
                      </a:lnTo>
                      <a:cubicBezTo>
                        <a:pt x="50275" y="2251"/>
                        <a:pt x="50245" y="2494"/>
                        <a:pt x="50397" y="2646"/>
                      </a:cubicBezTo>
                      <a:lnTo>
                        <a:pt x="51582" y="3771"/>
                      </a:lnTo>
                      <a:lnTo>
                        <a:pt x="45807" y="9850"/>
                      </a:lnTo>
                      <a:lnTo>
                        <a:pt x="39880" y="4865"/>
                      </a:lnTo>
                      <a:cubicBezTo>
                        <a:pt x="39667" y="4698"/>
                        <a:pt x="39409" y="4615"/>
                        <a:pt x="39150" y="4615"/>
                      </a:cubicBezTo>
                      <a:cubicBezTo>
                        <a:pt x="38892" y="4615"/>
                        <a:pt x="38634" y="4698"/>
                        <a:pt x="38421" y="4865"/>
                      </a:cubicBezTo>
                      <a:lnTo>
                        <a:pt x="26263" y="15230"/>
                      </a:lnTo>
                      <a:lnTo>
                        <a:pt x="19363" y="9607"/>
                      </a:lnTo>
                      <a:cubicBezTo>
                        <a:pt x="19155" y="9447"/>
                        <a:pt x="18906" y="9363"/>
                        <a:pt x="18655" y="9363"/>
                      </a:cubicBezTo>
                      <a:cubicBezTo>
                        <a:pt x="18427" y="9363"/>
                        <a:pt x="18197" y="9432"/>
                        <a:pt x="17995" y="9577"/>
                      </a:cubicBezTo>
                      <a:lnTo>
                        <a:pt x="1" y="23072"/>
                      </a:lnTo>
                      <a:lnTo>
                        <a:pt x="1" y="25838"/>
                      </a:lnTo>
                      <a:lnTo>
                        <a:pt x="18633" y="11887"/>
                      </a:lnTo>
                      <a:lnTo>
                        <a:pt x="25624" y="17510"/>
                      </a:lnTo>
                      <a:cubicBezTo>
                        <a:pt x="25837" y="17677"/>
                        <a:pt x="26096" y="17761"/>
                        <a:pt x="26350" y="17761"/>
                      </a:cubicBezTo>
                      <a:cubicBezTo>
                        <a:pt x="26605" y="17761"/>
                        <a:pt x="26855" y="17677"/>
                        <a:pt x="27053" y="17510"/>
                      </a:cubicBezTo>
                      <a:lnTo>
                        <a:pt x="39150" y="7175"/>
                      </a:lnTo>
                      <a:lnTo>
                        <a:pt x="45169" y="12221"/>
                      </a:lnTo>
                      <a:cubicBezTo>
                        <a:pt x="45384" y="12408"/>
                        <a:pt x="45640" y="12499"/>
                        <a:pt x="45895" y="12499"/>
                      </a:cubicBezTo>
                      <a:cubicBezTo>
                        <a:pt x="46180" y="12499"/>
                        <a:pt x="46464" y="12385"/>
                        <a:pt x="46689" y="12160"/>
                      </a:cubicBezTo>
                      <a:lnTo>
                        <a:pt x="53224" y="5321"/>
                      </a:lnTo>
                      <a:lnTo>
                        <a:pt x="54288" y="6294"/>
                      </a:lnTo>
                      <a:cubicBezTo>
                        <a:pt x="54347" y="6353"/>
                        <a:pt x="54420" y="6380"/>
                        <a:pt x="54492" y="6380"/>
                      </a:cubicBezTo>
                      <a:cubicBezTo>
                        <a:pt x="54606" y="6380"/>
                        <a:pt x="54718" y="6314"/>
                        <a:pt x="54774" y="6203"/>
                      </a:cubicBezTo>
                      <a:lnTo>
                        <a:pt x="56598" y="428"/>
                      </a:lnTo>
                      <a:cubicBezTo>
                        <a:pt x="56647" y="204"/>
                        <a:pt x="56494" y="0"/>
                        <a:pt x="56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28"/>
                <p:cNvSpPr/>
                <p:nvPr/>
              </p:nvSpPr>
              <p:spPr>
                <a:xfrm>
                  <a:off x="1764733" y="3819277"/>
                  <a:ext cx="73633" cy="73650"/>
                </a:xfrm>
                <a:custGeom>
                  <a:rect b="b" l="l" r="r" t="t"/>
                  <a:pathLst>
                    <a:path extrusionOk="0" h="4349" w="4348">
                      <a:moveTo>
                        <a:pt x="2243" y="1"/>
                      </a:moveTo>
                      <a:cubicBezTo>
                        <a:pt x="2225" y="1"/>
                        <a:pt x="2207" y="1"/>
                        <a:pt x="2189" y="2"/>
                      </a:cubicBezTo>
                      <a:cubicBezTo>
                        <a:pt x="1004" y="2"/>
                        <a:pt x="0" y="974"/>
                        <a:pt x="0" y="2190"/>
                      </a:cubicBezTo>
                      <a:cubicBezTo>
                        <a:pt x="0" y="3345"/>
                        <a:pt x="973" y="4348"/>
                        <a:pt x="2189" y="4348"/>
                      </a:cubicBezTo>
                      <a:cubicBezTo>
                        <a:pt x="3344" y="4348"/>
                        <a:pt x="4347" y="3406"/>
                        <a:pt x="4347" y="2190"/>
                      </a:cubicBezTo>
                      <a:cubicBezTo>
                        <a:pt x="4347" y="992"/>
                        <a:pt x="3432" y="1"/>
                        <a:pt x="22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2" name="Google Shape;532;p28"/>
                <p:cNvSpPr/>
                <p:nvPr/>
              </p:nvSpPr>
              <p:spPr>
                <a:xfrm>
                  <a:off x="1766799" y="3817228"/>
                  <a:ext cx="73616" cy="73633"/>
                </a:xfrm>
                <a:custGeom>
                  <a:rect b="b" l="l" r="r" t="t"/>
                  <a:pathLst>
                    <a:path extrusionOk="0" h="4348" w="4347">
                      <a:moveTo>
                        <a:pt x="2189" y="1"/>
                      </a:moveTo>
                      <a:cubicBezTo>
                        <a:pt x="973" y="1"/>
                        <a:pt x="0" y="974"/>
                        <a:pt x="0" y="2189"/>
                      </a:cubicBezTo>
                      <a:cubicBezTo>
                        <a:pt x="0" y="3375"/>
                        <a:pt x="973" y="4348"/>
                        <a:pt x="2189" y="4348"/>
                      </a:cubicBezTo>
                      <a:cubicBezTo>
                        <a:pt x="3374" y="4348"/>
                        <a:pt x="4347" y="3375"/>
                        <a:pt x="4347" y="2189"/>
                      </a:cubicBezTo>
                      <a:cubicBezTo>
                        <a:pt x="4347" y="974"/>
                        <a:pt x="3374" y="1"/>
                        <a:pt x="21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3" name="Google Shape;533;p28"/>
                <p:cNvSpPr/>
                <p:nvPr/>
              </p:nvSpPr>
              <p:spPr>
                <a:xfrm>
                  <a:off x="1893434" y="3916596"/>
                  <a:ext cx="73616" cy="73108"/>
                </a:xfrm>
                <a:custGeom>
                  <a:rect b="b" l="l" r="r" t="t"/>
                  <a:pathLst>
                    <a:path extrusionOk="0" h="4317" w="4347">
                      <a:moveTo>
                        <a:pt x="2189" y="0"/>
                      </a:moveTo>
                      <a:cubicBezTo>
                        <a:pt x="973" y="0"/>
                        <a:pt x="0" y="973"/>
                        <a:pt x="0" y="2158"/>
                      </a:cubicBezTo>
                      <a:cubicBezTo>
                        <a:pt x="0" y="3374"/>
                        <a:pt x="973" y="4316"/>
                        <a:pt x="2189" y="4316"/>
                      </a:cubicBezTo>
                      <a:cubicBezTo>
                        <a:pt x="3374" y="4316"/>
                        <a:pt x="4347" y="3374"/>
                        <a:pt x="4347" y="2158"/>
                      </a:cubicBezTo>
                      <a:cubicBezTo>
                        <a:pt x="4347" y="973"/>
                        <a:pt x="3374" y="0"/>
                        <a:pt x="2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28"/>
                <p:cNvSpPr/>
                <p:nvPr/>
              </p:nvSpPr>
              <p:spPr>
                <a:xfrm>
                  <a:off x="1895484" y="3914529"/>
                  <a:ext cx="73633" cy="73633"/>
                </a:xfrm>
                <a:custGeom>
                  <a:rect b="b" l="l" r="r" t="t"/>
                  <a:pathLst>
                    <a:path extrusionOk="0" h="4348" w="4348">
                      <a:moveTo>
                        <a:pt x="2159" y="1"/>
                      </a:moveTo>
                      <a:cubicBezTo>
                        <a:pt x="1004" y="1"/>
                        <a:pt x="1" y="1004"/>
                        <a:pt x="1" y="2189"/>
                      </a:cubicBezTo>
                      <a:cubicBezTo>
                        <a:pt x="1" y="3344"/>
                        <a:pt x="943" y="4347"/>
                        <a:pt x="2159" y="4347"/>
                      </a:cubicBezTo>
                      <a:cubicBezTo>
                        <a:pt x="3345" y="4347"/>
                        <a:pt x="4348" y="3405"/>
                        <a:pt x="4348" y="2189"/>
                      </a:cubicBezTo>
                      <a:cubicBezTo>
                        <a:pt x="4348" y="973"/>
                        <a:pt x="3345" y="1"/>
                        <a:pt x="21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28"/>
                <p:cNvSpPr/>
                <p:nvPr/>
              </p:nvSpPr>
              <p:spPr>
                <a:xfrm>
                  <a:off x="2110681" y="3742080"/>
                  <a:ext cx="73108" cy="73616"/>
                </a:xfrm>
                <a:custGeom>
                  <a:rect b="b" l="l" r="r" t="t"/>
                  <a:pathLst>
                    <a:path extrusionOk="0" h="4347" w="4317">
                      <a:moveTo>
                        <a:pt x="2158" y="0"/>
                      </a:moveTo>
                      <a:cubicBezTo>
                        <a:pt x="973" y="0"/>
                        <a:pt x="0" y="973"/>
                        <a:pt x="0" y="2189"/>
                      </a:cubicBezTo>
                      <a:cubicBezTo>
                        <a:pt x="0" y="3374"/>
                        <a:pt x="973" y="4347"/>
                        <a:pt x="2158" y="4347"/>
                      </a:cubicBezTo>
                      <a:cubicBezTo>
                        <a:pt x="3344" y="4347"/>
                        <a:pt x="4317" y="3374"/>
                        <a:pt x="4317" y="2189"/>
                      </a:cubicBezTo>
                      <a:cubicBezTo>
                        <a:pt x="4317" y="973"/>
                        <a:pt x="3344" y="0"/>
                        <a:pt x="2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28"/>
                <p:cNvSpPr/>
                <p:nvPr/>
              </p:nvSpPr>
              <p:spPr>
                <a:xfrm>
                  <a:off x="2112222" y="3740014"/>
                  <a:ext cx="73633" cy="73633"/>
                </a:xfrm>
                <a:custGeom>
                  <a:rect b="b" l="l" r="r" t="t"/>
                  <a:pathLst>
                    <a:path extrusionOk="0" h="4348" w="4348">
                      <a:moveTo>
                        <a:pt x="2189" y="1"/>
                      </a:moveTo>
                      <a:cubicBezTo>
                        <a:pt x="973" y="1"/>
                        <a:pt x="1" y="973"/>
                        <a:pt x="1" y="2189"/>
                      </a:cubicBezTo>
                      <a:cubicBezTo>
                        <a:pt x="1" y="3375"/>
                        <a:pt x="973" y="4347"/>
                        <a:pt x="2189" y="4347"/>
                      </a:cubicBezTo>
                      <a:cubicBezTo>
                        <a:pt x="3375" y="4347"/>
                        <a:pt x="4347" y="3375"/>
                        <a:pt x="4347" y="2189"/>
                      </a:cubicBezTo>
                      <a:cubicBezTo>
                        <a:pt x="4347" y="973"/>
                        <a:pt x="3375" y="1"/>
                        <a:pt x="21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7" name="Google Shape;537;p28"/>
                <p:cNvSpPr/>
                <p:nvPr/>
              </p:nvSpPr>
              <p:spPr>
                <a:xfrm>
                  <a:off x="2223428" y="3828051"/>
                  <a:ext cx="73108" cy="73108"/>
                </a:xfrm>
                <a:custGeom>
                  <a:rect b="b" l="l" r="r" t="t"/>
                  <a:pathLst>
                    <a:path extrusionOk="0" h="4317" w="4317">
                      <a:moveTo>
                        <a:pt x="2158" y="0"/>
                      </a:moveTo>
                      <a:cubicBezTo>
                        <a:pt x="973" y="0"/>
                        <a:pt x="0" y="943"/>
                        <a:pt x="0" y="2158"/>
                      </a:cubicBezTo>
                      <a:cubicBezTo>
                        <a:pt x="0" y="3344"/>
                        <a:pt x="973" y="4316"/>
                        <a:pt x="2158" y="4316"/>
                      </a:cubicBezTo>
                      <a:cubicBezTo>
                        <a:pt x="3313" y="4316"/>
                        <a:pt x="4316" y="3374"/>
                        <a:pt x="4316" y="2158"/>
                      </a:cubicBezTo>
                      <a:cubicBezTo>
                        <a:pt x="4316" y="943"/>
                        <a:pt x="3313" y="0"/>
                        <a:pt x="2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28"/>
                <p:cNvSpPr/>
                <p:nvPr/>
              </p:nvSpPr>
              <p:spPr>
                <a:xfrm>
                  <a:off x="2224970" y="3825984"/>
                  <a:ext cx="73616" cy="73108"/>
                </a:xfrm>
                <a:custGeom>
                  <a:rect b="b" l="l" r="r" t="t"/>
                  <a:pathLst>
                    <a:path extrusionOk="0" h="4317" w="4347">
                      <a:moveTo>
                        <a:pt x="2158" y="1"/>
                      </a:moveTo>
                      <a:cubicBezTo>
                        <a:pt x="973" y="1"/>
                        <a:pt x="0" y="973"/>
                        <a:pt x="0" y="2159"/>
                      </a:cubicBezTo>
                      <a:cubicBezTo>
                        <a:pt x="0" y="3344"/>
                        <a:pt x="973" y="4317"/>
                        <a:pt x="2158" y="4317"/>
                      </a:cubicBezTo>
                      <a:cubicBezTo>
                        <a:pt x="3374" y="4317"/>
                        <a:pt x="4347" y="3344"/>
                        <a:pt x="4347" y="2159"/>
                      </a:cubicBezTo>
                      <a:cubicBezTo>
                        <a:pt x="4347" y="973"/>
                        <a:pt x="3374" y="1"/>
                        <a:pt x="21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39" name="Google Shape;539;p28"/>
            <p:cNvGrpSpPr/>
            <p:nvPr/>
          </p:nvGrpSpPr>
          <p:grpSpPr>
            <a:xfrm>
              <a:off x="6241695" y="2039867"/>
              <a:ext cx="1898029" cy="2554588"/>
              <a:chOff x="6483450" y="2116152"/>
              <a:chExt cx="1656510" cy="2229523"/>
            </a:xfrm>
          </p:grpSpPr>
          <p:sp>
            <p:nvSpPr>
              <p:cNvPr id="540" name="Google Shape;540;p28"/>
              <p:cNvSpPr/>
              <p:nvPr/>
            </p:nvSpPr>
            <p:spPr>
              <a:xfrm>
                <a:off x="6483450" y="3966175"/>
                <a:ext cx="1504800" cy="3795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nvGrpSpPr>
              <p:cNvPr id="541" name="Google Shape;541;p28"/>
              <p:cNvGrpSpPr/>
              <p:nvPr/>
            </p:nvGrpSpPr>
            <p:grpSpPr>
              <a:xfrm>
                <a:off x="6494163" y="2116152"/>
                <a:ext cx="1645797" cy="2150964"/>
                <a:chOff x="4373233" y="3125196"/>
                <a:chExt cx="1107759" cy="1447778"/>
              </a:xfrm>
            </p:grpSpPr>
            <p:sp>
              <p:nvSpPr>
                <p:cNvPr id="542" name="Google Shape;542;p28"/>
                <p:cNvSpPr/>
                <p:nvPr/>
              </p:nvSpPr>
              <p:spPr>
                <a:xfrm>
                  <a:off x="5071312" y="4146714"/>
                  <a:ext cx="45301" cy="160612"/>
                </a:xfrm>
                <a:custGeom>
                  <a:rect b="b" l="l" r="r" t="t"/>
                  <a:pathLst>
                    <a:path extrusionOk="0" h="9484" w="2675">
                      <a:moveTo>
                        <a:pt x="0" y="0"/>
                      </a:moveTo>
                      <a:lnTo>
                        <a:pt x="0" y="8450"/>
                      </a:lnTo>
                      <a:cubicBezTo>
                        <a:pt x="0" y="9028"/>
                        <a:pt x="456" y="9484"/>
                        <a:pt x="1034" y="9484"/>
                      </a:cubicBezTo>
                      <a:lnTo>
                        <a:pt x="1641" y="9484"/>
                      </a:lnTo>
                      <a:cubicBezTo>
                        <a:pt x="2219" y="9484"/>
                        <a:pt x="2675" y="9028"/>
                        <a:pt x="2675" y="8450"/>
                      </a:cubicBezTo>
                      <a:lnTo>
                        <a:pt x="2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28"/>
                <p:cNvSpPr/>
                <p:nvPr/>
              </p:nvSpPr>
              <p:spPr>
                <a:xfrm>
                  <a:off x="4961139" y="4109640"/>
                  <a:ext cx="266659" cy="409251"/>
                </a:xfrm>
                <a:custGeom>
                  <a:rect b="b" l="l" r="r" t="t"/>
                  <a:pathLst>
                    <a:path extrusionOk="0" h="24166" w="15746">
                      <a:moveTo>
                        <a:pt x="7143" y="1"/>
                      </a:moveTo>
                      <a:lnTo>
                        <a:pt x="7143" y="21764"/>
                      </a:lnTo>
                      <a:lnTo>
                        <a:pt x="700" y="21764"/>
                      </a:lnTo>
                      <a:cubicBezTo>
                        <a:pt x="304" y="21764"/>
                        <a:pt x="0" y="22068"/>
                        <a:pt x="0" y="22463"/>
                      </a:cubicBezTo>
                      <a:lnTo>
                        <a:pt x="0" y="24135"/>
                      </a:lnTo>
                      <a:lnTo>
                        <a:pt x="1216" y="24135"/>
                      </a:lnTo>
                      <a:lnTo>
                        <a:pt x="1216" y="23375"/>
                      </a:lnTo>
                      <a:cubicBezTo>
                        <a:pt x="1216" y="23192"/>
                        <a:pt x="1368" y="22980"/>
                        <a:pt x="1611" y="22980"/>
                      </a:cubicBezTo>
                      <a:lnTo>
                        <a:pt x="6809" y="22980"/>
                      </a:lnTo>
                      <a:cubicBezTo>
                        <a:pt x="6991" y="22980"/>
                        <a:pt x="7143" y="23132"/>
                        <a:pt x="7143" y="23344"/>
                      </a:cubicBezTo>
                      <a:lnTo>
                        <a:pt x="7143" y="24165"/>
                      </a:lnTo>
                      <a:lnTo>
                        <a:pt x="8572" y="24165"/>
                      </a:lnTo>
                      <a:lnTo>
                        <a:pt x="8572" y="23344"/>
                      </a:lnTo>
                      <a:cubicBezTo>
                        <a:pt x="8572" y="23132"/>
                        <a:pt x="8724" y="22980"/>
                        <a:pt x="8906" y="22980"/>
                      </a:cubicBezTo>
                      <a:lnTo>
                        <a:pt x="14134" y="22980"/>
                      </a:lnTo>
                      <a:cubicBezTo>
                        <a:pt x="14347" y="22980"/>
                        <a:pt x="14530" y="23132"/>
                        <a:pt x="14530" y="23375"/>
                      </a:cubicBezTo>
                      <a:lnTo>
                        <a:pt x="14530" y="24135"/>
                      </a:lnTo>
                      <a:lnTo>
                        <a:pt x="15745" y="24135"/>
                      </a:lnTo>
                      <a:lnTo>
                        <a:pt x="15745" y="22463"/>
                      </a:lnTo>
                      <a:cubicBezTo>
                        <a:pt x="15745" y="22068"/>
                        <a:pt x="15441" y="21764"/>
                        <a:pt x="15046" y="21764"/>
                      </a:cubicBezTo>
                      <a:lnTo>
                        <a:pt x="8572" y="21764"/>
                      </a:lnTo>
                      <a:lnTo>
                        <a:pt x="85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28"/>
                <p:cNvSpPr/>
                <p:nvPr/>
              </p:nvSpPr>
              <p:spPr>
                <a:xfrm>
                  <a:off x="4940544" y="4506042"/>
                  <a:ext cx="61796" cy="61779"/>
                </a:xfrm>
                <a:custGeom>
                  <a:rect b="b" l="l" r="r" t="t"/>
                  <a:pathLst>
                    <a:path extrusionOk="0" h="3648" w="3649">
                      <a:moveTo>
                        <a:pt x="1824" y="0"/>
                      </a:moveTo>
                      <a:cubicBezTo>
                        <a:pt x="821" y="0"/>
                        <a:pt x="1" y="821"/>
                        <a:pt x="1" y="1824"/>
                      </a:cubicBezTo>
                      <a:cubicBezTo>
                        <a:pt x="1" y="2827"/>
                        <a:pt x="821" y="3648"/>
                        <a:pt x="1824" y="3648"/>
                      </a:cubicBezTo>
                      <a:cubicBezTo>
                        <a:pt x="2827" y="3648"/>
                        <a:pt x="3648" y="2827"/>
                        <a:pt x="3648" y="1824"/>
                      </a:cubicBezTo>
                      <a:cubicBezTo>
                        <a:pt x="3648" y="821"/>
                        <a:pt x="2827" y="0"/>
                        <a:pt x="18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28"/>
                <p:cNvSpPr/>
                <p:nvPr/>
              </p:nvSpPr>
              <p:spPr>
                <a:xfrm>
                  <a:off x="4954449" y="4519930"/>
                  <a:ext cx="35022" cy="35022"/>
                </a:xfrm>
                <a:custGeom>
                  <a:rect b="b" l="l" r="r" t="t"/>
                  <a:pathLst>
                    <a:path extrusionOk="0" h="2068" w="2068">
                      <a:moveTo>
                        <a:pt x="1003" y="1"/>
                      </a:moveTo>
                      <a:cubicBezTo>
                        <a:pt x="456" y="1"/>
                        <a:pt x="0" y="487"/>
                        <a:pt x="0" y="1034"/>
                      </a:cubicBezTo>
                      <a:cubicBezTo>
                        <a:pt x="0" y="1612"/>
                        <a:pt x="456" y="2068"/>
                        <a:pt x="1003" y="2068"/>
                      </a:cubicBezTo>
                      <a:cubicBezTo>
                        <a:pt x="1581" y="2068"/>
                        <a:pt x="2067" y="1612"/>
                        <a:pt x="2037" y="1034"/>
                      </a:cubicBezTo>
                      <a:cubicBezTo>
                        <a:pt x="2037" y="487"/>
                        <a:pt x="1581" y="1"/>
                        <a:pt x="10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28"/>
                <p:cNvSpPr/>
                <p:nvPr/>
              </p:nvSpPr>
              <p:spPr>
                <a:xfrm>
                  <a:off x="5063589" y="4506042"/>
                  <a:ext cx="61779" cy="61779"/>
                </a:xfrm>
                <a:custGeom>
                  <a:rect b="b" l="l" r="r" t="t"/>
                  <a:pathLst>
                    <a:path extrusionOk="0" h="3648" w="3648">
                      <a:moveTo>
                        <a:pt x="1824" y="0"/>
                      </a:moveTo>
                      <a:cubicBezTo>
                        <a:pt x="790" y="0"/>
                        <a:pt x="0" y="851"/>
                        <a:pt x="0" y="1824"/>
                      </a:cubicBezTo>
                      <a:cubicBezTo>
                        <a:pt x="0" y="2857"/>
                        <a:pt x="821" y="3648"/>
                        <a:pt x="1824" y="3648"/>
                      </a:cubicBezTo>
                      <a:cubicBezTo>
                        <a:pt x="2857" y="3648"/>
                        <a:pt x="3648" y="2827"/>
                        <a:pt x="3648" y="1824"/>
                      </a:cubicBezTo>
                      <a:cubicBezTo>
                        <a:pt x="3648" y="821"/>
                        <a:pt x="2827" y="0"/>
                        <a:pt x="1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28"/>
                <p:cNvSpPr/>
                <p:nvPr/>
              </p:nvSpPr>
              <p:spPr>
                <a:xfrm>
                  <a:off x="5076969" y="4519930"/>
                  <a:ext cx="35022" cy="35022"/>
                </a:xfrm>
                <a:custGeom>
                  <a:rect b="b" l="l" r="r" t="t"/>
                  <a:pathLst>
                    <a:path extrusionOk="0" h="2068" w="2068">
                      <a:moveTo>
                        <a:pt x="1034" y="1"/>
                      </a:moveTo>
                      <a:cubicBezTo>
                        <a:pt x="456" y="1"/>
                        <a:pt x="0" y="487"/>
                        <a:pt x="0" y="1034"/>
                      </a:cubicBezTo>
                      <a:cubicBezTo>
                        <a:pt x="0" y="1612"/>
                        <a:pt x="456" y="2068"/>
                        <a:pt x="1034" y="2068"/>
                      </a:cubicBezTo>
                      <a:cubicBezTo>
                        <a:pt x="1611" y="2068"/>
                        <a:pt x="2067" y="1612"/>
                        <a:pt x="2067" y="1034"/>
                      </a:cubicBezTo>
                      <a:cubicBezTo>
                        <a:pt x="2067" y="487"/>
                        <a:pt x="1611" y="1"/>
                        <a:pt x="10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28"/>
                <p:cNvSpPr/>
                <p:nvPr/>
              </p:nvSpPr>
              <p:spPr>
                <a:xfrm>
                  <a:off x="5186617" y="4506042"/>
                  <a:ext cx="61796" cy="61779"/>
                </a:xfrm>
                <a:custGeom>
                  <a:rect b="b" l="l" r="r" t="t"/>
                  <a:pathLst>
                    <a:path extrusionOk="0" h="3648" w="3649">
                      <a:moveTo>
                        <a:pt x="1824" y="0"/>
                      </a:moveTo>
                      <a:cubicBezTo>
                        <a:pt x="791" y="0"/>
                        <a:pt x="1" y="851"/>
                        <a:pt x="1" y="1824"/>
                      </a:cubicBezTo>
                      <a:cubicBezTo>
                        <a:pt x="1" y="2857"/>
                        <a:pt x="821" y="3648"/>
                        <a:pt x="1824" y="3648"/>
                      </a:cubicBezTo>
                      <a:cubicBezTo>
                        <a:pt x="2858" y="3648"/>
                        <a:pt x="3648" y="2827"/>
                        <a:pt x="3648" y="1824"/>
                      </a:cubicBezTo>
                      <a:cubicBezTo>
                        <a:pt x="3648" y="821"/>
                        <a:pt x="2858" y="0"/>
                        <a:pt x="1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28"/>
                <p:cNvSpPr/>
                <p:nvPr/>
              </p:nvSpPr>
              <p:spPr>
                <a:xfrm>
                  <a:off x="5200013" y="4519930"/>
                  <a:ext cx="35530" cy="35022"/>
                </a:xfrm>
                <a:custGeom>
                  <a:rect b="b" l="l" r="r" t="t"/>
                  <a:pathLst>
                    <a:path extrusionOk="0" h="2068" w="2098">
                      <a:moveTo>
                        <a:pt x="1033" y="1"/>
                      </a:moveTo>
                      <a:cubicBezTo>
                        <a:pt x="456" y="1"/>
                        <a:pt x="0" y="487"/>
                        <a:pt x="0" y="1034"/>
                      </a:cubicBezTo>
                      <a:cubicBezTo>
                        <a:pt x="0" y="1612"/>
                        <a:pt x="456" y="2068"/>
                        <a:pt x="1033" y="2068"/>
                      </a:cubicBezTo>
                      <a:cubicBezTo>
                        <a:pt x="1611" y="2068"/>
                        <a:pt x="2097" y="1612"/>
                        <a:pt x="2067" y="1034"/>
                      </a:cubicBezTo>
                      <a:cubicBezTo>
                        <a:pt x="2067" y="487"/>
                        <a:pt x="1611" y="1"/>
                        <a:pt x="10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28"/>
                <p:cNvSpPr/>
                <p:nvPr/>
              </p:nvSpPr>
              <p:spPr>
                <a:xfrm>
                  <a:off x="4954449" y="3533573"/>
                  <a:ext cx="526543" cy="623902"/>
                </a:xfrm>
                <a:custGeom>
                  <a:rect b="b" l="l" r="r" t="t"/>
                  <a:pathLst>
                    <a:path extrusionOk="0" h="36841" w="31092">
                      <a:moveTo>
                        <a:pt x="28530" y="1"/>
                      </a:moveTo>
                      <a:cubicBezTo>
                        <a:pt x="28513" y="1"/>
                        <a:pt x="28497" y="1"/>
                        <a:pt x="28481" y="1"/>
                      </a:cubicBezTo>
                      <a:lnTo>
                        <a:pt x="10517" y="1"/>
                      </a:lnTo>
                      <a:cubicBezTo>
                        <a:pt x="9453" y="1"/>
                        <a:pt x="8541" y="731"/>
                        <a:pt x="8268" y="1764"/>
                      </a:cubicBezTo>
                      <a:lnTo>
                        <a:pt x="365" y="33983"/>
                      </a:lnTo>
                      <a:cubicBezTo>
                        <a:pt x="0" y="35412"/>
                        <a:pt x="1125" y="36840"/>
                        <a:pt x="2614" y="36840"/>
                      </a:cubicBezTo>
                      <a:lnTo>
                        <a:pt x="20761" y="36840"/>
                      </a:lnTo>
                      <a:cubicBezTo>
                        <a:pt x="21824" y="36840"/>
                        <a:pt x="22736" y="36081"/>
                        <a:pt x="23010" y="35047"/>
                      </a:cubicBezTo>
                      <a:lnTo>
                        <a:pt x="30761" y="2828"/>
                      </a:lnTo>
                      <a:cubicBezTo>
                        <a:pt x="31091" y="1384"/>
                        <a:pt x="30024" y="1"/>
                        <a:pt x="285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28"/>
                <p:cNvSpPr/>
                <p:nvPr/>
              </p:nvSpPr>
              <p:spPr>
                <a:xfrm>
                  <a:off x="4919949" y="3533573"/>
                  <a:ext cx="527576" cy="623902"/>
                </a:xfrm>
                <a:custGeom>
                  <a:rect b="b" l="l" r="r" t="t"/>
                  <a:pathLst>
                    <a:path extrusionOk="0" h="36841" w="31153">
                      <a:moveTo>
                        <a:pt x="28561" y="1"/>
                      </a:moveTo>
                      <a:cubicBezTo>
                        <a:pt x="28545" y="1"/>
                        <a:pt x="28528" y="1"/>
                        <a:pt x="28512" y="1"/>
                      </a:cubicBezTo>
                      <a:lnTo>
                        <a:pt x="10548" y="1"/>
                      </a:lnTo>
                      <a:cubicBezTo>
                        <a:pt x="9484" y="1"/>
                        <a:pt x="8572" y="731"/>
                        <a:pt x="8299" y="1764"/>
                      </a:cubicBezTo>
                      <a:lnTo>
                        <a:pt x="396" y="33983"/>
                      </a:lnTo>
                      <a:cubicBezTo>
                        <a:pt x="1" y="35412"/>
                        <a:pt x="1156" y="36840"/>
                        <a:pt x="2645" y="36840"/>
                      </a:cubicBezTo>
                      <a:lnTo>
                        <a:pt x="20791" y="36840"/>
                      </a:lnTo>
                      <a:cubicBezTo>
                        <a:pt x="21855" y="36840"/>
                        <a:pt x="22767" y="36081"/>
                        <a:pt x="23041" y="35047"/>
                      </a:cubicBezTo>
                      <a:lnTo>
                        <a:pt x="30792" y="2828"/>
                      </a:lnTo>
                      <a:cubicBezTo>
                        <a:pt x="31152" y="1384"/>
                        <a:pt x="30085" y="1"/>
                        <a:pt x="285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28"/>
                <p:cNvSpPr/>
                <p:nvPr/>
              </p:nvSpPr>
              <p:spPr>
                <a:xfrm>
                  <a:off x="4951874" y="3559842"/>
                  <a:ext cx="464832" cy="570862"/>
                </a:xfrm>
                <a:custGeom>
                  <a:rect b="b" l="l" r="r" t="t"/>
                  <a:pathLst>
                    <a:path extrusionOk="0" h="33709" w="27448">
                      <a:moveTo>
                        <a:pt x="26688" y="213"/>
                      </a:moveTo>
                      <a:cubicBezTo>
                        <a:pt x="26931" y="213"/>
                        <a:pt x="27052" y="335"/>
                        <a:pt x="27113" y="395"/>
                      </a:cubicBezTo>
                      <a:cubicBezTo>
                        <a:pt x="27204" y="487"/>
                        <a:pt x="27265" y="639"/>
                        <a:pt x="27235" y="851"/>
                      </a:cubicBezTo>
                      <a:lnTo>
                        <a:pt x="19484" y="33071"/>
                      </a:lnTo>
                      <a:cubicBezTo>
                        <a:pt x="19393" y="33344"/>
                        <a:pt x="19210" y="33496"/>
                        <a:pt x="18937" y="33496"/>
                      </a:cubicBezTo>
                      <a:lnTo>
                        <a:pt x="791" y="33496"/>
                      </a:lnTo>
                      <a:cubicBezTo>
                        <a:pt x="547" y="33496"/>
                        <a:pt x="456" y="33375"/>
                        <a:pt x="365" y="33314"/>
                      </a:cubicBezTo>
                      <a:cubicBezTo>
                        <a:pt x="304" y="33223"/>
                        <a:pt x="213" y="33071"/>
                        <a:pt x="243" y="32858"/>
                      </a:cubicBezTo>
                      <a:lnTo>
                        <a:pt x="8146" y="639"/>
                      </a:lnTo>
                      <a:cubicBezTo>
                        <a:pt x="8238" y="365"/>
                        <a:pt x="8450" y="213"/>
                        <a:pt x="8693" y="213"/>
                      </a:cubicBezTo>
                      <a:close/>
                      <a:moveTo>
                        <a:pt x="8693" y="0"/>
                      </a:moveTo>
                      <a:cubicBezTo>
                        <a:pt x="8359" y="0"/>
                        <a:pt x="8055" y="243"/>
                        <a:pt x="7964" y="578"/>
                      </a:cubicBezTo>
                      <a:lnTo>
                        <a:pt x="61" y="32797"/>
                      </a:lnTo>
                      <a:cubicBezTo>
                        <a:pt x="0" y="33101"/>
                        <a:pt x="152" y="33344"/>
                        <a:pt x="213" y="33435"/>
                      </a:cubicBezTo>
                      <a:cubicBezTo>
                        <a:pt x="304" y="33527"/>
                        <a:pt x="487" y="33709"/>
                        <a:pt x="791" y="33709"/>
                      </a:cubicBezTo>
                      <a:lnTo>
                        <a:pt x="18937" y="33709"/>
                      </a:lnTo>
                      <a:cubicBezTo>
                        <a:pt x="19302" y="33709"/>
                        <a:pt x="19606" y="33466"/>
                        <a:pt x="19636" y="33131"/>
                      </a:cubicBezTo>
                      <a:lnTo>
                        <a:pt x="27387" y="942"/>
                      </a:lnTo>
                      <a:cubicBezTo>
                        <a:pt x="27448" y="608"/>
                        <a:pt x="27296" y="395"/>
                        <a:pt x="27235" y="274"/>
                      </a:cubicBezTo>
                      <a:cubicBezTo>
                        <a:pt x="27144" y="213"/>
                        <a:pt x="26961" y="0"/>
                        <a:pt x="266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28"/>
                <p:cNvSpPr/>
                <p:nvPr/>
              </p:nvSpPr>
              <p:spPr>
                <a:xfrm>
                  <a:off x="4781983" y="4109640"/>
                  <a:ext cx="566239" cy="63845"/>
                </a:xfrm>
                <a:custGeom>
                  <a:rect b="b" l="l" r="r" t="t"/>
                  <a:pathLst>
                    <a:path extrusionOk="0" h="3770" w="33436">
                      <a:moveTo>
                        <a:pt x="852" y="1"/>
                      </a:moveTo>
                      <a:lnTo>
                        <a:pt x="1" y="3770"/>
                      </a:lnTo>
                      <a:lnTo>
                        <a:pt x="30457" y="3770"/>
                      </a:lnTo>
                      <a:cubicBezTo>
                        <a:pt x="31673" y="3770"/>
                        <a:pt x="32737" y="2919"/>
                        <a:pt x="33010" y="1764"/>
                      </a:cubicBezTo>
                      <a:lnTo>
                        <a:pt x="334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8"/>
                <p:cNvSpPr/>
                <p:nvPr/>
              </p:nvSpPr>
              <p:spPr>
                <a:xfrm>
                  <a:off x="4752648" y="4109640"/>
                  <a:ext cx="562632" cy="63845"/>
                </a:xfrm>
                <a:custGeom>
                  <a:rect b="b" l="l" r="r" t="t"/>
                  <a:pathLst>
                    <a:path extrusionOk="0" h="3770" w="33223">
                      <a:moveTo>
                        <a:pt x="2128" y="1"/>
                      </a:moveTo>
                      <a:cubicBezTo>
                        <a:pt x="1277" y="1"/>
                        <a:pt x="517" y="609"/>
                        <a:pt x="304" y="1460"/>
                      </a:cubicBezTo>
                      <a:cubicBezTo>
                        <a:pt x="0" y="2615"/>
                        <a:pt x="912" y="3770"/>
                        <a:pt x="2128" y="3770"/>
                      </a:cubicBezTo>
                      <a:lnTo>
                        <a:pt x="30244" y="3770"/>
                      </a:lnTo>
                      <a:cubicBezTo>
                        <a:pt x="31460" y="3770"/>
                        <a:pt x="32524" y="2919"/>
                        <a:pt x="32797" y="1764"/>
                      </a:cubicBezTo>
                      <a:lnTo>
                        <a:pt x="332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28"/>
                <p:cNvSpPr/>
                <p:nvPr/>
              </p:nvSpPr>
              <p:spPr>
                <a:xfrm>
                  <a:off x="4699620" y="3538688"/>
                  <a:ext cx="377329" cy="261934"/>
                </a:xfrm>
                <a:custGeom>
                  <a:rect b="b" l="l" r="r" t="t"/>
                  <a:pathLst>
                    <a:path extrusionOk="0" h="15467" w="22281">
                      <a:moveTo>
                        <a:pt x="10558" y="10528"/>
                      </a:moveTo>
                      <a:cubicBezTo>
                        <a:pt x="10604" y="10544"/>
                        <a:pt x="10646" y="10581"/>
                        <a:pt x="10669" y="10581"/>
                      </a:cubicBezTo>
                      <a:cubicBezTo>
                        <a:pt x="10700" y="10611"/>
                        <a:pt x="10730" y="10611"/>
                        <a:pt x="10730" y="10611"/>
                      </a:cubicBezTo>
                      <a:lnTo>
                        <a:pt x="10700" y="10611"/>
                      </a:lnTo>
                      <a:cubicBezTo>
                        <a:pt x="10670" y="10596"/>
                        <a:pt x="10619" y="10567"/>
                        <a:pt x="10558" y="10528"/>
                      </a:cubicBezTo>
                      <a:close/>
                      <a:moveTo>
                        <a:pt x="19388" y="1"/>
                      </a:moveTo>
                      <a:cubicBezTo>
                        <a:pt x="18537" y="1"/>
                        <a:pt x="17706" y="417"/>
                        <a:pt x="17204" y="1188"/>
                      </a:cubicBezTo>
                      <a:lnTo>
                        <a:pt x="17174" y="1219"/>
                      </a:lnTo>
                      <a:lnTo>
                        <a:pt x="16931" y="1553"/>
                      </a:lnTo>
                      <a:lnTo>
                        <a:pt x="16718" y="1918"/>
                      </a:lnTo>
                      <a:lnTo>
                        <a:pt x="16262" y="2617"/>
                      </a:lnTo>
                      <a:cubicBezTo>
                        <a:pt x="15958" y="3073"/>
                        <a:pt x="15593" y="3590"/>
                        <a:pt x="15289" y="4046"/>
                      </a:cubicBezTo>
                      <a:cubicBezTo>
                        <a:pt x="14985" y="4502"/>
                        <a:pt x="14682" y="4957"/>
                        <a:pt x="14347" y="5413"/>
                      </a:cubicBezTo>
                      <a:cubicBezTo>
                        <a:pt x="14013" y="5869"/>
                        <a:pt x="13709" y="6325"/>
                        <a:pt x="13374" y="6781"/>
                      </a:cubicBezTo>
                      <a:cubicBezTo>
                        <a:pt x="13223" y="6994"/>
                        <a:pt x="13010" y="7176"/>
                        <a:pt x="12858" y="7419"/>
                      </a:cubicBezTo>
                      <a:cubicBezTo>
                        <a:pt x="12706" y="7632"/>
                        <a:pt x="12523" y="7845"/>
                        <a:pt x="12371" y="8058"/>
                      </a:cubicBezTo>
                      <a:cubicBezTo>
                        <a:pt x="12037" y="8483"/>
                        <a:pt x="11703" y="8909"/>
                        <a:pt x="11338" y="9274"/>
                      </a:cubicBezTo>
                      <a:cubicBezTo>
                        <a:pt x="11186" y="9456"/>
                        <a:pt x="11004" y="9669"/>
                        <a:pt x="10852" y="9821"/>
                      </a:cubicBezTo>
                      <a:cubicBezTo>
                        <a:pt x="10669" y="10003"/>
                        <a:pt x="10517" y="10155"/>
                        <a:pt x="10365" y="10277"/>
                      </a:cubicBezTo>
                      <a:cubicBezTo>
                        <a:pt x="10336" y="10294"/>
                        <a:pt x="10307" y="10313"/>
                        <a:pt x="10280" y="10333"/>
                      </a:cubicBezTo>
                      <a:lnTo>
                        <a:pt x="10280" y="10333"/>
                      </a:lnTo>
                      <a:cubicBezTo>
                        <a:pt x="10146" y="10240"/>
                        <a:pt x="10005" y="10106"/>
                        <a:pt x="9818" y="9973"/>
                      </a:cubicBezTo>
                      <a:lnTo>
                        <a:pt x="9301" y="9426"/>
                      </a:lnTo>
                      <a:cubicBezTo>
                        <a:pt x="8967" y="9091"/>
                        <a:pt x="8602" y="8666"/>
                        <a:pt x="8268" y="8240"/>
                      </a:cubicBezTo>
                      <a:cubicBezTo>
                        <a:pt x="7934" y="7845"/>
                        <a:pt x="7599" y="7419"/>
                        <a:pt x="7235" y="6964"/>
                      </a:cubicBezTo>
                      <a:cubicBezTo>
                        <a:pt x="6596" y="6052"/>
                        <a:pt x="5958" y="5140"/>
                        <a:pt x="5320" y="4198"/>
                      </a:cubicBezTo>
                      <a:cubicBezTo>
                        <a:pt x="4955" y="3742"/>
                        <a:pt x="4651" y="3286"/>
                        <a:pt x="4347" y="2769"/>
                      </a:cubicBezTo>
                      <a:lnTo>
                        <a:pt x="3891" y="2070"/>
                      </a:lnTo>
                      <a:lnTo>
                        <a:pt x="3678" y="1705"/>
                      </a:lnTo>
                      <a:lnTo>
                        <a:pt x="3435" y="1371"/>
                      </a:lnTo>
                      <a:lnTo>
                        <a:pt x="3405" y="1340"/>
                      </a:lnTo>
                      <a:cubicBezTo>
                        <a:pt x="3085" y="829"/>
                        <a:pt x="2541" y="541"/>
                        <a:pt x="1971" y="541"/>
                      </a:cubicBezTo>
                      <a:cubicBezTo>
                        <a:pt x="1729" y="541"/>
                        <a:pt x="1482" y="593"/>
                        <a:pt x="1247" y="702"/>
                      </a:cubicBezTo>
                      <a:cubicBezTo>
                        <a:pt x="365" y="1067"/>
                        <a:pt x="0" y="2100"/>
                        <a:pt x="365" y="2982"/>
                      </a:cubicBezTo>
                      <a:lnTo>
                        <a:pt x="548" y="3377"/>
                      </a:lnTo>
                      <a:lnTo>
                        <a:pt x="760" y="3802"/>
                      </a:lnTo>
                      <a:cubicBezTo>
                        <a:pt x="851" y="4076"/>
                        <a:pt x="1003" y="4350"/>
                        <a:pt x="1125" y="4623"/>
                      </a:cubicBezTo>
                      <a:lnTo>
                        <a:pt x="1915" y="6204"/>
                      </a:lnTo>
                      <a:cubicBezTo>
                        <a:pt x="2493" y="7268"/>
                        <a:pt x="3070" y="8331"/>
                        <a:pt x="3709" y="9365"/>
                      </a:cubicBezTo>
                      <a:cubicBezTo>
                        <a:pt x="4013" y="9882"/>
                        <a:pt x="4347" y="10398"/>
                        <a:pt x="4712" y="10915"/>
                      </a:cubicBezTo>
                      <a:cubicBezTo>
                        <a:pt x="5046" y="11462"/>
                        <a:pt x="5411" y="11948"/>
                        <a:pt x="5836" y="12465"/>
                      </a:cubicBezTo>
                      <a:cubicBezTo>
                        <a:pt x="6019" y="12708"/>
                        <a:pt x="6262" y="12982"/>
                        <a:pt x="6475" y="13225"/>
                      </a:cubicBezTo>
                      <a:cubicBezTo>
                        <a:pt x="6718" y="13468"/>
                        <a:pt x="6931" y="13742"/>
                        <a:pt x="7235" y="13985"/>
                      </a:cubicBezTo>
                      <a:cubicBezTo>
                        <a:pt x="7508" y="14258"/>
                        <a:pt x="7842" y="14532"/>
                        <a:pt x="8268" y="14806"/>
                      </a:cubicBezTo>
                      <a:cubicBezTo>
                        <a:pt x="8511" y="14958"/>
                        <a:pt x="8724" y="15049"/>
                        <a:pt x="9028" y="15170"/>
                      </a:cubicBezTo>
                      <a:cubicBezTo>
                        <a:pt x="9180" y="15201"/>
                        <a:pt x="9332" y="15292"/>
                        <a:pt x="9514" y="15322"/>
                      </a:cubicBezTo>
                      <a:cubicBezTo>
                        <a:pt x="9666" y="15383"/>
                        <a:pt x="9879" y="15383"/>
                        <a:pt x="10092" y="15444"/>
                      </a:cubicBezTo>
                      <a:cubicBezTo>
                        <a:pt x="10183" y="15459"/>
                        <a:pt x="10297" y="15467"/>
                        <a:pt x="10419" y="15467"/>
                      </a:cubicBezTo>
                      <a:cubicBezTo>
                        <a:pt x="10540" y="15467"/>
                        <a:pt x="10669" y="15459"/>
                        <a:pt x="10791" y="15444"/>
                      </a:cubicBezTo>
                      <a:cubicBezTo>
                        <a:pt x="10852" y="15383"/>
                        <a:pt x="10882" y="15383"/>
                        <a:pt x="10973" y="15383"/>
                      </a:cubicBezTo>
                      <a:cubicBezTo>
                        <a:pt x="11034" y="15383"/>
                        <a:pt x="11095" y="15353"/>
                        <a:pt x="11156" y="15353"/>
                      </a:cubicBezTo>
                      <a:lnTo>
                        <a:pt x="11308" y="15353"/>
                      </a:lnTo>
                      <a:cubicBezTo>
                        <a:pt x="11338" y="15353"/>
                        <a:pt x="11399" y="15322"/>
                        <a:pt x="11429" y="15322"/>
                      </a:cubicBezTo>
                      <a:cubicBezTo>
                        <a:pt x="11612" y="15292"/>
                        <a:pt x="11733" y="15201"/>
                        <a:pt x="11885" y="15170"/>
                      </a:cubicBezTo>
                      <a:cubicBezTo>
                        <a:pt x="12037" y="15079"/>
                        <a:pt x="12159" y="15049"/>
                        <a:pt x="12250" y="14988"/>
                      </a:cubicBezTo>
                      <a:cubicBezTo>
                        <a:pt x="12706" y="14745"/>
                        <a:pt x="13071" y="14532"/>
                        <a:pt x="13374" y="14289"/>
                      </a:cubicBezTo>
                      <a:cubicBezTo>
                        <a:pt x="13678" y="14076"/>
                        <a:pt x="13922" y="13833"/>
                        <a:pt x="14195" y="13620"/>
                      </a:cubicBezTo>
                      <a:cubicBezTo>
                        <a:pt x="14438" y="13377"/>
                        <a:pt x="14682" y="13164"/>
                        <a:pt x="14925" y="12921"/>
                      </a:cubicBezTo>
                      <a:cubicBezTo>
                        <a:pt x="15381" y="12465"/>
                        <a:pt x="15776" y="11979"/>
                        <a:pt x="16201" y="11523"/>
                      </a:cubicBezTo>
                      <a:cubicBezTo>
                        <a:pt x="16627" y="11067"/>
                        <a:pt x="17022" y="10611"/>
                        <a:pt x="17387" y="10125"/>
                      </a:cubicBezTo>
                      <a:cubicBezTo>
                        <a:pt x="17782" y="9638"/>
                        <a:pt x="18147" y="9182"/>
                        <a:pt x="18481" y="8666"/>
                      </a:cubicBezTo>
                      <a:cubicBezTo>
                        <a:pt x="18876" y="8179"/>
                        <a:pt x="19210" y="7693"/>
                        <a:pt x="19545" y="7207"/>
                      </a:cubicBezTo>
                      <a:lnTo>
                        <a:pt x="20578" y="5717"/>
                      </a:lnTo>
                      <a:lnTo>
                        <a:pt x="21065" y="4957"/>
                      </a:lnTo>
                      <a:lnTo>
                        <a:pt x="21308" y="4562"/>
                      </a:lnTo>
                      <a:lnTo>
                        <a:pt x="21581" y="4198"/>
                      </a:lnTo>
                      <a:cubicBezTo>
                        <a:pt x="22280" y="2982"/>
                        <a:pt x="21946" y="1371"/>
                        <a:pt x="20821" y="429"/>
                      </a:cubicBezTo>
                      <a:cubicBezTo>
                        <a:pt x="20377" y="139"/>
                        <a:pt x="19879" y="1"/>
                        <a:pt x="19388"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6" name="Google Shape;556;p28"/>
                <p:cNvSpPr/>
                <p:nvPr/>
              </p:nvSpPr>
              <p:spPr>
                <a:xfrm>
                  <a:off x="4667694" y="3435560"/>
                  <a:ext cx="103998" cy="155531"/>
                </a:xfrm>
                <a:custGeom>
                  <a:rect b="b" l="l" r="r" t="t"/>
                  <a:pathLst>
                    <a:path extrusionOk="0" h="9184" w="6141">
                      <a:moveTo>
                        <a:pt x="2743" y="1"/>
                      </a:moveTo>
                      <a:cubicBezTo>
                        <a:pt x="2275" y="1"/>
                        <a:pt x="3040" y="3204"/>
                        <a:pt x="3040" y="3204"/>
                      </a:cubicBezTo>
                      <a:cubicBezTo>
                        <a:pt x="3040" y="3204"/>
                        <a:pt x="2904" y="3088"/>
                        <a:pt x="2679" y="3088"/>
                      </a:cubicBezTo>
                      <a:cubicBezTo>
                        <a:pt x="2622" y="3088"/>
                        <a:pt x="2560" y="3095"/>
                        <a:pt x="2493" y="3113"/>
                      </a:cubicBezTo>
                      <a:cubicBezTo>
                        <a:pt x="1977" y="3265"/>
                        <a:pt x="882" y="3964"/>
                        <a:pt x="426" y="4572"/>
                      </a:cubicBezTo>
                      <a:cubicBezTo>
                        <a:pt x="1" y="5150"/>
                        <a:pt x="578" y="6396"/>
                        <a:pt x="578" y="6396"/>
                      </a:cubicBezTo>
                      <a:cubicBezTo>
                        <a:pt x="578" y="6396"/>
                        <a:pt x="1186" y="8767"/>
                        <a:pt x="2402" y="9132"/>
                      </a:cubicBezTo>
                      <a:cubicBezTo>
                        <a:pt x="2504" y="9167"/>
                        <a:pt x="2611" y="9184"/>
                        <a:pt x="2723" y="9184"/>
                      </a:cubicBezTo>
                      <a:cubicBezTo>
                        <a:pt x="3743" y="9184"/>
                        <a:pt x="5077" y="7825"/>
                        <a:pt x="5077" y="7825"/>
                      </a:cubicBezTo>
                      <a:cubicBezTo>
                        <a:pt x="5715" y="6973"/>
                        <a:pt x="5776" y="6518"/>
                        <a:pt x="5989" y="5606"/>
                      </a:cubicBezTo>
                      <a:cubicBezTo>
                        <a:pt x="6141" y="4694"/>
                        <a:pt x="4682" y="3782"/>
                        <a:pt x="4682" y="3782"/>
                      </a:cubicBezTo>
                      <a:cubicBezTo>
                        <a:pt x="4682" y="3782"/>
                        <a:pt x="3344" y="286"/>
                        <a:pt x="2797" y="13"/>
                      </a:cubicBezTo>
                      <a:cubicBezTo>
                        <a:pt x="2778" y="5"/>
                        <a:pt x="2759" y="1"/>
                        <a:pt x="2743"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8"/>
                <p:cNvSpPr/>
                <p:nvPr/>
              </p:nvSpPr>
              <p:spPr>
                <a:xfrm>
                  <a:off x="4719182" y="3500987"/>
                  <a:ext cx="44539" cy="36918"/>
                </a:xfrm>
                <a:custGeom>
                  <a:rect b="b" l="l" r="r" t="t"/>
                  <a:pathLst>
                    <a:path extrusionOk="0" h="2180" w="2630">
                      <a:moveTo>
                        <a:pt x="1108" y="0"/>
                      </a:moveTo>
                      <a:cubicBezTo>
                        <a:pt x="1096" y="0"/>
                        <a:pt x="1081" y="3"/>
                        <a:pt x="1064" y="10"/>
                      </a:cubicBezTo>
                      <a:cubicBezTo>
                        <a:pt x="821" y="40"/>
                        <a:pt x="456" y="10"/>
                        <a:pt x="274" y="192"/>
                      </a:cubicBezTo>
                      <a:cubicBezTo>
                        <a:pt x="0" y="466"/>
                        <a:pt x="183" y="831"/>
                        <a:pt x="396" y="1044"/>
                      </a:cubicBezTo>
                      <a:cubicBezTo>
                        <a:pt x="882" y="1651"/>
                        <a:pt x="1794" y="1895"/>
                        <a:pt x="2462" y="2168"/>
                      </a:cubicBezTo>
                      <a:cubicBezTo>
                        <a:pt x="2478" y="2176"/>
                        <a:pt x="2492" y="2179"/>
                        <a:pt x="2505" y="2179"/>
                      </a:cubicBezTo>
                      <a:cubicBezTo>
                        <a:pt x="2596" y="2179"/>
                        <a:pt x="2630" y="2012"/>
                        <a:pt x="2523" y="1986"/>
                      </a:cubicBezTo>
                      <a:cubicBezTo>
                        <a:pt x="1976" y="1773"/>
                        <a:pt x="1490" y="1591"/>
                        <a:pt x="1003" y="1317"/>
                      </a:cubicBezTo>
                      <a:cubicBezTo>
                        <a:pt x="760" y="1165"/>
                        <a:pt x="396" y="952"/>
                        <a:pt x="365" y="648"/>
                      </a:cubicBezTo>
                      <a:cubicBezTo>
                        <a:pt x="304" y="192"/>
                        <a:pt x="730" y="223"/>
                        <a:pt x="1064" y="192"/>
                      </a:cubicBezTo>
                      <a:cubicBezTo>
                        <a:pt x="1172" y="192"/>
                        <a:pt x="1208" y="0"/>
                        <a:pt x="1108"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8" name="Google Shape;558;p28"/>
                <p:cNvSpPr/>
                <p:nvPr/>
              </p:nvSpPr>
              <p:spPr>
                <a:xfrm>
                  <a:off x="4677636" y="3512758"/>
                  <a:ext cx="47909" cy="28095"/>
                </a:xfrm>
                <a:custGeom>
                  <a:rect b="b" l="l" r="r" t="t"/>
                  <a:pathLst>
                    <a:path extrusionOk="0" h="1659" w="2829">
                      <a:moveTo>
                        <a:pt x="2663" y="0"/>
                      </a:moveTo>
                      <a:cubicBezTo>
                        <a:pt x="2645" y="0"/>
                        <a:pt x="2625" y="4"/>
                        <a:pt x="2605" y="14"/>
                      </a:cubicBezTo>
                      <a:cubicBezTo>
                        <a:pt x="1937" y="713"/>
                        <a:pt x="1055" y="1200"/>
                        <a:pt x="113" y="1473"/>
                      </a:cubicBezTo>
                      <a:cubicBezTo>
                        <a:pt x="1" y="1501"/>
                        <a:pt x="18" y="1659"/>
                        <a:pt x="117" y="1659"/>
                      </a:cubicBezTo>
                      <a:cubicBezTo>
                        <a:pt x="125" y="1659"/>
                        <a:pt x="134" y="1658"/>
                        <a:pt x="143" y="1656"/>
                      </a:cubicBezTo>
                      <a:cubicBezTo>
                        <a:pt x="1146" y="1382"/>
                        <a:pt x="1997" y="896"/>
                        <a:pt x="2727" y="166"/>
                      </a:cubicBezTo>
                      <a:cubicBezTo>
                        <a:pt x="2829" y="115"/>
                        <a:pt x="2760" y="0"/>
                        <a:pt x="2663"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8"/>
                <p:cNvSpPr/>
                <p:nvPr/>
              </p:nvSpPr>
              <p:spPr>
                <a:xfrm>
                  <a:off x="4710087" y="3533336"/>
                  <a:ext cx="16833" cy="41796"/>
                </a:xfrm>
                <a:custGeom>
                  <a:rect b="b" l="l" r="r" t="t"/>
                  <a:pathLst>
                    <a:path extrusionOk="0" h="2468" w="994">
                      <a:moveTo>
                        <a:pt x="150" y="1"/>
                      </a:moveTo>
                      <a:cubicBezTo>
                        <a:pt x="99" y="1"/>
                        <a:pt x="0" y="116"/>
                        <a:pt x="51" y="167"/>
                      </a:cubicBezTo>
                      <a:cubicBezTo>
                        <a:pt x="629" y="775"/>
                        <a:pt x="811" y="1504"/>
                        <a:pt x="629" y="2355"/>
                      </a:cubicBezTo>
                      <a:cubicBezTo>
                        <a:pt x="610" y="2411"/>
                        <a:pt x="671" y="2467"/>
                        <a:pt x="728" y="2467"/>
                      </a:cubicBezTo>
                      <a:cubicBezTo>
                        <a:pt x="765" y="2467"/>
                        <a:pt x="799" y="2445"/>
                        <a:pt x="811" y="2386"/>
                      </a:cubicBezTo>
                      <a:cubicBezTo>
                        <a:pt x="993" y="1504"/>
                        <a:pt x="811" y="684"/>
                        <a:pt x="173" y="15"/>
                      </a:cubicBezTo>
                      <a:cubicBezTo>
                        <a:pt x="168" y="5"/>
                        <a:pt x="160" y="1"/>
                        <a:pt x="150"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28"/>
                <p:cNvSpPr/>
                <p:nvPr/>
              </p:nvSpPr>
              <p:spPr>
                <a:xfrm>
                  <a:off x="4700348" y="3491926"/>
                  <a:ext cx="18493" cy="29044"/>
                </a:xfrm>
                <a:custGeom>
                  <a:rect b="b" l="l" r="r" t="t"/>
                  <a:pathLst>
                    <a:path extrusionOk="0" h="1715" w="1092">
                      <a:moveTo>
                        <a:pt x="151" y="0"/>
                      </a:moveTo>
                      <a:cubicBezTo>
                        <a:pt x="84" y="0"/>
                        <a:pt x="1" y="109"/>
                        <a:pt x="49" y="180"/>
                      </a:cubicBezTo>
                      <a:cubicBezTo>
                        <a:pt x="444" y="606"/>
                        <a:pt x="626" y="1153"/>
                        <a:pt x="869" y="1670"/>
                      </a:cubicBezTo>
                      <a:cubicBezTo>
                        <a:pt x="880" y="1702"/>
                        <a:pt x="913" y="1715"/>
                        <a:pt x="948" y="1715"/>
                      </a:cubicBezTo>
                      <a:cubicBezTo>
                        <a:pt x="1015" y="1715"/>
                        <a:pt x="1091" y="1668"/>
                        <a:pt x="1052" y="1609"/>
                      </a:cubicBezTo>
                      <a:cubicBezTo>
                        <a:pt x="869" y="1031"/>
                        <a:pt x="626" y="454"/>
                        <a:pt x="201" y="28"/>
                      </a:cubicBezTo>
                      <a:cubicBezTo>
                        <a:pt x="187" y="9"/>
                        <a:pt x="170" y="0"/>
                        <a:pt x="151"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28"/>
                <p:cNvSpPr/>
                <p:nvPr/>
              </p:nvSpPr>
              <p:spPr>
                <a:xfrm>
                  <a:off x="4687561" y="3501325"/>
                  <a:ext cx="18578" cy="29941"/>
                </a:xfrm>
                <a:custGeom>
                  <a:rect b="b" l="l" r="r" t="t"/>
                  <a:pathLst>
                    <a:path extrusionOk="0" h="1768" w="1097">
                      <a:moveTo>
                        <a:pt x="161" y="1"/>
                      </a:moveTo>
                      <a:cubicBezTo>
                        <a:pt x="79" y="1"/>
                        <a:pt x="1" y="87"/>
                        <a:pt x="44" y="172"/>
                      </a:cubicBezTo>
                      <a:cubicBezTo>
                        <a:pt x="408" y="628"/>
                        <a:pt x="652" y="1145"/>
                        <a:pt x="864" y="1723"/>
                      </a:cubicBezTo>
                      <a:cubicBezTo>
                        <a:pt x="886" y="1754"/>
                        <a:pt x="922" y="1768"/>
                        <a:pt x="958" y="1768"/>
                      </a:cubicBezTo>
                      <a:cubicBezTo>
                        <a:pt x="1026" y="1768"/>
                        <a:pt x="1097" y="1721"/>
                        <a:pt x="1077" y="1662"/>
                      </a:cubicBezTo>
                      <a:cubicBezTo>
                        <a:pt x="895" y="1084"/>
                        <a:pt x="621" y="537"/>
                        <a:pt x="256" y="51"/>
                      </a:cubicBezTo>
                      <a:cubicBezTo>
                        <a:pt x="230" y="15"/>
                        <a:pt x="195" y="1"/>
                        <a:pt x="161"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28"/>
                <p:cNvSpPr/>
                <p:nvPr/>
              </p:nvSpPr>
              <p:spPr>
                <a:xfrm>
                  <a:off x="4674621" y="3512521"/>
                  <a:ext cx="15546" cy="24776"/>
                </a:xfrm>
                <a:custGeom>
                  <a:rect b="b" l="l" r="r" t="t"/>
                  <a:pathLst>
                    <a:path extrusionOk="0" h="1463" w="918">
                      <a:moveTo>
                        <a:pt x="150" y="0"/>
                      </a:moveTo>
                      <a:cubicBezTo>
                        <a:pt x="83" y="0"/>
                        <a:pt x="0" y="109"/>
                        <a:pt x="48" y="180"/>
                      </a:cubicBezTo>
                      <a:cubicBezTo>
                        <a:pt x="349" y="572"/>
                        <a:pt x="561" y="905"/>
                        <a:pt x="654" y="1355"/>
                      </a:cubicBezTo>
                      <a:lnTo>
                        <a:pt x="654" y="1355"/>
                      </a:lnTo>
                      <a:cubicBezTo>
                        <a:pt x="654" y="1359"/>
                        <a:pt x="655" y="1362"/>
                        <a:pt x="656" y="1366"/>
                      </a:cubicBezTo>
                      <a:cubicBezTo>
                        <a:pt x="656" y="1366"/>
                        <a:pt x="656" y="1396"/>
                        <a:pt x="716" y="1396"/>
                      </a:cubicBezTo>
                      <a:cubicBezTo>
                        <a:pt x="728" y="1442"/>
                        <a:pt x="762" y="1462"/>
                        <a:pt x="798" y="1462"/>
                      </a:cubicBezTo>
                      <a:cubicBezTo>
                        <a:pt x="855" y="1462"/>
                        <a:pt x="918" y="1410"/>
                        <a:pt x="899" y="1335"/>
                      </a:cubicBezTo>
                      <a:cubicBezTo>
                        <a:pt x="747" y="849"/>
                        <a:pt x="565" y="423"/>
                        <a:pt x="200" y="28"/>
                      </a:cubicBezTo>
                      <a:cubicBezTo>
                        <a:pt x="187" y="8"/>
                        <a:pt x="169" y="0"/>
                        <a:pt x="150"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3" name="Google Shape;563;p28"/>
                <p:cNvSpPr/>
                <p:nvPr/>
              </p:nvSpPr>
              <p:spPr>
                <a:xfrm>
                  <a:off x="4718301" y="3489995"/>
                  <a:ext cx="8366" cy="16833"/>
                </a:xfrm>
                <a:custGeom>
                  <a:rect b="b" l="l" r="r" t="t"/>
                  <a:pathLst>
                    <a:path extrusionOk="0" h="994" w="494">
                      <a:moveTo>
                        <a:pt x="132" y="0"/>
                      </a:moveTo>
                      <a:cubicBezTo>
                        <a:pt x="69" y="0"/>
                        <a:pt x="1" y="79"/>
                        <a:pt x="22" y="142"/>
                      </a:cubicBezTo>
                      <a:cubicBezTo>
                        <a:pt x="144" y="386"/>
                        <a:pt x="265" y="659"/>
                        <a:pt x="296" y="902"/>
                      </a:cubicBezTo>
                      <a:cubicBezTo>
                        <a:pt x="296" y="963"/>
                        <a:pt x="349" y="993"/>
                        <a:pt x="398" y="993"/>
                      </a:cubicBezTo>
                      <a:cubicBezTo>
                        <a:pt x="448" y="993"/>
                        <a:pt x="493" y="963"/>
                        <a:pt x="478" y="902"/>
                      </a:cubicBezTo>
                      <a:cubicBezTo>
                        <a:pt x="448" y="598"/>
                        <a:pt x="326" y="294"/>
                        <a:pt x="204" y="51"/>
                      </a:cubicBezTo>
                      <a:cubicBezTo>
                        <a:pt x="186" y="15"/>
                        <a:pt x="160" y="0"/>
                        <a:pt x="132"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28"/>
                <p:cNvSpPr/>
                <p:nvPr/>
              </p:nvSpPr>
              <p:spPr>
                <a:xfrm>
                  <a:off x="4983783" y="3834283"/>
                  <a:ext cx="255854" cy="136445"/>
                </a:xfrm>
                <a:custGeom>
                  <a:rect b="b" l="l" r="r" t="t"/>
                  <a:pathLst>
                    <a:path extrusionOk="0" h="8057" w="15108">
                      <a:moveTo>
                        <a:pt x="1978" y="1"/>
                      </a:moveTo>
                      <a:cubicBezTo>
                        <a:pt x="1666" y="1"/>
                        <a:pt x="1381" y="9"/>
                        <a:pt x="1125" y="27"/>
                      </a:cubicBezTo>
                      <a:lnTo>
                        <a:pt x="1065" y="483"/>
                      </a:lnTo>
                      <a:lnTo>
                        <a:pt x="943" y="1182"/>
                      </a:lnTo>
                      <a:lnTo>
                        <a:pt x="882" y="1699"/>
                      </a:lnTo>
                      <a:lnTo>
                        <a:pt x="670" y="2854"/>
                      </a:lnTo>
                      <a:lnTo>
                        <a:pt x="1" y="6806"/>
                      </a:lnTo>
                      <a:lnTo>
                        <a:pt x="1" y="6927"/>
                      </a:lnTo>
                      <a:cubicBezTo>
                        <a:pt x="305" y="6988"/>
                        <a:pt x="578" y="7079"/>
                        <a:pt x="852" y="7140"/>
                      </a:cubicBezTo>
                      <a:cubicBezTo>
                        <a:pt x="943" y="7170"/>
                        <a:pt x="1065" y="7170"/>
                        <a:pt x="1186" y="7231"/>
                      </a:cubicBezTo>
                      <a:cubicBezTo>
                        <a:pt x="3853" y="7849"/>
                        <a:pt x="6314" y="8057"/>
                        <a:pt x="8409" y="8057"/>
                      </a:cubicBezTo>
                      <a:cubicBezTo>
                        <a:pt x="9920" y="8057"/>
                        <a:pt x="11241" y="7949"/>
                        <a:pt x="12311" y="7809"/>
                      </a:cubicBezTo>
                      <a:cubicBezTo>
                        <a:pt x="12433" y="7809"/>
                        <a:pt x="12554" y="7778"/>
                        <a:pt x="12645" y="7778"/>
                      </a:cubicBezTo>
                      <a:cubicBezTo>
                        <a:pt x="14135" y="7596"/>
                        <a:pt x="15047" y="7322"/>
                        <a:pt x="15107" y="7322"/>
                      </a:cubicBezTo>
                      <a:cubicBezTo>
                        <a:pt x="14895" y="6228"/>
                        <a:pt x="14773" y="5742"/>
                        <a:pt x="14712" y="4648"/>
                      </a:cubicBezTo>
                      <a:cubicBezTo>
                        <a:pt x="14712" y="4344"/>
                        <a:pt x="14652" y="4040"/>
                        <a:pt x="14652" y="3766"/>
                      </a:cubicBezTo>
                      <a:cubicBezTo>
                        <a:pt x="14652" y="3219"/>
                        <a:pt x="14621" y="2733"/>
                        <a:pt x="14652" y="2368"/>
                      </a:cubicBezTo>
                      <a:lnTo>
                        <a:pt x="14652" y="2307"/>
                      </a:lnTo>
                      <a:lnTo>
                        <a:pt x="14652" y="1638"/>
                      </a:lnTo>
                      <a:cubicBezTo>
                        <a:pt x="12919" y="1304"/>
                        <a:pt x="9636" y="727"/>
                        <a:pt x="6657" y="331"/>
                      </a:cubicBezTo>
                      <a:cubicBezTo>
                        <a:pt x="4882" y="137"/>
                        <a:pt x="3224" y="1"/>
                        <a:pt x="1978"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28"/>
                <p:cNvSpPr/>
                <p:nvPr/>
              </p:nvSpPr>
              <p:spPr>
                <a:xfrm>
                  <a:off x="4977618" y="3897542"/>
                  <a:ext cx="269233" cy="136428"/>
                </a:xfrm>
                <a:custGeom>
                  <a:rect b="b" l="l" r="r" t="t"/>
                  <a:pathLst>
                    <a:path extrusionOk="0" h="8056" w="15898">
                      <a:moveTo>
                        <a:pt x="15198" y="1368"/>
                      </a:moveTo>
                      <a:cubicBezTo>
                        <a:pt x="15198" y="1368"/>
                        <a:pt x="5167" y="2524"/>
                        <a:pt x="882" y="1"/>
                      </a:cubicBezTo>
                      <a:cubicBezTo>
                        <a:pt x="882" y="1"/>
                        <a:pt x="0" y="4256"/>
                        <a:pt x="61" y="5350"/>
                      </a:cubicBezTo>
                      <a:cubicBezTo>
                        <a:pt x="243" y="8056"/>
                        <a:pt x="15380" y="7448"/>
                        <a:pt x="15745" y="4803"/>
                      </a:cubicBezTo>
                      <a:cubicBezTo>
                        <a:pt x="15897" y="3648"/>
                        <a:pt x="15198" y="1368"/>
                        <a:pt x="15198" y="136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28"/>
                <p:cNvSpPr/>
                <p:nvPr/>
              </p:nvSpPr>
              <p:spPr>
                <a:xfrm>
                  <a:off x="4983275" y="3891885"/>
                  <a:ext cx="259444" cy="56377"/>
                </a:xfrm>
                <a:custGeom>
                  <a:rect b="b" l="l" r="r" t="t"/>
                  <a:pathLst>
                    <a:path extrusionOk="0" h="3329" w="15320">
                      <a:moveTo>
                        <a:pt x="639" y="0"/>
                      </a:moveTo>
                      <a:cubicBezTo>
                        <a:pt x="0" y="851"/>
                        <a:pt x="244" y="1672"/>
                        <a:pt x="244" y="1672"/>
                      </a:cubicBezTo>
                      <a:cubicBezTo>
                        <a:pt x="2693" y="2994"/>
                        <a:pt x="6376" y="3329"/>
                        <a:pt x="9473" y="3329"/>
                      </a:cubicBezTo>
                      <a:cubicBezTo>
                        <a:pt x="12642" y="3329"/>
                        <a:pt x="15198" y="2979"/>
                        <a:pt x="15198" y="2979"/>
                      </a:cubicBezTo>
                      <a:cubicBezTo>
                        <a:pt x="15320" y="2128"/>
                        <a:pt x="14864" y="1368"/>
                        <a:pt x="14864" y="1368"/>
                      </a:cubicBezTo>
                      <a:cubicBezTo>
                        <a:pt x="12818" y="1627"/>
                        <a:pt x="11025" y="1731"/>
                        <a:pt x="9465" y="1731"/>
                      </a:cubicBezTo>
                      <a:cubicBezTo>
                        <a:pt x="3142" y="1731"/>
                        <a:pt x="639" y="25"/>
                        <a:pt x="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7" name="Google Shape;567;p28"/>
                <p:cNvSpPr/>
                <p:nvPr/>
              </p:nvSpPr>
              <p:spPr>
                <a:xfrm>
                  <a:off x="5000771" y="3834283"/>
                  <a:ext cx="233212" cy="78714"/>
                </a:xfrm>
                <a:custGeom>
                  <a:rect b="b" l="l" r="r" t="t"/>
                  <a:pathLst>
                    <a:path extrusionOk="0" h="4648" w="13771">
                      <a:moveTo>
                        <a:pt x="1054" y="1"/>
                      </a:moveTo>
                      <a:cubicBezTo>
                        <a:pt x="745" y="1"/>
                        <a:pt x="463" y="9"/>
                        <a:pt x="214" y="27"/>
                      </a:cubicBezTo>
                      <a:lnTo>
                        <a:pt x="153" y="483"/>
                      </a:lnTo>
                      <a:lnTo>
                        <a:pt x="1" y="1213"/>
                      </a:lnTo>
                      <a:cubicBezTo>
                        <a:pt x="1065" y="1304"/>
                        <a:pt x="2463" y="1456"/>
                        <a:pt x="4013" y="1669"/>
                      </a:cubicBezTo>
                      <a:cubicBezTo>
                        <a:pt x="7053" y="2125"/>
                        <a:pt x="10700" y="3006"/>
                        <a:pt x="13770" y="4648"/>
                      </a:cubicBezTo>
                      <a:cubicBezTo>
                        <a:pt x="13770" y="4344"/>
                        <a:pt x="13740" y="4040"/>
                        <a:pt x="13740" y="3766"/>
                      </a:cubicBezTo>
                      <a:cubicBezTo>
                        <a:pt x="13740" y="3219"/>
                        <a:pt x="13709" y="2733"/>
                        <a:pt x="13740" y="2368"/>
                      </a:cubicBezTo>
                      <a:lnTo>
                        <a:pt x="13740" y="2307"/>
                      </a:lnTo>
                      <a:lnTo>
                        <a:pt x="13740" y="1638"/>
                      </a:lnTo>
                      <a:cubicBezTo>
                        <a:pt x="12007" y="1304"/>
                        <a:pt x="8724" y="727"/>
                        <a:pt x="5715" y="331"/>
                      </a:cubicBezTo>
                      <a:cubicBezTo>
                        <a:pt x="3964" y="137"/>
                        <a:pt x="2291" y="1"/>
                        <a:pt x="1054"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28"/>
                <p:cNvSpPr/>
                <p:nvPr/>
              </p:nvSpPr>
              <p:spPr>
                <a:xfrm>
                  <a:off x="5232955" y="3873356"/>
                  <a:ext cx="29348" cy="24200"/>
                </a:xfrm>
                <a:custGeom>
                  <a:rect b="b" l="l" r="r" t="t"/>
                  <a:pathLst>
                    <a:path extrusionOk="0" h="1429" w="1733">
                      <a:moveTo>
                        <a:pt x="0" y="0"/>
                      </a:moveTo>
                      <a:lnTo>
                        <a:pt x="0" y="61"/>
                      </a:lnTo>
                      <a:lnTo>
                        <a:pt x="31" y="1429"/>
                      </a:lnTo>
                      <a:cubicBezTo>
                        <a:pt x="1733" y="1338"/>
                        <a:pt x="1399" y="395"/>
                        <a:pt x="1399" y="395"/>
                      </a:cubicBezTo>
                      <a:lnTo>
                        <a:pt x="0" y="0"/>
                      </a:lnTo>
                      <a:close/>
                    </a:path>
                  </a:pathLst>
                </a:custGeom>
                <a:solidFill>
                  <a:srgbClr val="CA6D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9" name="Google Shape;569;p28"/>
                <p:cNvSpPr/>
                <p:nvPr/>
              </p:nvSpPr>
              <p:spPr>
                <a:xfrm>
                  <a:off x="4952908" y="3515569"/>
                  <a:ext cx="349521" cy="365491"/>
                </a:xfrm>
                <a:custGeom>
                  <a:rect b="b" l="l" r="r" t="t"/>
                  <a:pathLst>
                    <a:path extrusionOk="0" h="21582" w="20639">
                      <a:moveTo>
                        <a:pt x="0" y="13131"/>
                      </a:moveTo>
                      <a:cubicBezTo>
                        <a:pt x="0" y="13222"/>
                        <a:pt x="30" y="13344"/>
                        <a:pt x="30" y="13465"/>
                      </a:cubicBezTo>
                      <a:cubicBezTo>
                        <a:pt x="30" y="13496"/>
                        <a:pt x="30" y="13526"/>
                        <a:pt x="91" y="13617"/>
                      </a:cubicBezTo>
                      <a:lnTo>
                        <a:pt x="182" y="13952"/>
                      </a:lnTo>
                      <a:cubicBezTo>
                        <a:pt x="243" y="14043"/>
                        <a:pt x="243" y="14104"/>
                        <a:pt x="274" y="14134"/>
                      </a:cubicBezTo>
                      <a:cubicBezTo>
                        <a:pt x="608" y="15016"/>
                        <a:pt x="1307" y="15897"/>
                        <a:pt x="1763" y="16475"/>
                      </a:cubicBezTo>
                      <a:cubicBezTo>
                        <a:pt x="1793" y="16535"/>
                        <a:pt x="1824" y="16566"/>
                        <a:pt x="1915" y="16627"/>
                      </a:cubicBezTo>
                      <a:cubicBezTo>
                        <a:pt x="1945" y="16657"/>
                        <a:pt x="1976" y="16718"/>
                        <a:pt x="2006" y="16748"/>
                      </a:cubicBezTo>
                      <a:lnTo>
                        <a:pt x="2158" y="16900"/>
                      </a:lnTo>
                      <a:cubicBezTo>
                        <a:pt x="2219" y="16961"/>
                        <a:pt x="2219" y="16961"/>
                        <a:pt x="2249" y="16961"/>
                      </a:cubicBezTo>
                      <a:lnTo>
                        <a:pt x="2310" y="17022"/>
                      </a:lnTo>
                      <a:lnTo>
                        <a:pt x="2310" y="17082"/>
                      </a:lnTo>
                      <a:lnTo>
                        <a:pt x="2310" y="17234"/>
                      </a:lnTo>
                      <a:cubicBezTo>
                        <a:pt x="2310" y="17326"/>
                        <a:pt x="2310" y="17417"/>
                        <a:pt x="2280" y="17569"/>
                      </a:cubicBezTo>
                      <a:cubicBezTo>
                        <a:pt x="2280" y="17660"/>
                        <a:pt x="2249" y="17842"/>
                        <a:pt x="2249" y="17994"/>
                      </a:cubicBezTo>
                      <a:lnTo>
                        <a:pt x="2249" y="18055"/>
                      </a:lnTo>
                      <a:lnTo>
                        <a:pt x="2249" y="18086"/>
                      </a:lnTo>
                      <a:lnTo>
                        <a:pt x="2249" y="18207"/>
                      </a:lnTo>
                      <a:cubicBezTo>
                        <a:pt x="2189" y="18450"/>
                        <a:pt x="2189" y="18663"/>
                        <a:pt x="2158" y="18906"/>
                      </a:cubicBezTo>
                      <a:cubicBezTo>
                        <a:pt x="2128" y="19119"/>
                        <a:pt x="2128" y="19362"/>
                        <a:pt x="2097" y="19575"/>
                      </a:cubicBezTo>
                      <a:lnTo>
                        <a:pt x="2097" y="19575"/>
                      </a:lnTo>
                      <a:lnTo>
                        <a:pt x="2097" y="19575"/>
                      </a:lnTo>
                      <a:cubicBezTo>
                        <a:pt x="2341" y="19484"/>
                        <a:pt x="2614" y="19423"/>
                        <a:pt x="2918" y="19393"/>
                      </a:cubicBezTo>
                      <a:lnTo>
                        <a:pt x="2918" y="19393"/>
                      </a:lnTo>
                      <a:cubicBezTo>
                        <a:pt x="4499" y="19119"/>
                        <a:pt x="6383" y="19149"/>
                        <a:pt x="8359" y="19423"/>
                      </a:cubicBezTo>
                      <a:cubicBezTo>
                        <a:pt x="8663" y="19453"/>
                        <a:pt x="8936" y="19514"/>
                        <a:pt x="9240" y="19545"/>
                      </a:cubicBezTo>
                      <a:cubicBezTo>
                        <a:pt x="9392" y="19575"/>
                        <a:pt x="9544" y="19575"/>
                        <a:pt x="9696" y="19605"/>
                      </a:cubicBezTo>
                      <a:lnTo>
                        <a:pt x="9696" y="19605"/>
                      </a:lnTo>
                      <a:cubicBezTo>
                        <a:pt x="10669" y="19757"/>
                        <a:pt x="11672" y="19940"/>
                        <a:pt x="12614" y="20183"/>
                      </a:cubicBezTo>
                      <a:cubicBezTo>
                        <a:pt x="12675" y="20183"/>
                        <a:pt x="12766" y="20213"/>
                        <a:pt x="12857" y="20213"/>
                      </a:cubicBezTo>
                      <a:cubicBezTo>
                        <a:pt x="14225" y="20517"/>
                        <a:pt x="15502" y="20882"/>
                        <a:pt x="16566" y="21186"/>
                      </a:cubicBezTo>
                      <a:cubicBezTo>
                        <a:pt x="17113" y="21307"/>
                        <a:pt x="17569" y="21459"/>
                        <a:pt x="17964" y="21581"/>
                      </a:cubicBezTo>
                      <a:lnTo>
                        <a:pt x="17964" y="21551"/>
                      </a:lnTo>
                      <a:cubicBezTo>
                        <a:pt x="17934" y="21247"/>
                        <a:pt x="17934" y="20973"/>
                        <a:pt x="17934" y="20700"/>
                      </a:cubicBezTo>
                      <a:cubicBezTo>
                        <a:pt x="17934" y="20517"/>
                        <a:pt x="17934" y="20335"/>
                        <a:pt x="17903" y="20152"/>
                      </a:cubicBezTo>
                      <a:lnTo>
                        <a:pt x="17903" y="19879"/>
                      </a:lnTo>
                      <a:lnTo>
                        <a:pt x="17903" y="18785"/>
                      </a:lnTo>
                      <a:lnTo>
                        <a:pt x="17903" y="18177"/>
                      </a:lnTo>
                      <a:lnTo>
                        <a:pt x="17903" y="17903"/>
                      </a:lnTo>
                      <a:cubicBezTo>
                        <a:pt x="17903" y="17630"/>
                        <a:pt x="17934" y="17417"/>
                        <a:pt x="17934" y="17174"/>
                      </a:cubicBezTo>
                      <a:lnTo>
                        <a:pt x="17934" y="17143"/>
                      </a:lnTo>
                      <a:cubicBezTo>
                        <a:pt x="17964" y="16748"/>
                        <a:pt x="17994" y="16383"/>
                        <a:pt x="18086" y="15958"/>
                      </a:cubicBezTo>
                      <a:cubicBezTo>
                        <a:pt x="18086" y="15897"/>
                        <a:pt x="18116" y="15806"/>
                        <a:pt x="18116" y="15745"/>
                      </a:cubicBezTo>
                      <a:cubicBezTo>
                        <a:pt x="18268" y="14620"/>
                        <a:pt x="18541" y="13344"/>
                        <a:pt x="18876" y="11976"/>
                      </a:cubicBezTo>
                      <a:cubicBezTo>
                        <a:pt x="18876" y="11885"/>
                        <a:pt x="18937" y="11854"/>
                        <a:pt x="18937" y="11794"/>
                      </a:cubicBezTo>
                      <a:lnTo>
                        <a:pt x="18937" y="11733"/>
                      </a:lnTo>
                      <a:lnTo>
                        <a:pt x="19149" y="10943"/>
                      </a:lnTo>
                      <a:cubicBezTo>
                        <a:pt x="19180" y="10882"/>
                        <a:pt x="19180" y="10791"/>
                        <a:pt x="19241" y="10730"/>
                      </a:cubicBezTo>
                      <a:cubicBezTo>
                        <a:pt x="19241" y="10669"/>
                        <a:pt x="19271" y="10639"/>
                        <a:pt x="19271" y="10608"/>
                      </a:cubicBezTo>
                      <a:cubicBezTo>
                        <a:pt x="19271" y="10578"/>
                        <a:pt x="19301" y="10517"/>
                        <a:pt x="19301" y="10487"/>
                      </a:cubicBezTo>
                      <a:cubicBezTo>
                        <a:pt x="19332" y="10365"/>
                        <a:pt x="19332" y="10304"/>
                        <a:pt x="19393" y="10183"/>
                      </a:cubicBezTo>
                      <a:cubicBezTo>
                        <a:pt x="19423" y="10061"/>
                        <a:pt x="19423" y="10000"/>
                        <a:pt x="19453" y="9879"/>
                      </a:cubicBezTo>
                      <a:cubicBezTo>
                        <a:pt x="19484" y="9727"/>
                        <a:pt x="19575" y="9544"/>
                        <a:pt x="19605" y="9392"/>
                      </a:cubicBezTo>
                      <a:lnTo>
                        <a:pt x="19605" y="9362"/>
                      </a:lnTo>
                      <a:cubicBezTo>
                        <a:pt x="19605" y="9301"/>
                        <a:pt x="19636" y="9240"/>
                        <a:pt x="19636" y="9210"/>
                      </a:cubicBezTo>
                      <a:cubicBezTo>
                        <a:pt x="19636" y="9149"/>
                        <a:pt x="19696" y="9088"/>
                        <a:pt x="19696" y="9058"/>
                      </a:cubicBezTo>
                      <a:lnTo>
                        <a:pt x="20031" y="8025"/>
                      </a:lnTo>
                      <a:cubicBezTo>
                        <a:pt x="20092" y="7842"/>
                        <a:pt x="20183" y="7599"/>
                        <a:pt x="20213" y="7417"/>
                      </a:cubicBezTo>
                      <a:cubicBezTo>
                        <a:pt x="20213" y="7386"/>
                        <a:pt x="20244" y="7326"/>
                        <a:pt x="20244" y="7295"/>
                      </a:cubicBezTo>
                      <a:cubicBezTo>
                        <a:pt x="20304" y="7234"/>
                        <a:pt x="20304" y="7204"/>
                        <a:pt x="20304" y="7113"/>
                      </a:cubicBezTo>
                      <a:cubicBezTo>
                        <a:pt x="20304" y="7082"/>
                        <a:pt x="20335" y="6991"/>
                        <a:pt x="20335" y="6961"/>
                      </a:cubicBezTo>
                      <a:lnTo>
                        <a:pt x="20335" y="6961"/>
                      </a:lnTo>
                      <a:cubicBezTo>
                        <a:pt x="20365" y="6809"/>
                        <a:pt x="20396" y="6626"/>
                        <a:pt x="20456" y="6474"/>
                      </a:cubicBezTo>
                      <a:lnTo>
                        <a:pt x="20456" y="6474"/>
                      </a:lnTo>
                      <a:cubicBezTo>
                        <a:pt x="20456" y="6383"/>
                        <a:pt x="20487" y="6322"/>
                        <a:pt x="20487" y="6231"/>
                      </a:cubicBezTo>
                      <a:lnTo>
                        <a:pt x="20487" y="6231"/>
                      </a:lnTo>
                      <a:cubicBezTo>
                        <a:pt x="20517" y="6018"/>
                        <a:pt x="20548" y="5745"/>
                        <a:pt x="20608" y="5532"/>
                      </a:cubicBezTo>
                      <a:lnTo>
                        <a:pt x="20608" y="5532"/>
                      </a:lnTo>
                      <a:cubicBezTo>
                        <a:pt x="20639" y="5228"/>
                        <a:pt x="20639" y="4924"/>
                        <a:pt x="20639" y="4651"/>
                      </a:cubicBezTo>
                      <a:lnTo>
                        <a:pt x="20639" y="4408"/>
                      </a:lnTo>
                      <a:lnTo>
                        <a:pt x="20639" y="4164"/>
                      </a:lnTo>
                      <a:cubicBezTo>
                        <a:pt x="20639" y="4073"/>
                        <a:pt x="20639" y="4012"/>
                        <a:pt x="20608" y="3952"/>
                      </a:cubicBezTo>
                      <a:lnTo>
                        <a:pt x="20608" y="3952"/>
                      </a:lnTo>
                      <a:cubicBezTo>
                        <a:pt x="20608" y="3891"/>
                        <a:pt x="20608" y="3800"/>
                        <a:pt x="20548" y="3769"/>
                      </a:cubicBezTo>
                      <a:lnTo>
                        <a:pt x="20548" y="3648"/>
                      </a:lnTo>
                      <a:lnTo>
                        <a:pt x="20517" y="3556"/>
                      </a:lnTo>
                      <a:cubicBezTo>
                        <a:pt x="20517" y="3496"/>
                        <a:pt x="20517" y="3465"/>
                        <a:pt x="20487" y="3435"/>
                      </a:cubicBezTo>
                      <a:lnTo>
                        <a:pt x="20487" y="3435"/>
                      </a:lnTo>
                      <a:lnTo>
                        <a:pt x="20487" y="3344"/>
                      </a:lnTo>
                      <a:lnTo>
                        <a:pt x="20487" y="3313"/>
                      </a:lnTo>
                      <a:cubicBezTo>
                        <a:pt x="20487" y="3283"/>
                        <a:pt x="20487" y="3253"/>
                        <a:pt x="20456" y="3253"/>
                      </a:cubicBezTo>
                      <a:cubicBezTo>
                        <a:pt x="20456" y="3192"/>
                        <a:pt x="20396" y="3161"/>
                        <a:pt x="20396" y="3131"/>
                      </a:cubicBezTo>
                      <a:cubicBezTo>
                        <a:pt x="20365" y="3040"/>
                        <a:pt x="20365" y="2949"/>
                        <a:pt x="20335" y="2857"/>
                      </a:cubicBezTo>
                      <a:lnTo>
                        <a:pt x="20335" y="2857"/>
                      </a:lnTo>
                      <a:cubicBezTo>
                        <a:pt x="20335" y="2827"/>
                        <a:pt x="20304" y="2797"/>
                        <a:pt x="20304" y="2797"/>
                      </a:cubicBezTo>
                      <a:cubicBezTo>
                        <a:pt x="20304" y="2736"/>
                        <a:pt x="20244" y="2705"/>
                        <a:pt x="20244" y="2705"/>
                      </a:cubicBezTo>
                      <a:cubicBezTo>
                        <a:pt x="20244" y="2675"/>
                        <a:pt x="20213" y="2614"/>
                        <a:pt x="20213" y="2614"/>
                      </a:cubicBezTo>
                      <a:cubicBezTo>
                        <a:pt x="20183" y="2584"/>
                        <a:pt x="20183" y="2523"/>
                        <a:pt x="20152" y="2462"/>
                      </a:cubicBezTo>
                      <a:cubicBezTo>
                        <a:pt x="20152" y="2432"/>
                        <a:pt x="20092" y="2401"/>
                        <a:pt x="20092" y="2401"/>
                      </a:cubicBezTo>
                      <a:cubicBezTo>
                        <a:pt x="20092" y="2371"/>
                        <a:pt x="20061" y="2371"/>
                        <a:pt x="20061" y="2310"/>
                      </a:cubicBezTo>
                      <a:cubicBezTo>
                        <a:pt x="20031" y="2280"/>
                        <a:pt x="19970" y="2219"/>
                        <a:pt x="19940" y="2158"/>
                      </a:cubicBezTo>
                      <a:cubicBezTo>
                        <a:pt x="19940" y="2128"/>
                        <a:pt x="19909" y="2128"/>
                        <a:pt x="19909" y="2097"/>
                      </a:cubicBezTo>
                      <a:cubicBezTo>
                        <a:pt x="19909" y="2067"/>
                        <a:pt x="19879" y="2067"/>
                        <a:pt x="19879" y="2006"/>
                      </a:cubicBezTo>
                      <a:lnTo>
                        <a:pt x="19879" y="1976"/>
                      </a:lnTo>
                      <a:cubicBezTo>
                        <a:pt x="19879" y="1945"/>
                        <a:pt x="19818" y="1945"/>
                        <a:pt x="19818" y="1915"/>
                      </a:cubicBezTo>
                      <a:lnTo>
                        <a:pt x="19666" y="1763"/>
                      </a:lnTo>
                      <a:cubicBezTo>
                        <a:pt x="19666" y="1702"/>
                        <a:pt x="19636" y="1702"/>
                        <a:pt x="19605" y="1672"/>
                      </a:cubicBezTo>
                      <a:lnTo>
                        <a:pt x="19514" y="1611"/>
                      </a:lnTo>
                      <a:lnTo>
                        <a:pt x="19453" y="1520"/>
                      </a:lnTo>
                      <a:lnTo>
                        <a:pt x="19362" y="1459"/>
                      </a:lnTo>
                      <a:lnTo>
                        <a:pt x="19332" y="1398"/>
                      </a:lnTo>
                      <a:cubicBezTo>
                        <a:pt x="19210" y="1307"/>
                        <a:pt x="19058" y="1216"/>
                        <a:pt x="18906" y="1155"/>
                      </a:cubicBezTo>
                      <a:cubicBezTo>
                        <a:pt x="18876" y="1155"/>
                        <a:pt x="18876" y="1094"/>
                        <a:pt x="18845" y="1094"/>
                      </a:cubicBezTo>
                      <a:cubicBezTo>
                        <a:pt x="18815" y="1094"/>
                        <a:pt x="18815" y="1064"/>
                        <a:pt x="18754" y="1064"/>
                      </a:cubicBezTo>
                      <a:cubicBezTo>
                        <a:pt x="18724" y="1034"/>
                        <a:pt x="18693" y="1034"/>
                        <a:pt x="18663" y="1034"/>
                      </a:cubicBezTo>
                      <a:lnTo>
                        <a:pt x="18602" y="1034"/>
                      </a:lnTo>
                      <a:cubicBezTo>
                        <a:pt x="18572" y="1034"/>
                        <a:pt x="18572" y="1003"/>
                        <a:pt x="18541" y="1003"/>
                      </a:cubicBezTo>
                      <a:lnTo>
                        <a:pt x="18207" y="882"/>
                      </a:lnTo>
                      <a:lnTo>
                        <a:pt x="18146" y="882"/>
                      </a:lnTo>
                      <a:cubicBezTo>
                        <a:pt x="18116" y="882"/>
                        <a:pt x="18086" y="851"/>
                        <a:pt x="18055" y="851"/>
                      </a:cubicBezTo>
                      <a:cubicBezTo>
                        <a:pt x="17994" y="851"/>
                        <a:pt x="17964" y="790"/>
                        <a:pt x="17903" y="790"/>
                      </a:cubicBezTo>
                      <a:cubicBezTo>
                        <a:pt x="17782" y="760"/>
                        <a:pt x="17660" y="730"/>
                        <a:pt x="17538" y="730"/>
                      </a:cubicBezTo>
                      <a:cubicBezTo>
                        <a:pt x="17447" y="699"/>
                        <a:pt x="17326" y="699"/>
                        <a:pt x="17204" y="638"/>
                      </a:cubicBezTo>
                      <a:cubicBezTo>
                        <a:pt x="15806" y="304"/>
                        <a:pt x="14620" y="91"/>
                        <a:pt x="14195" y="0"/>
                      </a:cubicBezTo>
                      <a:lnTo>
                        <a:pt x="14134" y="0"/>
                      </a:lnTo>
                      <a:lnTo>
                        <a:pt x="14104" y="0"/>
                      </a:lnTo>
                      <a:lnTo>
                        <a:pt x="14104" y="0"/>
                      </a:lnTo>
                      <a:lnTo>
                        <a:pt x="14043" y="0"/>
                      </a:lnTo>
                      <a:lnTo>
                        <a:pt x="14043" y="0"/>
                      </a:lnTo>
                      <a:lnTo>
                        <a:pt x="14043" y="0"/>
                      </a:lnTo>
                      <a:lnTo>
                        <a:pt x="14043" y="0"/>
                      </a:lnTo>
                      <a:lnTo>
                        <a:pt x="13496" y="91"/>
                      </a:lnTo>
                      <a:lnTo>
                        <a:pt x="8207" y="882"/>
                      </a:lnTo>
                      <a:lnTo>
                        <a:pt x="8025" y="912"/>
                      </a:lnTo>
                      <a:lnTo>
                        <a:pt x="7660" y="942"/>
                      </a:lnTo>
                      <a:lnTo>
                        <a:pt x="7569" y="1003"/>
                      </a:lnTo>
                      <a:lnTo>
                        <a:pt x="6961" y="1064"/>
                      </a:lnTo>
                      <a:cubicBezTo>
                        <a:pt x="6353" y="1186"/>
                        <a:pt x="5836" y="1307"/>
                        <a:pt x="5350" y="1398"/>
                      </a:cubicBezTo>
                      <a:cubicBezTo>
                        <a:pt x="5198" y="1459"/>
                        <a:pt x="5076" y="1490"/>
                        <a:pt x="4924" y="1520"/>
                      </a:cubicBezTo>
                      <a:cubicBezTo>
                        <a:pt x="4863" y="1550"/>
                        <a:pt x="4742" y="1550"/>
                        <a:pt x="4681" y="1611"/>
                      </a:cubicBezTo>
                      <a:cubicBezTo>
                        <a:pt x="4134" y="1763"/>
                        <a:pt x="3708" y="1915"/>
                        <a:pt x="3374" y="2097"/>
                      </a:cubicBezTo>
                      <a:cubicBezTo>
                        <a:pt x="3100" y="2249"/>
                        <a:pt x="2918" y="2371"/>
                        <a:pt x="2736" y="2553"/>
                      </a:cubicBezTo>
                      <a:lnTo>
                        <a:pt x="2705" y="2584"/>
                      </a:lnTo>
                      <a:lnTo>
                        <a:pt x="2553" y="2736"/>
                      </a:lnTo>
                      <a:lnTo>
                        <a:pt x="2493" y="2766"/>
                      </a:lnTo>
                      <a:cubicBezTo>
                        <a:pt x="2401" y="2918"/>
                        <a:pt x="2310" y="3040"/>
                        <a:pt x="2249" y="3192"/>
                      </a:cubicBezTo>
                      <a:cubicBezTo>
                        <a:pt x="2249" y="3222"/>
                        <a:pt x="2189" y="3283"/>
                        <a:pt x="2189" y="3313"/>
                      </a:cubicBezTo>
                      <a:cubicBezTo>
                        <a:pt x="2158" y="3374"/>
                        <a:pt x="2128" y="3465"/>
                        <a:pt x="2128" y="3526"/>
                      </a:cubicBezTo>
                      <a:cubicBezTo>
                        <a:pt x="2128" y="3587"/>
                        <a:pt x="2097" y="3617"/>
                        <a:pt x="2097" y="3617"/>
                      </a:cubicBezTo>
                      <a:cubicBezTo>
                        <a:pt x="2097" y="3648"/>
                        <a:pt x="2037" y="3739"/>
                        <a:pt x="2037" y="3769"/>
                      </a:cubicBezTo>
                      <a:cubicBezTo>
                        <a:pt x="2037" y="3800"/>
                        <a:pt x="2006" y="3891"/>
                        <a:pt x="2006" y="3921"/>
                      </a:cubicBezTo>
                      <a:cubicBezTo>
                        <a:pt x="2006" y="3982"/>
                        <a:pt x="1976" y="4043"/>
                        <a:pt x="1976" y="4104"/>
                      </a:cubicBezTo>
                      <a:lnTo>
                        <a:pt x="1976" y="4134"/>
                      </a:lnTo>
                      <a:cubicBezTo>
                        <a:pt x="1976" y="4195"/>
                        <a:pt x="1976" y="4225"/>
                        <a:pt x="1945" y="4256"/>
                      </a:cubicBezTo>
                      <a:lnTo>
                        <a:pt x="1945" y="4347"/>
                      </a:lnTo>
                      <a:lnTo>
                        <a:pt x="1945" y="4377"/>
                      </a:lnTo>
                      <a:cubicBezTo>
                        <a:pt x="1885" y="4529"/>
                        <a:pt x="1885" y="4711"/>
                        <a:pt x="1854" y="4863"/>
                      </a:cubicBezTo>
                      <a:lnTo>
                        <a:pt x="1854" y="5015"/>
                      </a:lnTo>
                      <a:lnTo>
                        <a:pt x="1854" y="5137"/>
                      </a:lnTo>
                      <a:lnTo>
                        <a:pt x="1854" y="5289"/>
                      </a:lnTo>
                      <a:cubicBezTo>
                        <a:pt x="1824" y="5471"/>
                        <a:pt x="1824" y="5654"/>
                        <a:pt x="1793" y="5867"/>
                      </a:cubicBezTo>
                      <a:lnTo>
                        <a:pt x="1793" y="5897"/>
                      </a:lnTo>
                      <a:lnTo>
                        <a:pt x="1793" y="6018"/>
                      </a:lnTo>
                      <a:lnTo>
                        <a:pt x="1793" y="6079"/>
                      </a:lnTo>
                      <a:lnTo>
                        <a:pt x="1793" y="6170"/>
                      </a:lnTo>
                      <a:lnTo>
                        <a:pt x="1793" y="6262"/>
                      </a:lnTo>
                      <a:lnTo>
                        <a:pt x="1793" y="6322"/>
                      </a:lnTo>
                      <a:lnTo>
                        <a:pt x="1793" y="6414"/>
                      </a:lnTo>
                      <a:cubicBezTo>
                        <a:pt x="1793" y="6505"/>
                        <a:pt x="1793" y="6566"/>
                        <a:pt x="1733" y="6657"/>
                      </a:cubicBezTo>
                      <a:cubicBezTo>
                        <a:pt x="1702" y="6839"/>
                        <a:pt x="1702" y="6991"/>
                        <a:pt x="1672" y="7174"/>
                      </a:cubicBezTo>
                      <a:lnTo>
                        <a:pt x="1672" y="7174"/>
                      </a:lnTo>
                      <a:cubicBezTo>
                        <a:pt x="1672" y="7265"/>
                        <a:pt x="1641" y="7326"/>
                        <a:pt x="1641" y="7417"/>
                      </a:cubicBezTo>
                      <a:lnTo>
                        <a:pt x="1641" y="7447"/>
                      </a:lnTo>
                      <a:lnTo>
                        <a:pt x="1641" y="7447"/>
                      </a:lnTo>
                      <a:lnTo>
                        <a:pt x="1641" y="7538"/>
                      </a:lnTo>
                      <a:cubicBezTo>
                        <a:pt x="1550" y="7903"/>
                        <a:pt x="1489" y="8298"/>
                        <a:pt x="1368" y="8663"/>
                      </a:cubicBezTo>
                      <a:cubicBezTo>
                        <a:pt x="942" y="10304"/>
                        <a:pt x="456" y="11368"/>
                        <a:pt x="213" y="12341"/>
                      </a:cubicBezTo>
                      <a:cubicBezTo>
                        <a:pt x="213" y="12432"/>
                        <a:pt x="182" y="12493"/>
                        <a:pt x="182" y="12554"/>
                      </a:cubicBezTo>
                      <a:cubicBezTo>
                        <a:pt x="0" y="12554"/>
                        <a:pt x="0" y="12827"/>
                        <a:pt x="0" y="1313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0" name="Google Shape;570;p28"/>
                <p:cNvSpPr/>
                <p:nvPr/>
              </p:nvSpPr>
              <p:spPr>
                <a:xfrm>
                  <a:off x="4985849" y="3843175"/>
                  <a:ext cx="16495" cy="20915"/>
                </a:xfrm>
                <a:custGeom>
                  <a:rect b="b" l="l" r="r" t="t"/>
                  <a:pathLst>
                    <a:path extrusionOk="0" h="1235" w="974">
                      <a:moveTo>
                        <a:pt x="900" y="0"/>
                      </a:moveTo>
                      <a:cubicBezTo>
                        <a:pt x="731" y="0"/>
                        <a:pt x="320" y="82"/>
                        <a:pt x="152" y="202"/>
                      </a:cubicBezTo>
                      <a:cubicBezTo>
                        <a:pt x="152" y="202"/>
                        <a:pt x="0" y="931"/>
                        <a:pt x="791" y="1235"/>
                      </a:cubicBezTo>
                      <a:lnTo>
                        <a:pt x="973" y="19"/>
                      </a:lnTo>
                      <a:cubicBezTo>
                        <a:pt x="973" y="6"/>
                        <a:pt x="945" y="0"/>
                        <a:pt x="900" y="0"/>
                      </a:cubicBezTo>
                      <a:close/>
                    </a:path>
                  </a:pathLst>
                </a:custGeom>
                <a:solidFill>
                  <a:srgbClr val="CA6D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1" name="Google Shape;571;p28"/>
                <p:cNvSpPr/>
                <p:nvPr/>
              </p:nvSpPr>
              <p:spPr>
                <a:xfrm>
                  <a:off x="4984308" y="3573374"/>
                  <a:ext cx="319157" cy="23692"/>
                </a:xfrm>
                <a:custGeom>
                  <a:rect b="b" l="l" r="r" t="t"/>
                  <a:pathLst>
                    <a:path extrusionOk="0" h="1399" w="18846">
                      <a:moveTo>
                        <a:pt x="14804" y="0"/>
                      </a:moveTo>
                      <a:cubicBezTo>
                        <a:pt x="13262" y="0"/>
                        <a:pt x="11715" y="269"/>
                        <a:pt x="10183" y="539"/>
                      </a:cubicBezTo>
                      <a:cubicBezTo>
                        <a:pt x="8362" y="874"/>
                        <a:pt x="6560" y="1190"/>
                        <a:pt x="4733" y="1190"/>
                      </a:cubicBezTo>
                      <a:cubicBezTo>
                        <a:pt x="4241" y="1190"/>
                        <a:pt x="3748" y="1168"/>
                        <a:pt x="3253" y="1116"/>
                      </a:cubicBezTo>
                      <a:cubicBezTo>
                        <a:pt x="2189" y="995"/>
                        <a:pt x="1064" y="812"/>
                        <a:pt x="61" y="478"/>
                      </a:cubicBezTo>
                      <a:cubicBezTo>
                        <a:pt x="61" y="508"/>
                        <a:pt x="61" y="539"/>
                        <a:pt x="0" y="569"/>
                      </a:cubicBezTo>
                      <a:cubicBezTo>
                        <a:pt x="61" y="660"/>
                        <a:pt x="61" y="691"/>
                        <a:pt x="61" y="691"/>
                      </a:cubicBezTo>
                      <a:cubicBezTo>
                        <a:pt x="912" y="964"/>
                        <a:pt x="1824" y="1147"/>
                        <a:pt x="2705" y="1268"/>
                      </a:cubicBezTo>
                      <a:cubicBezTo>
                        <a:pt x="3394" y="1359"/>
                        <a:pt x="4078" y="1398"/>
                        <a:pt x="4759" y="1398"/>
                      </a:cubicBezTo>
                      <a:cubicBezTo>
                        <a:pt x="6360" y="1398"/>
                        <a:pt x="7945" y="1181"/>
                        <a:pt x="9544" y="903"/>
                      </a:cubicBezTo>
                      <a:cubicBezTo>
                        <a:pt x="11304" y="592"/>
                        <a:pt x="13096" y="215"/>
                        <a:pt x="14884" y="215"/>
                      </a:cubicBezTo>
                      <a:cubicBezTo>
                        <a:pt x="15537" y="215"/>
                        <a:pt x="16189" y="265"/>
                        <a:pt x="16839" y="387"/>
                      </a:cubicBezTo>
                      <a:cubicBezTo>
                        <a:pt x="17539" y="508"/>
                        <a:pt x="18207" y="751"/>
                        <a:pt x="18846" y="1055"/>
                      </a:cubicBezTo>
                      <a:lnTo>
                        <a:pt x="18846" y="812"/>
                      </a:lnTo>
                      <a:cubicBezTo>
                        <a:pt x="18238" y="539"/>
                        <a:pt x="17599" y="326"/>
                        <a:pt x="16961" y="204"/>
                      </a:cubicBezTo>
                      <a:cubicBezTo>
                        <a:pt x="16244" y="59"/>
                        <a:pt x="15525" y="0"/>
                        <a:pt x="14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2" name="Google Shape;572;p28"/>
                <p:cNvSpPr/>
                <p:nvPr/>
              </p:nvSpPr>
              <p:spPr>
                <a:xfrm>
                  <a:off x="5036812" y="3529982"/>
                  <a:ext cx="235769" cy="24048"/>
                </a:xfrm>
                <a:custGeom>
                  <a:rect b="b" l="l" r="r" t="t"/>
                  <a:pathLst>
                    <a:path extrusionOk="0" h="1420" w="13922">
                      <a:moveTo>
                        <a:pt x="13679" y="0"/>
                      </a:moveTo>
                      <a:cubicBezTo>
                        <a:pt x="12493" y="426"/>
                        <a:pt x="11277" y="760"/>
                        <a:pt x="10031" y="943"/>
                      </a:cubicBezTo>
                      <a:cubicBezTo>
                        <a:pt x="8879" y="1126"/>
                        <a:pt x="7724" y="1217"/>
                        <a:pt x="6572" y="1217"/>
                      </a:cubicBezTo>
                      <a:cubicBezTo>
                        <a:pt x="4473" y="1217"/>
                        <a:pt x="2387" y="913"/>
                        <a:pt x="365" y="304"/>
                      </a:cubicBezTo>
                      <a:cubicBezTo>
                        <a:pt x="244" y="335"/>
                        <a:pt x="153" y="365"/>
                        <a:pt x="1" y="426"/>
                      </a:cubicBezTo>
                      <a:cubicBezTo>
                        <a:pt x="2093" y="1090"/>
                        <a:pt x="4283" y="1419"/>
                        <a:pt x="6477" y="1419"/>
                      </a:cubicBezTo>
                      <a:cubicBezTo>
                        <a:pt x="9002" y="1419"/>
                        <a:pt x="11531" y="984"/>
                        <a:pt x="13922" y="122"/>
                      </a:cubicBezTo>
                      <a:cubicBezTo>
                        <a:pt x="13891" y="122"/>
                        <a:pt x="13891" y="61"/>
                        <a:pt x="13861" y="61"/>
                      </a:cubicBezTo>
                      <a:cubicBezTo>
                        <a:pt x="13831" y="61"/>
                        <a:pt x="13831" y="31"/>
                        <a:pt x="13770" y="31"/>
                      </a:cubicBezTo>
                      <a:cubicBezTo>
                        <a:pt x="13739" y="0"/>
                        <a:pt x="13709" y="0"/>
                        <a:pt x="136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28"/>
                <p:cNvSpPr/>
                <p:nvPr/>
              </p:nvSpPr>
              <p:spPr>
                <a:xfrm>
                  <a:off x="4980701" y="3621102"/>
                  <a:ext cx="317108" cy="24725"/>
                </a:xfrm>
                <a:custGeom>
                  <a:rect b="b" l="l" r="r" t="t"/>
                  <a:pathLst>
                    <a:path extrusionOk="0" h="1460" w="18725">
                      <a:moveTo>
                        <a:pt x="31" y="0"/>
                      </a:moveTo>
                      <a:cubicBezTo>
                        <a:pt x="0" y="61"/>
                        <a:pt x="0" y="122"/>
                        <a:pt x="0" y="213"/>
                      </a:cubicBezTo>
                      <a:cubicBezTo>
                        <a:pt x="304" y="304"/>
                        <a:pt x="608" y="426"/>
                        <a:pt x="943" y="547"/>
                      </a:cubicBezTo>
                      <a:cubicBezTo>
                        <a:pt x="2706" y="1125"/>
                        <a:pt x="4499" y="1398"/>
                        <a:pt x="6353" y="1459"/>
                      </a:cubicBezTo>
                      <a:cubicBezTo>
                        <a:pt x="8390" y="1459"/>
                        <a:pt x="10335" y="1003"/>
                        <a:pt x="12341" y="639"/>
                      </a:cubicBezTo>
                      <a:cubicBezTo>
                        <a:pt x="13248" y="487"/>
                        <a:pt x="14161" y="392"/>
                        <a:pt x="15067" y="392"/>
                      </a:cubicBezTo>
                      <a:cubicBezTo>
                        <a:pt x="16164" y="392"/>
                        <a:pt x="17250" y="532"/>
                        <a:pt x="18299" y="882"/>
                      </a:cubicBezTo>
                      <a:cubicBezTo>
                        <a:pt x="18420" y="912"/>
                        <a:pt x="18542" y="973"/>
                        <a:pt x="18694" y="1003"/>
                      </a:cubicBezTo>
                      <a:cubicBezTo>
                        <a:pt x="18724" y="912"/>
                        <a:pt x="18724" y="882"/>
                        <a:pt x="18724" y="791"/>
                      </a:cubicBezTo>
                      <a:cubicBezTo>
                        <a:pt x="18542" y="730"/>
                        <a:pt x="18359" y="699"/>
                        <a:pt x="18147" y="608"/>
                      </a:cubicBezTo>
                      <a:cubicBezTo>
                        <a:pt x="17157" y="300"/>
                        <a:pt x="16167" y="174"/>
                        <a:pt x="15168" y="174"/>
                      </a:cubicBezTo>
                      <a:cubicBezTo>
                        <a:pt x="14296" y="174"/>
                        <a:pt x="13416" y="270"/>
                        <a:pt x="12523" y="426"/>
                      </a:cubicBezTo>
                      <a:cubicBezTo>
                        <a:pt x="10487" y="760"/>
                        <a:pt x="8420" y="1277"/>
                        <a:pt x="6353" y="1277"/>
                      </a:cubicBezTo>
                      <a:cubicBezTo>
                        <a:pt x="4165" y="1277"/>
                        <a:pt x="2037" y="791"/>
                        <a:pt x="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28"/>
                <p:cNvSpPr/>
                <p:nvPr/>
              </p:nvSpPr>
              <p:spPr>
                <a:xfrm>
                  <a:off x="4954449" y="3632940"/>
                  <a:ext cx="55598" cy="90772"/>
                </a:xfrm>
                <a:custGeom>
                  <a:rect b="b" l="l" r="r" t="t"/>
                  <a:pathLst>
                    <a:path extrusionOk="0" h="5360" w="3283">
                      <a:moveTo>
                        <a:pt x="1459" y="0"/>
                      </a:moveTo>
                      <a:cubicBezTo>
                        <a:pt x="1459" y="61"/>
                        <a:pt x="1429" y="152"/>
                        <a:pt x="1429" y="213"/>
                      </a:cubicBezTo>
                      <a:cubicBezTo>
                        <a:pt x="2341" y="882"/>
                        <a:pt x="2979" y="1946"/>
                        <a:pt x="2979" y="3101"/>
                      </a:cubicBezTo>
                      <a:cubicBezTo>
                        <a:pt x="2979" y="3982"/>
                        <a:pt x="2493" y="4681"/>
                        <a:pt x="1702" y="4985"/>
                      </a:cubicBezTo>
                      <a:cubicBezTo>
                        <a:pt x="1273" y="5128"/>
                        <a:pt x="844" y="5178"/>
                        <a:pt x="414" y="5178"/>
                      </a:cubicBezTo>
                      <a:cubicBezTo>
                        <a:pt x="297" y="5178"/>
                        <a:pt x="179" y="5174"/>
                        <a:pt x="61" y="5168"/>
                      </a:cubicBezTo>
                      <a:cubicBezTo>
                        <a:pt x="0" y="5198"/>
                        <a:pt x="0" y="5289"/>
                        <a:pt x="0" y="5350"/>
                      </a:cubicBezTo>
                      <a:cubicBezTo>
                        <a:pt x="126" y="5356"/>
                        <a:pt x="253" y="5359"/>
                        <a:pt x="380" y="5359"/>
                      </a:cubicBezTo>
                      <a:cubicBezTo>
                        <a:pt x="930" y="5359"/>
                        <a:pt x="1488" y="5293"/>
                        <a:pt x="2006" y="5046"/>
                      </a:cubicBezTo>
                      <a:cubicBezTo>
                        <a:pt x="2675" y="4712"/>
                        <a:pt x="3101" y="4104"/>
                        <a:pt x="3192" y="3344"/>
                      </a:cubicBezTo>
                      <a:cubicBezTo>
                        <a:pt x="3283" y="2006"/>
                        <a:pt x="2584" y="730"/>
                        <a:pt x="14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5" name="Google Shape;575;p28"/>
                <p:cNvSpPr/>
                <p:nvPr/>
              </p:nvSpPr>
              <p:spPr>
                <a:xfrm>
                  <a:off x="4955990" y="3659937"/>
                  <a:ext cx="328945" cy="94497"/>
                </a:xfrm>
                <a:custGeom>
                  <a:rect b="b" l="l" r="r" t="t"/>
                  <a:pathLst>
                    <a:path extrusionOk="0" h="5580" w="19424">
                      <a:moveTo>
                        <a:pt x="15637" y="0"/>
                      </a:moveTo>
                      <a:cubicBezTo>
                        <a:pt x="11954" y="0"/>
                        <a:pt x="8556" y="1632"/>
                        <a:pt x="5259" y="3239"/>
                      </a:cubicBezTo>
                      <a:cubicBezTo>
                        <a:pt x="3618" y="4060"/>
                        <a:pt x="1824" y="4911"/>
                        <a:pt x="0" y="5397"/>
                      </a:cubicBezTo>
                      <a:cubicBezTo>
                        <a:pt x="61" y="5458"/>
                        <a:pt x="61" y="5549"/>
                        <a:pt x="92" y="5580"/>
                      </a:cubicBezTo>
                      <a:cubicBezTo>
                        <a:pt x="3891" y="4546"/>
                        <a:pt x="7143" y="2236"/>
                        <a:pt x="10882" y="1051"/>
                      </a:cubicBezTo>
                      <a:cubicBezTo>
                        <a:pt x="12456" y="561"/>
                        <a:pt x="14141" y="252"/>
                        <a:pt x="15803" y="252"/>
                      </a:cubicBezTo>
                      <a:cubicBezTo>
                        <a:pt x="17030" y="252"/>
                        <a:pt x="18244" y="420"/>
                        <a:pt x="19393" y="808"/>
                      </a:cubicBezTo>
                      <a:lnTo>
                        <a:pt x="19393" y="747"/>
                      </a:lnTo>
                      <a:cubicBezTo>
                        <a:pt x="19393" y="716"/>
                        <a:pt x="19423" y="656"/>
                        <a:pt x="19423" y="595"/>
                      </a:cubicBezTo>
                      <a:cubicBezTo>
                        <a:pt x="18542" y="291"/>
                        <a:pt x="17630" y="109"/>
                        <a:pt x="16718" y="48"/>
                      </a:cubicBezTo>
                      <a:cubicBezTo>
                        <a:pt x="16355" y="15"/>
                        <a:pt x="15995" y="0"/>
                        <a:pt x="156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6" name="Google Shape;576;p28"/>
                <p:cNvSpPr/>
                <p:nvPr/>
              </p:nvSpPr>
              <p:spPr>
                <a:xfrm>
                  <a:off x="5191257" y="3708495"/>
                  <a:ext cx="82372" cy="75801"/>
                </a:xfrm>
                <a:custGeom>
                  <a:rect b="b" l="l" r="r" t="t"/>
                  <a:pathLst>
                    <a:path extrusionOk="0" h="4476" w="4864">
                      <a:moveTo>
                        <a:pt x="2636" y="0"/>
                      </a:moveTo>
                      <a:cubicBezTo>
                        <a:pt x="1848" y="0"/>
                        <a:pt x="803" y="125"/>
                        <a:pt x="487" y="889"/>
                      </a:cubicBezTo>
                      <a:cubicBezTo>
                        <a:pt x="61" y="1892"/>
                        <a:pt x="1247" y="2652"/>
                        <a:pt x="1885" y="3108"/>
                      </a:cubicBezTo>
                      <a:cubicBezTo>
                        <a:pt x="2584" y="3594"/>
                        <a:pt x="3253" y="4050"/>
                        <a:pt x="3982" y="4476"/>
                      </a:cubicBezTo>
                      <a:cubicBezTo>
                        <a:pt x="3982" y="4384"/>
                        <a:pt x="4013" y="4324"/>
                        <a:pt x="4013" y="4232"/>
                      </a:cubicBezTo>
                      <a:cubicBezTo>
                        <a:pt x="3496" y="3929"/>
                        <a:pt x="2949" y="3594"/>
                        <a:pt x="2462" y="3199"/>
                      </a:cubicBezTo>
                      <a:cubicBezTo>
                        <a:pt x="1854" y="2804"/>
                        <a:pt x="0" y="1740"/>
                        <a:pt x="791" y="767"/>
                      </a:cubicBezTo>
                      <a:cubicBezTo>
                        <a:pt x="1095" y="403"/>
                        <a:pt x="1581" y="281"/>
                        <a:pt x="2037" y="251"/>
                      </a:cubicBezTo>
                      <a:cubicBezTo>
                        <a:pt x="2310" y="235"/>
                        <a:pt x="2576" y="228"/>
                        <a:pt x="2842" y="228"/>
                      </a:cubicBezTo>
                      <a:cubicBezTo>
                        <a:pt x="3108" y="228"/>
                        <a:pt x="3374" y="235"/>
                        <a:pt x="3648" y="251"/>
                      </a:cubicBezTo>
                      <a:cubicBezTo>
                        <a:pt x="4013" y="281"/>
                        <a:pt x="4438" y="372"/>
                        <a:pt x="4803" y="463"/>
                      </a:cubicBezTo>
                      <a:cubicBezTo>
                        <a:pt x="4803" y="403"/>
                        <a:pt x="4864" y="372"/>
                        <a:pt x="4864" y="281"/>
                      </a:cubicBezTo>
                      <a:cubicBezTo>
                        <a:pt x="4256" y="129"/>
                        <a:pt x="3587" y="8"/>
                        <a:pt x="2979" y="8"/>
                      </a:cubicBezTo>
                      <a:cubicBezTo>
                        <a:pt x="2873" y="3"/>
                        <a:pt x="2758" y="0"/>
                        <a:pt x="2636" y="0"/>
                      </a:cubicBezTo>
                      <a:close/>
                    </a:path>
                  </a:pathLst>
                </a:custGeom>
                <a:solidFill>
                  <a:srgbClr val="FDC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7" name="Google Shape;577;p28"/>
                <p:cNvSpPr/>
                <p:nvPr/>
              </p:nvSpPr>
              <p:spPr>
                <a:xfrm>
                  <a:off x="4982767" y="3728649"/>
                  <a:ext cx="273348" cy="93227"/>
                </a:xfrm>
                <a:custGeom>
                  <a:rect b="b" l="l" r="r" t="t"/>
                  <a:pathLst>
                    <a:path extrusionOk="0" h="5505" w="16141">
                      <a:moveTo>
                        <a:pt x="6846" y="1"/>
                      </a:moveTo>
                      <a:cubicBezTo>
                        <a:pt x="6373" y="1"/>
                        <a:pt x="5893" y="75"/>
                        <a:pt x="5410" y="246"/>
                      </a:cubicBezTo>
                      <a:cubicBezTo>
                        <a:pt x="4134" y="702"/>
                        <a:pt x="3100" y="1644"/>
                        <a:pt x="2037" y="2465"/>
                      </a:cubicBezTo>
                      <a:cubicBezTo>
                        <a:pt x="1429" y="3012"/>
                        <a:pt x="760" y="3498"/>
                        <a:pt x="0" y="3833"/>
                      </a:cubicBezTo>
                      <a:cubicBezTo>
                        <a:pt x="30" y="3924"/>
                        <a:pt x="61" y="3954"/>
                        <a:pt x="152" y="3985"/>
                      </a:cubicBezTo>
                      <a:cubicBezTo>
                        <a:pt x="790" y="3681"/>
                        <a:pt x="1337" y="3316"/>
                        <a:pt x="1915" y="2860"/>
                      </a:cubicBezTo>
                      <a:cubicBezTo>
                        <a:pt x="3009" y="1979"/>
                        <a:pt x="4073" y="945"/>
                        <a:pt x="5471" y="459"/>
                      </a:cubicBezTo>
                      <a:cubicBezTo>
                        <a:pt x="5934" y="286"/>
                        <a:pt x="6397" y="212"/>
                        <a:pt x="6857" y="212"/>
                      </a:cubicBezTo>
                      <a:cubicBezTo>
                        <a:pt x="7939" y="212"/>
                        <a:pt x="9007" y="625"/>
                        <a:pt x="10031" y="1158"/>
                      </a:cubicBezTo>
                      <a:cubicBezTo>
                        <a:pt x="12219" y="2313"/>
                        <a:pt x="14256" y="3802"/>
                        <a:pt x="16140" y="5505"/>
                      </a:cubicBezTo>
                      <a:lnTo>
                        <a:pt x="16140" y="5261"/>
                      </a:lnTo>
                      <a:cubicBezTo>
                        <a:pt x="15350" y="4532"/>
                        <a:pt x="14499" y="3894"/>
                        <a:pt x="13617" y="3225"/>
                      </a:cubicBezTo>
                      <a:cubicBezTo>
                        <a:pt x="12371" y="2313"/>
                        <a:pt x="11034" y="1462"/>
                        <a:pt x="9635" y="732"/>
                      </a:cubicBezTo>
                      <a:cubicBezTo>
                        <a:pt x="8741" y="305"/>
                        <a:pt x="7805" y="1"/>
                        <a:pt x="6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28"/>
                <p:cNvSpPr/>
                <p:nvPr/>
              </p:nvSpPr>
              <p:spPr>
                <a:xfrm>
                  <a:off x="5166547" y="3830235"/>
                  <a:ext cx="89061" cy="26656"/>
                </a:xfrm>
                <a:custGeom>
                  <a:rect b="b" l="l" r="r" t="t"/>
                  <a:pathLst>
                    <a:path extrusionOk="0" h="1574" w="5259">
                      <a:moveTo>
                        <a:pt x="2226" y="1"/>
                      </a:moveTo>
                      <a:cubicBezTo>
                        <a:pt x="1703" y="1"/>
                        <a:pt x="1199" y="140"/>
                        <a:pt x="760" y="479"/>
                      </a:cubicBezTo>
                      <a:cubicBezTo>
                        <a:pt x="395" y="814"/>
                        <a:pt x="152" y="1148"/>
                        <a:pt x="0" y="1543"/>
                      </a:cubicBezTo>
                      <a:cubicBezTo>
                        <a:pt x="91" y="1543"/>
                        <a:pt x="152" y="1573"/>
                        <a:pt x="243" y="1573"/>
                      </a:cubicBezTo>
                      <a:cubicBezTo>
                        <a:pt x="579" y="734"/>
                        <a:pt x="1352" y="256"/>
                        <a:pt x="2279" y="256"/>
                      </a:cubicBezTo>
                      <a:cubicBezTo>
                        <a:pt x="2359" y="256"/>
                        <a:pt x="2441" y="259"/>
                        <a:pt x="2523" y="266"/>
                      </a:cubicBezTo>
                      <a:cubicBezTo>
                        <a:pt x="3526" y="388"/>
                        <a:pt x="4499" y="844"/>
                        <a:pt x="5259" y="1482"/>
                      </a:cubicBezTo>
                      <a:lnTo>
                        <a:pt x="5259" y="1239"/>
                      </a:lnTo>
                      <a:cubicBezTo>
                        <a:pt x="4442" y="586"/>
                        <a:pt x="3296" y="1"/>
                        <a:pt x="2226" y="1"/>
                      </a:cubicBezTo>
                      <a:close/>
                    </a:path>
                  </a:pathLst>
                </a:custGeom>
                <a:solidFill>
                  <a:srgbClr val="FDC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28"/>
                <p:cNvSpPr/>
                <p:nvPr/>
              </p:nvSpPr>
              <p:spPr>
                <a:xfrm>
                  <a:off x="4989965" y="3817533"/>
                  <a:ext cx="126132" cy="29060"/>
                </a:xfrm>
                <a:custGeom>
                  <a:rect b="b" l="l" r="r" t="t"/>
                  <a:pathLst>
                    <a:path extrusionOk="0" h="1716" w="7448">
                      <a:moveTo>
                        <a:pt x="1831" y="1"/>
                      </a:moveTo>
                      <a:cubicBezTo>
                        <a:pt x="1227" y="1"/>
                        <a:pt x="617" y="40"/>
                        <a:pt x="1" y="105"/>
                      </a:cubicBezTo>
                      <a:lnTo>
                        <a:pt x="1" y="196"/>
                      </a:lnTo>
                      <a:lnTo>
                        <a:pt x="1" y="226"/>
                      </a:lnTo>
                      <a:cubicBezTo>
                        <a:pt x="61" y="257"/>
                        <a:pt x="61" y="317"/>
                        <a:pt x="61" y="348"/>
                      </a:cubicBezTo>
                      <a:cubicBezTo>
                        <a:pt x="655" y="284"/>
                        <a:pt x="1256" y="245"/>
                        <a:pt x="1853" y="245"/>
                      </a:cubicBezTo>
                      <a:cubicBezTo>
                        <a:pt x="2388" y="245"/>
                        <a:pt x="2918" y="276"/>
                        <a:pt x="3435" y="348"/>
                      </a:cubicBezTo>
                      <a:cubicBezTo>
                        <a:pt x="4712" y="530"/>
                        <a:pt x="5958" y="956"/>
                        <a:pt x="6992" y="1624"/>
                      </a:cubicBezTo>
                      <a:cubicBezTo>
                        <a:pt x="7144" y="1685"/>
                        <a:pt x="7326" y="1685"/>
                        <a:pt x="7448" y="1716"/>
                      </a:cubicBezTo>
                      <a:cubicBezTo>
                        <a:pt x="6961" y="1320"/>
                        <a:pt x="6475" y="1077"/>
                        <a:pt x="5897" y="804"/>
                      </a:cubicBezTo>
                      <a:cubicBezTo>
                        <a:pt x="4583" y="210"/>
                        <a:pt x="3224" y="1"/>
                        <a:pt x="1831" y="1"/>
                      </a:cubicBezTo>
                      <a:close/>
                    </a:path>
                  </a:pathLst>
                </a:custGeom>
                <a:solidFill>
                  <a:srgbClr val="FDC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28"/>
                <p:cNvSpPr/>
                <p:nvPr/>
              </p:nvSpPr>
              <p:spPr>
                <a:xfrm>
                  <a:off x="4988932" y="3792145"/>
                  <a:ext cx="165252" cy="17900"/>
                </a:xfrm>
                <a:custGeom>
                  <a:rect b="b" l="l" r="r" t="t"/>
                  <a:pathLst>
                    <a:path extrusionOk="0" h="1057" w="9758">
                      <a:moveTo>
                        <a:pt x="6091" y="0"/>
                      </a:moveTo>
                      <a:cubicBezTo>
                        <a:pt x="5412" y="0"/>
                        <a:pt x="4668" y="81"/>
                        <a:pt x="3891" y="297"/>
                      </a:cubicBezTo>
                      <a:cubicBezTo>
                        <a:pt x="2901" y="544"/>
                        <a:pt x="2018" y="660"/>
                        <a:pt x="1250" y="660"/>
                      </a:cubicBezTo>
                      <a:cubicBezTo>
                        <a:pt x="792" y="660"/>
                        <a:pt x="375" y="619"/>
                        <a:pt x="1" y="540"/>
                      </a:cubicBezTo>
                      <a:lnTo>
                        <a:pt x="1" y="540"/>
                      </a:lnTo>
                      <a:cubicBezTo>
                        <a:pt x="122" y="631"/>
                        <a:pt x="153" y="661"/>
                        <a:pt x="153" y="661"/>
                      </a:cubicBezTo>
                      <a:lnTo>
                        <a:pt x="153" y="692"/>
                      </a:lnTo>
                      <a:lnTo>
                        <a:pt x="153" y="904"/>
                      </a:lnTo>
                      <a:cubicBezTo>
                        <a:pt x="490" y="954"/>
                        <a:pt x="854" y="981"/>
                        <a:pt x="1243" y="981"/>
                      </a:cubicBezTo>
                      <a:cubicBezTo>
                        <a:pt x="2046" y="981"/>
                        <a:pt x="2959" y="867"/>
                        <a:pt x="3983" y="601"/>
                      </a:cubicBezTo>
                      <a:cubicBezTo>
                        <a:pt x="4692" y="420"/>
                        <a:pt x="5377" y="351"/>
                        <a:pt x="6010" y="351"/>
                      </a:cubicBezTo>
                      <a:cubicBezTo>
                        <a:pt x="8034" y="351"/>
                        <a:pt x="9522" y="1056"/>
                        <a:pt x="9545" y="1056"/>
                      </a:cubicBezTo>
                      <a:lnTo>
                        <a:pt x="9606" y="1056"/>
                      </a:lnTo>
                      <a:cubicBezTo>
                        <a:pt x="9667" y="1056"/>
                        <a:pt x="9697" y="996"/>
                        <a:pt x="9727" y="965"/>
                      </a:cubicBezTo>
                      <a:cubicBezTo>
                        <a:pt x="9758" y="904"/>
                        <a:pt x="9758" y="783"/>
                        <a:pt x="9606" y="752"/>
                      </a:cubicBezTo>
                      <a:cubicBezTo>
                        <a:pt x="9538" y="707"/>
                        <a:pt x="8096" y="0"/>
                        <a:pt x="60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1" name="Google Shape;581;p28"/>
                <p:cNvSpPr/>
                <p:nvPr/>
              </p:nvSpPr>
              <p:spPr>
                <a:xfrm>
                  <a:off x="4954957" y="4391245"/>
                  <a:ext cx="96275" cy="84421"/>
                </a:xfrm>
                <a:custGeom>
                  <a:rect b="b" l="l" r="r" t="t"/>
                  <a:pathLst>
                    <a:path extrusionOk="0" h="4985" w="5685">
                      <a:moveTo>
                        <a:pt x="1" y="0"/>
                      </a:moveTo>
                      <a:lnTo>
                        <a:pt x="2189" y="4985"/>
                      </a:lnTo>
                      <a:lnTo>
                        <a:pt x="5685" y="4772"/>
                      </a:lnTo>
                      <a:lnTo>
                        <a:pt x="4530" y="0"/>
                      </a:ln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28"/>
                <p:cNvSpPr/>
                <p:nvPr/>
              </p:nvSpPr>
              <p:spPr>
                <a:xfrm>
                  <a:off x="4840160" y="4463057"/>
                  <a:ext cx="228047" cy="109908"/>
                </a:xfrm>
                <a:custGeom>
                  <a:rect b="b" l="l" r="r" t="t"/>
                  <a:pathLst>
                    <a:path extrusionOk="0" h="6490" w="13466">
                      <a:moveTo>
                        <a:pt x="8775" y="1"/>
                      </a:moveTo>
                      <a:cubicBezTo>
                        <a:pt x="8613" y="1"/>
                        <a:pt x="8464" y="39"/>
                        <a:pt x="8329" y="137"/>
                      </a:cubicBezTo>
                      <a:cubicBezTo>
                        <a:pt x="8329" y="137"/>
                        <a:pt x="7934" y="411"/>
                        <a:pt x="6931" y="1353"/>
                      </a:cubicBezTo>
                      <a:cubicBezTo>
                        <a:pt x="5897" y="2295"/>
                        <a:pt x="4134" y="2964"/>
                        <a:pt x="2675" y="3602"/>
                      </a:cubicBezTo>
                      <a:cubicBezTo>
                        <a:pt x="730" y="4423"/>
                        <a:pt x="213" y="5243"/>
                        <a:pt x="92" y="5791"/>
                      </a:cubicBezTo>
                      <a:cubicBezTo>
                        <a:pt x="0" y="6216"/>
                        <a:pt x="213" y="6490"/>
                        <a:pt x="213" y="6490"/>
                      </a:cubicBezTo>
                      <a:lnTo>
                        <a:pt x="13223" y="6338"/>
                      </a:lnTo>
                      <a:cubicBezTo>
                        <a:pt x="13344" y="6155"/>
                        <a:pt x="13375" y="5912"/>
                        <a:pt x="13375" y="5608"/>
                      </a:cubicBezTo>
                      <a:cubicBezTo>
                        <a:pt x="13466" y="4514"/>
                        <a:pt x="13071" y="2751"/>
                        <a:pt x="12888" y="1657"/>
                      </a:cubicBezTo>
                      <a:cubicBezTo>
                        <a:pt x="12858" y="1535"/>
                        <a:pt x="12858" y="1383"/>
                        <a:pt x="12858" y="1322"/>
                      </a:cubicBezTo>
                      <a:cubicBezTo>
                        <a:pt x="12797" y="1140"/>
                        <a:pt x="12797" y="988"/>
                        <a:pt x="12797" y="867"/>
                      </a:cubicBezTo>
                      <a:cubicBezTo>
                        <a:pt x="12797" y="183"/>
                        <a:pt x="12352" y="97"/>
                        <a:pt x="12130" y="97"/>
                      </a:cubicBezTo>
                      <a:cubicBezTo>
                        <a:pt x="12056" y="97"/>
                        <a:pt x="12007" y="107"/>
                        <a:pt x="12007" y="107"/>
                      </a:cubicBezTo>
                      <a:cubicBezTo>
                        <a:pt x="11668" y="445"/>
                        <a:pt x="11313" y="561"/>
                        <a:pt x="10957" y="561"/>
                      </a:cubicBezTo>
                      <a:cubicBezTo>
                        <a:pt x="10174" y="561"/>
                        <a:pt x="9389" y="1"/>
                        <a:pt x="8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28"/>
                <p:cNvSpPr/>
                <p:nvPr/>
              </p:nvSpPr>
              <p:spPr>
                <a:xfrm>
                  <a:off x="4840160" y="4558038"/>
                  <a:ext cx="226506" cy="14937"/>
                </a:xfrm>
                <a:custGeom>
                  <a:rect b="b" l="l" r="r" t="t"/>
                  <a:pathLst>
                    <a:path extrusionOk="0" h="882" w="13375">
                      <a:moveTo>
                        <a:pt x="13375" y="0"/>
                      </a:moveTo>
                      <a:lnTo>
                        <a:pt x="61" y="152"/>
                      </a:lnTo>
                      <a:cubicBezTo>
                        <a:pt x="0" y="608"/>
                        <a:pt x="213" y="882"/>
                        <a:pt x="213" y="882"/>
                      </a:cubicBezTo>
                      <a:lnTo>
                        <a:pt x="13223" y="730"/>
                      </a:lnTo>
                      <a:cubicBezTo>
                        <a:pt x="13344" y="547"/>
                        <a:pt x="13375" y="304"/>
                        <a:pt x="133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28"/>
                <p:cNvSpPr/>
                <p:nvPr/>
              </p:nvSpPr>
              <p:spPr>
                <a:xfrm>
                  <a:off x="5030630" y="4485447"/>
                  <a:ext cx="28332" cy="85471"/>
                </a:xfrm>
                <a:custGeom>
                  <a:rect b="b" l="l" r="r" t="t"/>
                  <a:pathLst>
                    <a:path extrusionOk="0" h="5047" w="1673">
                      <a:moveTo>
                        <a:pt x="1642" y="0"/>
                      </a:moveTo>
                      <a:cubicBezTo>
                        <a:pt x="1065" y="456"/>
                        <a:pt x="92" y="1429"/>
                        <a:pt x="62" y="2949"/>
                      </a:cubicBezTo>
                      <a:cubicBezTo>
                        <a:pt x="1" y="3891"/>
                        <a:pt x="305" y="4560"/>
                        <a:pt x="700" y="5046"/>
                      </a:cubicBezTo>
                      <a:lnTo>
                        <a:pt x="1065" y="5046"/>
                      </a:lnTo>
                      <a:cubicBezTo>
                        <a:pt x="700" y="4590"/>
                        <a:pt x="305" y="3952"/>
                        <a:pt x="366" y="2979"/>
                      </a:cubicBezTo>
                      <a:cubicBezTo>
                        <a:pt x="396" y="1672"/>
                        <a:pt x="1156" y="791"/>
                        <a:pt x="1673" y="335"/>
                      </a:cubicBezTo>
                      <a:cubicBezTo>
                        <a:pt x="1642" y="244"/>
                        <a:pt x="1642" y="61"/>
                        <a:pt x="16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28"/>
                <p:cNvSpPr/>
                <p:nvPr/>
              </p:nvSpPr>
              <p:spPr>
                <a:xfrm>
                  <a:off x="4942610" y="4488411"/>
                  <a:ext cx="22659" cy="10432"/>
                </a:xfrm>
                <a:custGeom>
                  <a:rect b="b" l="l" r="r" t="t"/>
                  <a:pathLst>
                    <a:path extrusionOk="0" h="616" w="1338">
                      <a:moveTo>
                        <a:pt x="244" y="0"/>
                      </a:moveTo>
                      <a:cubicBezTo>
                        <a:pt x="152" y="0"/>
                        <a:pt x="81" y="59"/>
                        <a:pt x="31" y="160"/>
                      </a:cubicBezTo>
                      <a:cubicBezTo>
                        <a:pt x="0" y="281"/>
                        <a:pt x="91" y="403"/>
                        <a:pt x="183" y="433"/>
                      </a:cubicBezTo>
                      <a:lnTo>
                        <a:pt x="1034" y="616"/>
                      </a:lnTo>
                      <a:lnTo>
                        <a:pt x="1094" y="616"/>
                      </a:lnTo>
                      <a:cubicBezTo>
                        <a:pt x="1216" y="616"/>
                        <a:pt x="1307" y="555"/>
                        <a:pt x="1307" y="464"/>
                      </a:cubicBezTo>
                      <a:cubicBezTo>
                        <a:pt x="1338" y="342"/>
                        <a:pt x="1246" y="251"/>
                        <a:pt x="1155" y="190"/>
                      </a:cubicBezTo>
                      <a:lnTo>
                        <a:pt x="304" y="8"/>
                      </a:lnTo>
                      <a:cubicBezTo>
                        <a:pt x="283" y="3"/>
                        <a:pt x="263" y="0"/>
                        <a:pt x="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28"/>
                <p:cNvSpPr/>
                <p:nvPr/>
              </p:nvSpPr>
              <p:spPr>
                <a:xfrm>
                  <a:off x="4955482" y="4477589"/>
                  <a:ext cx="22659" cy="10449"/>
                </a:xfrm>
                <a:custGeom>
                  <a:rect b="b" l="l" r="r" t="t"/>
                  <a:pathLst>
                    <a:path extrusionOk="0" h="617" w="1338">
                      <a:moveTo>
                        <a:pt x="244" y="1"/>
                      </a:moveTo>
                      <a:cubicBezTo>
                        <a:pt x="152" y="1"/>
                        <a:pt x="81" y="60"/>
                        <a:pt x="30" y="160"/>
                      </a:cubicBezTo>
                      <a:cubicBezTo>
                        <a:pt x="0" y="282"/>
                        <a:pt x="91" y="373"/>
                        <a:pt x="182" y="434"/>
                      </a:cubicBezTo>
                      <a:lnTo>
                        <a:pt x="1034" y="616"/>
                      </a:lnTo>
                      <a:lnTo>
                        <a:pt x="1094" y="616"/>
                      </a:lnTo>
                      <a:cubicBezTo>
                        <a:pt x="1216" y="616"/>
                        <a:pt x="1307" y="525"/>
                        <a:pt x="1307" y="464"/>
                      </a:cubicBezTo>
                      <a:cubicBezTo>
                        <a:pt x="1337" y="343"/>
                        <a:pt x="1246" y="221"/>
                        <a:pt x="1155" y="191"/>
                      </a:cubicBezTo>
                      <a:lnTo>
                        <a:pt x="304" y="9"/>
                      </a:lnTo>
                      <a:cubicBezTo>
                        <a:pt x="283" y="3"/>
                        <a:pt x="263" y="1"/>
                        <a:pt x="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28"/>
                <p:cNvSpPr/>
                <p:nvPr/>
              </p:nvSpPr>
              <p:spPr>
                <a:xfrm>
                  <a:off x="4929213" y="4496117"/>
                  <a:ext cx="22676" cy="10449"/>
                </a:xfrm>
                <a:custGeom>
                  <a:rect b="b" l="l" r="r" t="t"/>
                  <a:pathLst>
                    <a:path extrusionOk="0" h="617" w="1339">
                      <a:moveTo>
                        <a:pt x="243" y="1"/>
                      </a:moveTo>
                      <a:cubicBezTo>
                        <a:pt x="144" y="1"/>
                        <a:pt x="56" y="60"/>
                        <a:pt x="31" y="161"/>
                      </a:cubicBezTo>
                      <a:cubicBezTo>
                        <a:pt x="1" y="282"/>
                        <a:pt x="62" y="404"/>
                        <a:pt x="183" y="434"/>
                      </a:cubicBezTo>
                      <a:lnTo>
                        <a:pt x="1034" y="617"/>
                      </a:lnTo>
                      <a:lnTo>
                        <a:pt x="1095" y="617"/>
                      </a:lnTo>
                      <a:cubicBezTo>
                        <a:pt x="1217" y="617"/>
                        <a:pt x="1277" y="556"/>
                        <a:pt x="1277" y="465"/>
                      </a:cubicBezTo>
                      <a:cubicBezTo>
                        <a:pt x="1338" y="373"/>
                        <a:pt x="1247" y="252"/>
                        <a:pt x="1126" y="191"/>
                      </a:cubicBezTo>
                      <a:lnTo>
                        <a:pt x="305" y="9"/>
                      </a:lnTo>
                      <a:cubicBezTo>
                        <a:pt x="284" y="4"/>
                        <a:pt x="263" y="1"/>
                        <a:pt x="2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28"/>
                <p:cNvSpPr/>
                <p:nvPr/>
              </p:nvSpPr>
              <p:spPr>
                <a:xfrm>
                  <a:off x="4915833" y="4504399"/>
                  <a:ext cx="22151" cy="10923"/>
                </a:xfrm>
                <a:custGeom>
                  <a:rect b="b" l="l" r="r" t="t"/>
                  <a:pathLst>
                    <a:path extrusionOk="0" h="645" w="1308">
                      <a:moveTo>
                        <a:pt x="256" y="0"/>
                      </a:moveTo>
                      <a:cubicBezTo>
                        <a:pt x="152" y="0"/>
                        <a:pt x="57" y="79"/>
                        <a:pt x="31" y="158"/>
                      </a:cubicBezTo>
                      <a:cubicBezTo>
                        <a:pt x="1" y="280"/>
                        <a:pt x="61" y="401"/>
                        <a:pt x="183" y="432"/>
                      </a:cubicBezTo>
                      <a:lnTo>
                        <a:pt x="1004" y="644"/>
                      </a:lnTo>
                      <a:lnTo>
                        <a:pt x="1095" y="644"/>
                      </a:lnTo>
                      <a:cubicBezTo>
                        <a:pt x="1216" y="644"/>
                        <a:pt x="1277" y="553"/>
                        <a:pt x="1277" y="462"/>
                      </a:cubicBezTo>
                      <a:cubicBezTo>
                        <a:pt x="1308" y="371"/>
                        <a:pt x="1247" y="249"/>
                        <a:pt x="1125" y="219"/>
                      </a:cubicBezTo>
                      <a:lnTo>
                        <a:pt x="305" y="6"/>
                      </a:lnTo>
                      <a:cubicBezTo>
                        <a:pt x="288" y="2"/>
                        <a:pt x="272" y="0"/>
                        <a:pt x="2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28"/>
                <p:cNvSpPr/>
                <p:nvPr/>
              </p:nvSpPr>
              <p:spPr>
                <a:xfrm>
                  <a:off x="4900912" y="4511564"/>
                  <a:ext cx="22659" cy="10449"/>
                </a:xfrm>
                <a:custGeom>
                  <a:rect b="b" l="l" r="r" t="t"/>
                  <a:pathLst>
                    <a:path extrusionOk="0" h="617" w="1338">
                      <a:moveTo>
                        <a:pt x="242" y="1"/>
                      </a:moveTo>
                      <a:cubicBezTo>
                        <a:pt x="143" y="1"/>
                        <a:pt x="56" y="60"/>
                        <a:pt x="31" y="161"/>
                      </a:cubicBezTo>
                      <a:cubicBezTo>
                        <a:pt x="0" y="282"/>
                        <a:pt x="61" y="404"/>
                        <a:pt x="182" y="434"/>
                      </a:cubicBezTo>
                      <a:lnTo>
                        <a:pt x="1034" y="617"/>
                      </a:lnTo>
                      <a:lnTo>
                        <a:pt x="1094" y="617"/>
                      </a:lnTo>
                      <a:cubicBezTo>
                        <a:pt x="1216" y="617"/>
                        <a:pt x="1277" y="556"/>
                        <a:pt x="1277" y="465"/>
                      </a:cubicBezTo>
                      <a:cubicBezTo>
                        <a:pt x="1338" y="373"/>
                        <a:pt x="1246" y="252"/>
                        <a:pt x="1125" y="221"/>
                      </a:cubicBezTo>
                      <a:lnTo>
                        <a:pt x="304" y="9"/>
                      </a:lnTo>
                      <a:cubicBezTo>
                        <a:pt x="283" y="3"/>
                        <a:pt x="262" y="1"/>
                        <a:pt x="2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28"/>
                <p:cNvSpPr/>
                <p:nvPr/>
              </p:nvSpPr>
              <p:spPr>
                <a:xfrm>
                  <a:off x="4883924" y="4518270"/>
                  <a:ext cx="22659" cy="10432"/>
                </a:xfrm>
                <a:custGeom>
                  <a:rect b="b" l="l" r="r" t="t"/>
                  <a:pathLst>
                    <a:path extrusionOk="0" h="616" w="1338">
                      <a:moveTo>
                        <a:pt x="255" y="0"/>
                      </a:moveTo>
                      <a:cubicBezTo>
                        <a:pt x="174" y="0"/>
                        <a:pt x="86" y="59"/>
                        <a:pt x="61" y="160"/>
                      </a:cubicBezTo>
                      <a:cubicBezTo>
                        <a:pt x="0" y="281"/>
                        <a:pt x="91" y="373"/>
                        <a:pt x="213" y="433"/>
                      </a:cubicBezTo>
                      <a:lnTo>
                        <a:pt x="1034" y="616"/>
                      </a:lnTo>
                      <a:lnTo>
                        <a:pt x="1125" y="616"/>
                      </a:lnTo>
                      <a:cubicBezTo>
                        <a:pt x="1216" y="616"/>
                        <a:pt x="1307" y="524"/>
                        <a:pt x="1307" y="464"/>
                      </a:cubicBezTo>
                      <a:cubicBezTo>
                        <a:pt x="1337" y="342"/>
                        <a:pt x="1277" y="221"/>
                        <a:pt x="1155" y="190"/>
                      </a:cubicBezTo>
                      <a:lnTo>
                        <a:pt x="304" y="8"/>
                      </a:lnTo>
                      <a:cubicBezTo>
                        <a:pt x="288" y="3"/>
                        <a:pt x="272" y="0"/>
                        <a:pt x="2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28"/>
                <p:cNvSpPr/>
                <p:nvPr/>
              </p:nvSpPr>
              <p:spPr>
                <a:xfrm>
                  <a:off x="4757797" y="3931009"/>
                  <a:ext cx="343357" cy="490573"/>
                </a:xfrm>
                <a:custGeom>
                  <a:rect b="b" l="l" r="r" t="t"/>
                  <a:pathLst>
                    <a:path extrusionOk="0" h="28968" w="20275">
                      <a:moveTo>
                        <a:pt x="11307" y="0"/>
                      </a:moveTo>
                      <a:cubicBezTo>
                        <a:pt x="11307" y="0"/>
                        <a:pt x="0" y="3861"/>
                        <a:pt x="608" y="8906"/>
                      </a:cubicBezTo>
                      <a:cubicBezTo>
                        <a:pt x="1216" y="13982"/>
                        <a:pt x="12250" y="28967"/>
                        <a:pt x="12250" y="28967"/>
                      </a:cubicBezTo>
                      <a:lnTo>
                        <a:pt x="16687" y="28177"/>
                      </a:lnTo>
                      <a:lnTo>
                        <a:pt x="14499" y="19970"/>
                      </a:lnTo>
                      <a:cubicBezTo>
                        <a:pt x="13192" y="15411"/>
                        <a:pt x="12675" y="12827"/>
                        <a:pt x="11003" y="10821"/>
                      </a:cubicBezTo>
                      <a:lnTo>
                        <a:pt x="20274" y="9423"/>
                      </a:lnTo>
                      <a:cubicBezTo>
                        <a:pt x="20274" y="9423"/>
                        <a:pt x="18146" y="92"/>
                        <a:pt x="11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28"/>
                <p:cNvSpPr/>
                <p:nvPr/>
              </p:nvSpPr>
              <p:spPr>
                <a:xfrm>
                  <a:off x="4888548" y="4085115"/>
                  <a:ext cx="131788" cy="304559"/>
                </a:xfrm>
                <a:custGeom>
                  <a:rect b="b" l="l" r="r" t="t"/>
                  <a:pathLst>
                    <a:path extrusionOk="0" h="17984" w="7782">
                      <a:moveTo>
                        <a:pt x="3434" y="0"/>
                      </a:moveTo>
                      <a:cubicBezTo>
                        <a:pt x="3415" y="0"/>
                        <a:pt x="3396" y="6"/>
                        <a:pt x="3375" y="20"/>
                      </a:cubicBezTo>
                      <a:cubicBezTo>
                        <a:pt x="3344" y="20"/>
                        <a:pt x="1034" y="506"/>
                        <a:pt x="183" y="506"/>
                      </a:cubicBezTo>
                      <a:cubicBezTo>
                        <a:pt x="122" y="506"/>
                        <a:pt x="31" y="537"/>
                        <a:pt x="31" y="628"/>
                      </a:cubicBezTo>
                      <a:cubicBezTo>
                        <a:pt x="1" y="689"/>
                        <a:pt x="31" y="780"/>
                        <a:pt x="92" y="810"/>
                      </a:cubicBezTo>
                      <a:cubicBezTo>
                        <a:pt x="122" y="841"/>
                        <a:pt x="3162" y="3303"/>
                        <a:pt x="4195" y="7528"/>
                      </a:cubicBezTo>
                      <a:cubicBezTo>
                        <a:pt x="5259" y="11814"/>
                        <a:pt x="7417" y="17801"/>
                        <a:pt x="7417" y="17832"/>
                      </a:cubicBezTo>
                      <a:cubicBezTo>
                        <a:pt x="7448" y="17953"/>
                        <a:pt x="7539" y="17984"/>
                        <a:pt x="7600" y="17984"/>
                      </a:cubicBezTo>
                      <a:lnTo>
                        <a:pt x="7630" y="17984"/>
                      </a:lnTo>
                      <a:cubicBezTo>
                        <a:pt x="7721" y="17953"/>
                        <a:pt x="7782" y="17862"/>
                        <a:pt x="7752" y="17741"/>
                      </a:cubicBezTo>
                      <a:cubicBezTo>
                        <a:pt x="7721" y="17680"/>
                        <a:pt x="5593" y="11753"/>
                        <a:pt x="4530" y="7467"/>
                      </a:cubicBezTo>
                      <a:cubicBezTo>
                        <a:pt x="3648" y="3911"/>
                        <a:pt x="1460" y="1601"/>
                        <a:pt x="609" y="810"/>
                      </a:cubicBezTo>
                      <a:cubicBezTo>
                        <a:pt x="1672" y="689"/>
                        <a:pt x="3375" y="354"/>
                        <a:pt x="3466" y="324"/>
                      </a:cubicBezTo>
                      <a:cubicBezTo>
                        <a:pt x="3527" y="263"/>
                        <a:pt x="3618" y="202"/>
                        <a:pt x="3587" y="111"/>
                      </a:cubicBezTo>
                      <a:cubicBezTo>
                        <a:pt x="3541" y="65"/>
                        <a:pt x="3494" y="0"/>
                        <a:pt x="34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28"/>
                <p:cNvSpPr/>
                <p:nvPr/>
              </p:nvSpPr>
              <p:spPr>
                <a:xfrm>
                  <a:off x="4949808" y="4382896"/>
                  <a:ext cx="85979" cy="22253"/>
                </a:xfrm>
                <a:custGeom>
                  <a:rect b="b" l="l" r="r" t="t"/>
                  <a:pathLst>
                    <a:path extrusionOk="0" h="1314" w="5077">
                      <a:moveTo>
                        <a:pt x="4890" y="1"/>
                      </a:moveTo>
                      <a:cubicBezTo>
                        <a:pt x="4881" y="1"/>
                        <a:pt x="4872" y="3"/>
                        <a:pt x="4864" y="7"/>
                      </a:cubicBezTo>
                      <a:lnTo>
                        <a:pt x="153" y="1010"/>
                      </a:lnTo>
                      <a:cubicBezTo>
                        <a:pt x="61" y="1040"/>
                        <a:pt x="1" y="1131"/>
                        <a:pt x="31" y="1192"/>
                      </a:cubicBezTo>
                      <a:cubicBezTo>
                        <a:pt x="1" y="1253"/>
                        <a:pt x="61" y="1314"/>
                        <a:pt x="183" y="1314"/>
                      </a:cubicBezTo>
                      <a:lnTo>
                        <a:pt x="4925" y="311"/>
                      </a:lnTo>
                      <a:cubicBezTo>
                        <a:pt x="5016" y="280"/>
                        <a:pt x="5077" y="219"/>
                        <a:pt x="5046" y="128"/>
                      </a:cubicBezTo>
                      <a:cubicBezTo>
                        <a:pt x="5020" y="76"/>
                        <a:pt x="4949" y="1"/>
                        <a:pt x="48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28"/>
                <p:cNvSpPr/>
                <p:nvPr/>
              </p:nvSpPr>
              <p:spPr>
                <a:xfrm>
                  <a:off x="4543125" y="4257903"/>
                  <a:ext cx="100899" cy="112228"/>
                </a:xfrm>
                <a:custGeom>
                  <a:rect b="b" l="l" r="r" t="t"/>
                  <a:pathLst>
                    <a:path extrusionOk="0" h="6627" w="5958">
                      <a:moveTo>
                        <a:pt x="2766" y="1"/>
                      </a:moveTo>
                      <a:lnTo>
                        <a:pt x="0" y="4499"/>
                      </a:lnTo>
                      <a:lnTo>
                        <a:pt x="3009" y="6627"/>
                      </a:lnTo>
                      <a:lnTo>
                        <a:pt x="5958" y="2979"/>
                      </a:lnTo>
                      <a:lnTo>
                        <a:pt x="2766" y="1"/>
                      </a:ln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28"/>
                <p:cNvSpPr/>
                <p:nvPr/>
              </p:nvSpPr>
              <p:spPr>
                <a:xfrm>
                  <a:off x="4373233" y="4297298"/>
                  <a:ext cx="236294" cy="157258"/>
                </a:xfrm>
                <a:custGeom>
                  <a:rect b="b" l="l" r="r" t="t"/>
                  <a:pathLst>
                    <a:path extrusionOk="0" h="9286" w="13953">
                      <a:moveTo>
                        <a:pt x="1794" y="1"/>
                      </a:moveTo>
                      <a:cubicBezTo>
                        <a:pt x="1082" y="1"/>
                        <a:pt x="656" y="185"/>
                        <a:pt x="426" y="380"/>
                      </a:cubicBezTo>
                      <a:cubicBezTo>
                        <a:pt x="31" y="714"/>
                        <a:pt x="1" y="1049"/>
                        <a:pt x="1" y="1049"/>
                      </a:cubicBezTo>
                      <a:lnTo>
                        <a:pt x="10153" y="9286"/>
                      </a:lnTo>
                      <a:cubicBezTo>
                        <a:pt x="10335" y="9225"/>
                        <a:pt x="10517" y="9073"/>
                        <a:pt x="10761" y="8830"/>
                      </a:cubicBezTo>
                      <a:cubicBezTo>
                        <a:pt x="11520" y="8039"/>
                        <a:pt x="12341" y="6429"/>
                        <a:pt x="12919" y="5456"/>
                      </a:cubicBezTo>
                      <a:cubicBezTo>
                        <a:pt x="12979" y="5334"/>
                        <a:pt x="13040" y="5213"/>
                        <a:pt x="13101" y="5152"/>
                      </a:cubicBezTo>
                      <a:cubicBezTo>
                        <a:pt x="13223" y="5000"/>
                        <a:pt x="13283" y="4848"/>
                        <a:pt x="13375" y="4757"/>
                      </a:cubicBezTo>
                      <a:cubicBezTo>
                        <a:pt x="13952" y="4027"/>
                        <a:pt x="13223" y="3663"/>
                        <a:pt x="13223" y="3663"/>
                      </a:cubicBezTo>
                      <a:cubicBezTo>
                        <a:pt x="13158" y="3669"/>
                        <a:pt x="13095" y="3672"/>
                        <a:pt x="13034" y="3672"/>
                      </a:cubicBezTo>
                      <a:cubicBezTo>
                        <a:pt x="11400" y="3672"/>
                        <a:pt x="11391" y="1382"/>
                        <a:pt x="10365" y="1352"/>
                      </a:cubicBezTo>
                      <a:cubicBezTo>
                        <a:pt x="10365" y="1352"/>
                        <a:pt x="10251" y="1345"/>
                        <a:pt x="9963" y="1345"/>
                      </a:cubicBezTo>
                      <a:cubicBezTo>
                        <a:pt x="9674" y="1345"/>
                        <a:pt x="9210" y="1352"/>
                        <a:pt x="8511" y="1383"/>
                      </a:cubicBezTo>
                      <a:cubicBezTo>
                        <a:pt x="8424" y="1389"/>
                        <a:pt x="8335" y="1391"/>
                        <a:pt x="8245" y="1391"/>
                      </a:cubicBezTo>
                      <a:cubicBezTo>
                        <a:pt x="6894" y="1391"/>
                        <a:pt x="5253" y="777"/>
                        <a:pt x="3800" y="349"/>
                      </a:cubicBezTo>
                      <a:cubicBezTo>
                        <a:pt x="2962" y="96"/>
                        <a:pt x="2305" y="1"/>
                        <a:pt x="17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28"/>
                <p:cNvSpPr/>
                <p:nvPr/>
              </p:nvSpPr>
              <p:spPr>
                <a:xfrm>
                  <a:off x="4373233" y="4304750"/>
                  <a:ext cx="182238" cy="149807"/>
                </a:xfrm>
                <a:custGeom>
                  <a:rect b="b" l="l" r="r" t="t"/>
                  <a:pathLst>
                    <a:path extrusionOk="0" h="8846" w="10761">
                      <a:moveTo>
                        <a:pt x="426" y="1"/>
                      </a:moveTo>
                      <a:cubicBezTo>
                        <a:pt x="31" y="274"/>
                        <a:pt x="1" y="609"/>
                        <a:pt x="1" y="609"/>
                      </a:cubicBezTo>
                      <a:lnTo>
                        <a:pt x="10153" y="8846"/>
                      </a:lnTo>
                      <a:cubicBezTo>
                        <a:pt x="10335" y="8785"/>
                        <a:pt x="10517" y="8633"/>
                        <a:pt x="10761" y="8390"/>
                      </a:cubicBezTo>
                      <a:lnTo>
                        <a:pt x="4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28"/>
                <p:cNvSpPr/>
                <p:nvPr/>
              </p:nvSpPr>
              <p:spPr>
                <a:xfrm>
                  <a:off x="4527154" y="4384488"/>
                  <a:ext cx="66944" cy="59781"/>
                </a:xfrm>
                <a:custGeom>
                  <a:rect b="b" l="l" r="r" t="t"/>
                  <a:pathLst>
                    <a:path extrusionOk="0" h="3530" w="3953">
                      <a:moveTo>
                        <a:pt x="3785" y="0"/>
                      </a:moveTo>
                      <a:cubicBezTo>
                        <a:pt x="3027" y="0"/>
                        <a:pt x="1780" y="207"/>
                        <a:pt x="822" y="1250"/>
                      </a:cubicBezTo>
                      <a:cubicBezTo>
                        <a:pt x="214" y="1919"/>
                        <a:pt x="31" y="2679"/>
                        <a:pt x="1" y="3317"/>
                      </a:cubicBezTo>
                      <a:lnTo>
                        <a:pt x="305" y="3530"/>
                      </a:lnTo>
                      <a:cubicBezTo>
                        <a:pt x="244" y="2952"/>
                        <a:pt x="396" y="2192"/>
                        <a:pt x="1065" y="1463"/>
                      </a:cubicBezTo>
                      <a:cubicBezTo>
                        <a:pt x="1916" y="521"/>
                        <a:pt x="3071" y="338"/>
                        <a:pt x="3739" y="308"/>
                      </a:cubicBezTo>
                      <a:cubicBezTo>
                        <a:pt x="3831" y="186"/>
                        <a:pt x="3861" y="65"/>
                        <a:pt x="3952" y="4"/>
                      </a:cubicBezTo>
                      <a:cubicBezTo>
                        <a:pt x="3900" y="2"/>
                        <a:pt x="3844" y="0"/>
                        <a:pt x="3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28"/>
                <p:cNvSpPr/>
                <p:nvPr/>
              </p:nvSpPr>
              <p:spPr>
                <a:xfrm>
                  <a:off x="4500394" y="4315403"/>
                  <a:ext cx="17003" cy="19357"/>
                </a:xfrm>
                <a:custGeom>
                  <a:rect b="b" l="l" r="r" t="t"/>
                  <a:pathLst>
                    <a:path extrusionOk="0" h="1143" w="1004">
                      <a:moveTo>
                        <a:pt x="269" y="0"/>
                      </a:moveTo>
                      <a:cubicBezTo>
                        <a:pt x="223" y="0"/>
                        <a:pt x="172" y="15"/>
                        <a:pt x="122" y="40"/>
                      </a:cubicBezTo>
                      <a:cubicBezTo>
                        <a:pt x="61" y="131"/>
                        <a:pt x="0" y="253"/>
                        <a:pt x="91" y="344"/>
                      </a:cubicBezTo>
                      <a:lnTo>
                        <a:pt x="608" y="1074"/>
                      </a:lnTo>
                      <a:cubicBezTo>
                        <a:pt x="654" y="1119"/>
                        <a:pt x="707" y="1142"/>
                        <a:pt x="756" y="1142"/>
                      </a:cubicBezTo>
                      <a:cubicBezTo>
                        <a:pt x="806" y="1142"/>
                        <a:pt x="851" y="1119"/>
                        <a:pt x="882" y="1074"/>
                      </a:cubicBezTo>
                      <a:cubicBezTo>
                        <a:pt x="943" y="983"/>
                        <a:pt x="1003" y="891"/>
                        <a:pt x="912" y="770"/>
                      </a:cubicBezTo>
                      <a:lnTo>
                        <a:pt x="426" y="101"/>
                      </a:lnTo>
                      <a:cubicBezTo>
                        <a:pt x="390" y="30"/>
                        <a:pt x="334" y="0"/>
                        <a:pt x="2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28"/>
                <p:cNvSpPr/>
                <p:nvPr/>
              </p:nvSpPr>
              <p:spPr>
                <a:xfrm>
                  <a:off x="4517381" y="4314997"/>
                  <a:ext cx="16478" cy="18849"/>
                </a:xfrm>
                <a:custGeom>
                  <a:rect b="b" l="l" r="r" t="t"/>
                  <a:pathLst>
                    <a:path extrusionOk="0" h="1113" w="973">
                      <a:moveTo>
                        <a:pt x="236" y="1"/>
                      </a:moveTo>
                      <a:cubicBezTo>
                        <a:pt x="196" y="1"/>
                        <a:pt x="157" y="11"/>
                        <a:pt x="122" y="34"/>
                      </a:cubicBezTo>
                      <a:cubicBezTo>
                        <a:pt x="31" y="125"/>
                        <a:pt x="0" y="216"/>
                        <a:pt x="61" y="338"/>
                      </a:cubicBezTo>
                      <a:lnTo>
                        <a:pt x="608" y="1067"/>
                      </a:lnTo>
                      <a:cubicBezTo>
                        <a:pt x="639" y="1098"/>
                        <a:pt x="684" y="1113"/>
                        <a:pt x="734" y="1113"/>
                      </a:cubicBezTo>
                      <a:cubicBezTo>
                        <a:pt x="783" y="1113"/>
                        <a:pt x="836" y="1098"/>
                        <a:pt x="882" y="1067"/>
                      </a:cubicBezTo>
                      <a:cubicBezTo>
                        <a:pt x="943" y="976"/>
                        <a:pt x="973" y="885"/>
                        <a:pt x="912" y="763"/>
                      </a:cubicBezTo>
                      <a:lnTo>
                        <a:pt x="426" y="64"/>
                      </a:lnTo>
                      <a:cubicBezTo>
                        <a:pt x="369" y="27"/>
                        <a:pt x="302" y="1"/>
                        <a:pt x="2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28"/>
                <p:cNvSpPr/>
                <p:nvPr/>
              </p:nvSpPr>
              <p:spPr>
                <a:xfrm>
                  <a:off x="4484947" y="4312829"/>
                  <a:ext cx="17003" cy="19357"/>
                </a:xfrm>
                <a:custGeom>
                  <a:rect b="b" l="l" r="r" t="t"/>
                  <a:pathLst>
                    <a:path extrusionOk="0" h="1143" w="1004">
                      <a:moveTo>
                        <a:pt x="595" y="1055"/>
                      </a:moveTo>
                      <a:cubicBezTo>
                        <a:pt x="596" y="1059"/>
                        <a:pt x="599" y="1065"/>
                        <a:pt x="608" y="1074"/>
                      </a:cubicBezTo>
                      <a:lnTo>
                        <a:pt x="595" y="1055"/>
                      </a:lnTo>
                      <a:close/>
                      <a:moveTo>
                        <a:pt x="269" y="0"/>
                      </a:moveTo>
                      <a:cubicBezTo>
                        <a:pt x="223" y="0"/>
                        <a:pt x="172" y="15"/>
                        <a:pt x="122" y="40"/>
                      </a:cubicBezTo>
                      <a:cubicBezTo>
                        <a:pt x="61" y="132"/>
                        <a:pt x="0" y="253"/>
                        <a:pt x="92" y="344"/>
                      </a:cubicBezTo>
                      <a:lnTo>
                        <a:pt x="595" y="1055"/>
                      </a:lnTo>
                      <a:cubicBezTo>
                        <a:pt x="594" y="1052"/>
                        <a:pt x="595" y="1051"/>
                        <a:pt x="597" y="1051"/>
                      </a:cubicBezTo>
                      <a:cubicBezTo>
                        <a:pt x="601" y="1051"/>
                        <a:pt x="608" y="1059"/>
                        <a:pt x="608" y="1074"/>
                      </a:cubicBezTo>
                      <a:cubicBezTo>
                        <a:pt x="654" y="1119"/>
                        <a:pt x="707" y="1142"/>
                        <a:pt x="756" y="1142"/>
                      </a:cubicBezTo>
                      <a:cubicBezTo>
                        <a:pt x="806" y="1142"/>
                        <a:pt x="851" y="1119"/>
                        <a:pt x="882" y="1074"/>
                      </a:cubicBezTo>
                      <a:cubicBezTo>
                        <a:pt x="973" y="1013"/>
                        <a:pt x="1003" y="891"/>
                        <a:pt x="912" y="770"/>
                      </a:cubicBezTo>
                      <a:lnTo>
                        <a:pt x="426" y="101"/>
                      </a:lnTo>
                      <a:cubicBezTo>
                        <a:pt x="390" y="30"/>
                        <a:pt x="334" y="0"/>
                        <a:pt x="2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28"/>
                <p:cNvSpPr/>
                <p:nvPr/>
              </p:nvSpPr>
              <p:spPr>
                <a:xfrm>
                  <a:off x="4469501" y="4309695"/>
                  <a:ext cx="17003" cy="19001"/>
                </a:xfrm>
                <a:custGeom>
                  <a:rect b="b" l="l" r="r" t="t"/>
                  <a:pathLst>
                    <a:path extrusionOk="0" h="1122" w="1004">
                      <a:moveTo>
                        <a:pt x="281" y="1"/>
                      </a:moveTo>
                      <a:cubicBezTo>
                        <a:pt x="231" y="1"/>
                        <a:pt x="177" y="16"/>
                        <a:pt x="122" y="43"/>
                      </a:cubicBezTo>
                      <a:cubicBezTo>
                        <a:pt x="61" y="134"/>
                        <a:pt x="1" y="225"/>
                        <a:pt x="92" y="347"/>
                      </a:cubicBezTo>
                      <a:lnTo>
                        <a:pt x="608" y="1076"/>
                      </a:lnTo>
                      <a:cubicBezTo>
                        <a:pt x="654" y="1107"/>
                        <a:pt x="707" y="1122"/>
                        <a:pt x="757" y="1122"/>
                      </a:cubicBezTo>
                      <a:cubicBezTo>
                        <a:pt x="806" y="1122"/>
                        <a:pt x="852" y="1107"/>
                        <a:pt x="882" y="1076"/>
                      </a:cubicBezTo>
                      <a:cubicBezTo>
                        <a:pt x="973" y="985"/>
                        <a:pt x="1004" y="894"/>
                        <a:pt x="912" y="772"/>
                      </a:cubicBezTo>
                      <a:lnTo>
                        <a:pt x="426" y="73"/>
                      </a:lnTo>
                      <a:cubicBezTo>
                        <a:pt x="393" y="23"/>
                        <a:pt x="341" y="1"/>
                        <a:pt x="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28"/>
                <p:cNvSpPr/>
                <p:nvPr/>
              </p:nvSpPr>
              <p:spPr>
                <a:xfrm>
                  <a:off x="4453547" y="4305885"/>
                  <a:ext cx="17003" cy="19086"/>
                </a:xfrm>
                <a:custGeom>
                  <a:rect b="b" l="l" r="r" t="t"/>
                  <a:pathLst>
                    <a:path extrusionOk="0" h="1127" w="1004">
                      <a:moveTo>
                        <a:pt x="261" y="0"/>
                      </a:moveTo>
                      <a:cubicBezTo>
                        <a:pt x="218" y="0"/>
                        <a:pt x="173" y="17"/>
                        <a:pt x="122" y="55"/>
                      </a:cubicBezTo>
                      <a:cubicBezTo>
                        <a:pt x="31" y="116"/>
                        <a:pt x="0" y="238"/>
                        <a:pt x="91" y="359"/>
                      </a:cubicBezTo>
                      <a:lnTo>
                        <a:pt x="608" y="1058"/>
                      </a:lnTo>
                      <a:cubicBezTo>
                        <a:pt x="654" y="1104"/>
                        <a:pt x="699" y="1127"/>
                        <a:pt x="745" y="1127"/>
                      </a:cubicBezTo>
                      <a:cubicBezTo>
                        <a:pt x="791" y="1127"/>
                        <a:pt x="836" y="1104"/>
                        <a:pt x="882" y="1058"/>
                      </a:cubicBezTo>
                      <a:cubicBezTo>
                        <a:pt x="943" y="997"/>
                        <a:pt x="1003" y="876"/>
                        <a:pt x="912" y="754"/>
                      </a:cubicBezTo>
                      <a:lnTo>
                        <a:pt x="426" y="86"/>
                      </a:lnTo>
                      <a:cubicBezTo>
                        <a:pt x="373" y="33"/>
                        <a:pt x="320" y="0"/>
                        <a:pt x="2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28"/>
                <p:cNvSpPr/>
                <p:nvPr/>
              </p:nvSpPr>
              <p:spPr>
                <a:xfrm>
                  <a:off x="4437067" y="4300567"/>
                  <a:ext cx="16495" cy="19255"/>
                </a:xfrm>
                <a:custGeom>
                  <a:rect b="b" l="l" r="r" t="t"/>
                  <a:pathLst>
                    <a:path extrusionOk="0" h="1137" w="974">
                      <a:moveTo>
                        <a:pt x="255" y="0"/>
                      </a:moveTo>
                      <a:cubicBezTo>
                        <a:pt x="205" y="0"/>
                        <a:pt x="148" y="23"/>
                        <a:pt x="92" y="65"/>
                      </a:cubicBezTo>
                      <a:cubicBezTo>
                        <a:pt x="31" y="126"/>
                        <a:pt x="1" y="248"/>
                        <a:pt x="61" y="369"/>
                      </a:cubicBezTo>
                      <a:lnTo>
                        <a:pt x="591" y="1047"/>
                      </a:lnTo>
                      <a:lnTo>
                        <a:pt x="591" y="1047"/>
                      </a:lnTo>
                      <a:cubicBezTo>
                        <a:pt x="589" y="1046"/>
                        <a:pt x="587" y="1045"/>
                        <a:pt x="586" y="1045"/>
                      </a:cubicBezTo>
                      <a:cubicBezTo>
                        <a:pt x="578" y="1045"/>
                        <a:pt x="578" y="1053"/>
                        <a:pt x="608" y="1068"/>
                      </a:cubicBezTo>
                      <a:lnTo>
                        <a:pt x="591" y="1047"/>
                      </a:lnTo>
                      <a:lnTo>
                        <a:pt x="591" y="1047"/>
                      </a:lnTo>
                      <a:cubicBezTo>
                        <a:pt x="599" y="1049"/>
                        <a:pt x="608" y="1056"/>
                        <a:pt x="608" y="1068"/>
                      </a:cubicBezTo>
                      <a:cubicBezTo>
                        <a:pt x="639" y="1114"/>
                        <a:pt x="684" y="1137"/>
                        <a:pt x="730" y="1137"/>
                      </a:cubicBezTo>
                      <a:cubicBezTo>
                        <a:pt x="776" y="1137"/>
                        <a:pt x="821" y="1114"/>
                        <a:pt x="852" y="1068"/>
                      </a:cubicBezTo>
                      <a:cubicBezTo>
                        <a:pt x="943" y="1007"/>
                        <a:pt x="973" y="886"/>
                        <a:pt x="912" y="764"/>
                      </a:cubicBezTo>
                      <a:lnTo>
                        <a:pt x="396" y="96"/>
                      </a:lnTo>
                      <a:cubicBezTo>
                        <a:pt x="363" y="30"/>
                        <a:pt x="313" y="0"/>
                        <a:pt x="2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4" name="Google Shape;604;p28"/>
                <p:cNvSpPr/>
                <p:nvPr/>
              </p:nvSpPr>
              <p:spPr>
                <a:xfrm>
                  <a:off x="4556505" y="3921219"/>
                  <a:ext cx="695961" cy="419548"/>
                </a:xfrm>
                <a:custGeom>
                  <a:rect b="b" l="l" r="r" t="t"/>
                  <a:pathLst>
                    <a:path extrusionOk="0" h="24774" w="41096">
                      <a:moveTo>
                        <a:pt x="0" y="22311"/>
                      </a:moveTo>
                      <a:lnTo>
                        <a:pt x="3891" y="24773"/>
                      </a:lnTo>
                      <a:cubicBezTo>
                        <a:pt x="3891" y="24773"/>
                        <a:pt x="6931" y="21946"/>
                        <a:pt x="10669" y="18603"/>
                      </a:cubicBezTo>
                      <a:cubicBezTo>
                        <a:pt x="14438" y="15259"/>
                        <a:pt x="17934" y="11369"/>
                        <a:pt x="19423" y="8390"/>
                      </a:cubicBezTo>
                      <a:cubicBezTo>
                        <a:pt x="19423" y="8390"/>
                        <a:pt x="30518" y="13162"/>
                        <a:pt x="36506" y="12007"/>
                      </a:cubicBezTo>
                      <a:cubicBezTo>
                        <a:pt x="39028" y="11521"/>
                        <a:pt x="40153" y="9788"/>
                        <a:pt x="40609" y="7965"/>
                      </a:cubicBezTo>
                      <a:cubicBezTo>
                        <a:pt x="40700" y="7721"/>
                        <a:pt x="40731" y="7448"/>
                        <a:pt x="40761" y="7144"/>
                      </a:cubicBezTo>
                      <a:cubicBezTo>
                        <a:pt x="41095" y="4834"/>
                        <a:pt x="40579" y="2585"/>
                        <a:pt x="40579" y="2585"/>
                      </a:cubicBezTo>
                      <a:cubicBezTo>
                        <a:pt x="40579" y="2585"/>
                        <a:pt x="26475" y="1"/>
                        <a:pt x="19180" y="214"/>
                      </a:cubicBezTo>
                      <a:cubicBezTo>
                        <a:pt x="18694" y="214"/>
                        <a:pt x="18207" y="244"/>
                        <a:pt x="17782" y="335"/>
                      </a:cubicBezTo>
                      <a:cubicBezTo>
                        <a:pt x="17083" y="396"/>
                        <a:pt x="16505" y="518"/>
                        <a:pt x="16019" y="670"/>
                      </a:cubicBezTo>
                      <a:cubicBezTo>
                        <a:pt x="15107" y="1034"/>
                        <a:pt x="13952" y="1977"/>
                        <a:pt x="12675" y="3344"/>
                      </a:cubicBezTo>
                      <a:cubicBezTo>
                        <a:pt x="12645" y="3375"/>
                        <a:pt x="12615" y="3436"/>
                        <a:pt x="12523" y="3496"/>
                      </a:cubicBezTo>
                      <a:cubicBezTo>
                        <a:pt x="7235" y="9424"/>
                        <a:pt x="0" y="22311"/>
                        <a:pt x="0" y="2231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28"/>
                <p:cNvSpPr/>
                <p:nvPr/>
              </p:nvSpPr>
              <p:spPr>
                <a:xfrm>
                  <a:off x="4806185" y="4060218"/>
                  <a:ext cx="187894" cy="110179"/>
                </a:xfrm>
                <a:custGeom>
                  <a:rect b="b" l="l" r="r" t="t"/>
                  <a:pathLst>
                    <a:path extrusionOk="0" h="6506" w="11095">
                      <a:moveTo>
                        <a:pt x="4712" y="1"/>
                      </a:moveTo>
                      <a:cubicBezTo>
                        <a:pt x="4681" y="1"/>
                        <a:pt x="4651" y="31"/>
                        <a:pt x="4590" y="122"/>
                      </a:cubicBezTo>
                      <a:cubicBezTo>
                        <a:pt x="4590" y="153"/>
                        <a:pt x="3161" y="3770"/>
                        <a:pt x="91" y="6141"/>
                      </a:cubicBezTo>
                      <a:cubicBezTo>
                        <a:pt x="0" y="6232"/>
                        <a:pt x="0" y="6293"/>
                        <a:pt x="31" y="6384"/>
                      </a:cubicBezTo>
                      <a:cubicBezTo>
                        <a:pt x="91" y="6445"/>
                        <a:pt x="122" y="6505"/>
                        <a:pt x="183" y="6505"/>
                      </a:cubicBezTo>
                      <a:cubicBezTo>
                        <a:pt x="243" y="6505"/>
                        <a:pt x="274" y="6505"/>
                        <a:pt x="274" y="6445"/>
                      </a:cubicBezTo>
                      <a:cubicBezTo>
                        <a:pt x="3009" y="4317"/>
                        <a:pt x="4499" y="1247"/>
                        <a:pt x="4833" y="457"/>
                      </a:cubicBezTo>
                      <a:cubicBezTo>
                        <a:pt x="6262" y="1277"/>
                        <a:pt x="10639" y="2584"/>
                        <a:pt x="10821" y="2615"/>
                      </a:cubicBezTo>
                      <a:cubicBezTo>
                        <a:pt x="10837" y="2620"/>
                        <a:pt x="10854" y="2623"/>
                        <a:pt x="10872" y="2623"/>
                      </a:cubicBezTo>
                      <a:cubicBezTo>
                        <a:pt x="10953" y="2623"/>
                        <a:pt x="11039" y="2568"/>
                        <a:pt x="11064" y="2493"/>
                      </a:cubicBezTo>
                      <a:cubicBezTo>
                        <a:pt x="11095" y="2432"/>
                        <a:pt x="11034" y="2311"/>
                        <a:pt x="10943" y="2280"/>
                      </a:cubicBezTo>
                      <a:cubicBezTo>
                        <a:pt x="10912" y="2280"/>
                        <a:pt x="6019" y="821"/>
                        <a:pt x="4864" y="31"/>
                      </a:cubicBezTo>
                      <a:cubicBezTo>
                        <a:pt x="4833" y="1"/>
                        <a:pt x="4742" y="1"/>
                        <a:pt x="47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6" name="Google Shape;606;p28"/>
                <p:cNvSpPr/>
                <p:nvPr/>
              </p:nvSpPr>
              <p:spPr>
                <a:xfrm>
                  <a:off x="4566277" y="4277160"/>
                  <a:ext cx="72600" cy="49230"/>
                </a:xfrm>
                <a:custGeom>
                  <a:rect b="b" l="l" r="r" t="t"/>
                  <a:pathLst>
                    <a:path extrusionOk="0" h="2907" w="4287">
                      <a:moveTo>
                        <a:pt x="168" y="0"/>
                      </a:moveTo>
                      <a:cubicBezTo>
                        <a:pt x="106" y="0"/>
                        <a:pt x="51" y="22"/>
                        <a:pt x="31" y="79"/>
                      </a:cubicBezTo>
                      <a:cubicBezTo>
                        <a:pt x="1" y="140"/>
                        <a:pt x="1" y="262"/>
                        <a:pt x="62" y="292"/>
                      </a:cubicBezTo>
                      <a:lnTo>
                        <a:pt x="4013" y="2876"/>
                      </a:lnTo>
                      <a:cubicBezTo>
                        <a:pt x="4074" y="2906"/>
                        <a:pt x="4104" y="2906"/>
                        <a:pt x="4135" y="2906"/>
                      </a:cubicBezTo>
                      <a:cubicBezTo>
                        <a:pt x="4165" y="2906"/>
                        <a:pt x="4256" y="2876"/>
                        <a:pt x="4256" y="2845"/>
                      </a:cubicBezTo>
                      <a:cubicBezTo>
                        <a:pt x="4287" y="2754"/>
                        <a:pt x="4287" y="2663"/>
                        <a:pt x="4226" y="2602"/>
                      </a:cubicBezTo>
                      <a:lnTo>
                        <a:pt x="274" y="19"/>
                      </a:lnTo>
                      <a:cubicBezTo>
                        <a:pt x="241" y="7"/>
                        <a:pt x="204" y="0"/>
                        <a:pt x="1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28"/>
                <p:cNvSpPr/>
                <p:nvPr/>
              </p:nvSpPr>
              <p:spPr>
                <a:xfrm>
                  <a:off x="4618798" y="4030884"/>
                  <a:ext cx="629559" cy="285185"/>
                </a:xfrm>
                <a:custGeom>
                  <a:rect b="b" l="l" r="r" t="t"/>
                  <a:pathLst>
                    <a:path extrusionOk="0" h="16840" w="37175">
                      <a:moveTo>
                        <a:pt x="14742" y="0"/>
                      </a:moveTo>
                      <a:cubicBezTo>
                        <a:pt x="14712" y="0"/>
                        <a:pt x="14681" y="61"/>
                        <a:pt x="14681" y="122"/>
                      </a:cubicBezTo>
                      <a:cubicBezTo>
                        <a:pt x="14681" y="152"/>
                        <a:pt x="12918" y="4620"/>
                        <a:pt x="9848" y="7356"/>
                      </a:cubicBezTo>
                      <a:cubicBezTo>
                        <a:pt x="6718" y="10122"/>
                        <a:pt x="274" y="16505"/>
                        <a:pt x="183" y="16566"/>
                      </a:cubicBezTo>
                      <a:cubicBezTo>
                        <a:pt x="0" y="16657"/>
                        <a:pt x="0" y="16718"/>
                        <a:pt x="91" y="16809"/>
                      </a:cubicBezTo>
                      <a:cubicBezTo>
                        <a:pt x="122" y="16839"/>
                        <a:pt x="152" y="16839"/>
                        <a:pt x="243" y="16839"/>
                      </a:cubicBezTo>
                      <a:cubicBezTo>
                        <a:pt x="274" y="16839"/>
                        <a:pt x="304" y="16839"/>
                        <a:pt x="365" y="16809"/>
                      </a:cubicBezTo>
                      <a:cubicBezTo>
                        <a:pt x="426" y="16718"/>
                        <a:pt x="6870" y="10365"/>
                        <a:pt x="10000" y="7599"/>
                      </a:cubicBezTo>
                      <a:cubicBezTo>
                        <a:pt x="12797" y="5137"/>
                        <a:pt x="14529" y="1277"/>
                        <a:pt x="14864" y="426"/>
                      </a:cubicBezTo>
                      <a:cubicBezTo>
                        <a:pt x="15988" y="882"/>
                        <a:pt x="23223" y="3617"/>
                        <a:pt x="29910" y="4012"/>
                      </a:cubicBezTo>
                      <a:cubicBezTo>
                        <a:pt x="30143" y="4024"/>
                        <a:pt x="30370" y="4030"/>
                        <a:pt x="30590" y="4030"/>
                      </a:cubicBezTo>
                      <a:cubicBezTo>
                        <a:pt x="33238" y="4030"/>
                        <a:pt x="34946" y="3224"/>
                        <a:pt x="35928" y="2523"/>
                      </a:cubicBezTo>
                      <a:cubicBezTo>
                        <a:pt x="36414" y="2189"/>
                        <a:pt x="36749" y="1793"/>
                        <a:pt x="37022" y="1490"/>
                      </a:cubicBezTo>
                      <a:cubicBezTo>
                        <a:pt x="37083" y="1216"/>
                        <a:pt x="37144" y="973"/>
                        <a:pt x="37174" y="669"/>
                      </a:cubicBezTo>
                      <a:lnTo>
                        <a:pt x="37174" y="669"/>
                      </a:lnTo>
                      <a:cubicBezTo>
                        <a:pt x="37113" y="730"/>
                        <a:pt x="37022" y="912"/>
                        <a:pt x="36870" y="1125"/>
                      </a:cubicBezTo>
                      <a:cubicBezTo>
                        <a:pt x="36627" y="1429"/>
                        <a:pt x="36262" y="1824"/>
                        <a:pt x="35685" y="2219"/>
                      </a:cubicBezTo>
                      <a:cubicBezTo>
                        <a:pt x="34736" y="2889"/>
                        <a:pt x="33121" y="3636"/>
                        <a:pt x="30627" y="3636"/>
                      </a:cubicBezTo>
                      <a:cubicBezTo>
                        <a:pt x="30405" y="3636"/>
                        <a:pt x="30176" y="3630"/>
                        <a:pt x="29940" y="3617"/>
                      </a:cubicBezTo>
                      <a:cubicBezTo>
                        <a:pt x="22767" y="3252"/>
                        <a:pt x="14925" y="61"/>
                        <a:pt x="148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8" name="Google Shape;608;p28"/>
                <p:cNvSpPr/>
                <p:nvPr/>
              </p:nvSpPr>
              <p:spPr>
                <a:xfrm>
                  <a:off x="5129472" y="3125196"/>
                  <a:ext cx="196649" cy="198495"/>
                </a:xfrm>
                <a:custGeom>
                  <a:rect b="b" l="l" r="r" t="t"/>
                  <a:pathLst>
                    <a:path extrusionOk="0" h="11721" w="11612">
                      <a:moveTo>
                        <a:pt x="7341" y="0"/>
                      </a:moveTo>
                      <a:cubicBezTo>
                        <a:pt x="6057" y="0"/>
                        <a:pt x="5107" y="1620"/>
                        <a:pt x="5107" y="1620"/>
                      </a:cubicBezTo>
                      <a:cubicBezTo>
                        <a:pt x="5107" y="1620"/>
                        <a:pt x="4705" y="1389"/>
                        <a:pt x="4124" y="1389"/>
                      </a:cubicBezTo>
                      <a:cubicBezTo>
                        <a:pt x="3788" y="1389"/>
                        <a:pt x="3392" y="1466"/>
                        <a:pt x="2980" y="1711"/>
                      </a:cubicBezTo>
                      <a:cubicBezTo>
                        <a:pt x="1885" y="2350"/>
                        <a:pt x="2524" y="4477"/>
                        <a:pt x="2524" y="4477"/>
                      </a:cubicBezTo>
                      <a:cubicBezTo>
                        <a:pt x="2524" y="4477"/>
                        <a:pt x="2183" y="4302"/>
                        <a:pt x="1744" y="4302"/>
                      </a:cubicBezTo>
                      <a:cubicBezTo>
                        <a:pt x="1386" y="4302"/>
                        <a:pt x="964" y="4419"/>
                        <a:pt x="609" y="4842"/>
                      </a:cubicBezTo>
                      <a:cubicBezTo>
                        <a:pt x="1" y="5420"/>
                        <a:pt x="670" y="6453"/>
                        <a:pt x="1247" y="7152"/>
                      </a:cubicBezTo>
                      <a:cubicBezTo>
                        <a:pt x="1581" y="7517"/>
                        <a:pt x="2463" y="8399"/>
                        <a:pt x="2463" y="8399"/>
                      </a:cubicBezTo>
                      <a:lnTo>
                        <a:pt x="3739" y="9341"/>
                      </a:lnTo>
                      <a:lnTo>
                        <a:pt x="4834" y="10283"/>
                      </a:lnTo>
                      <a:cubicBezTo>
                        <a:pt x="4834" y="10283"/>
                        <a:pt x="7360" y="11720"/>
                        <a:pt x="8486" y="11720"/>
                      </a:cubicBezTo>
                      <a:cubicBezTo>
                        <a:pt x="8650" y="11720"/>
                        <a:pt x="8784" y="11690"/>
                        <a:pt x="8876" y="11620"/>
                      </a:cubicBezTo>
                      <a:cubicBezTo>
                        <a:pt x="9302" y="11286"/>
                        <a:pt x="9271" y="10709"/>
                        <a:pt x="9180" y="10344"/>
                      </a:cubicBezTo>
                      <a:cubicBezTo>
                        <a:pt x="9120" y="10101"/>
                        <a:pt x="9028" y="9918"/>
                        <a:pt x="9028" y="9918"/>
                      </a:cubicBezTo>
                      <a:lnTo>
                        <a:pt x="9028" y="9918"/>
                      </a:lnTo>
                      <a:cubicBezTo>
                        <a:pt x="9028" y="9918"/>
                        <a:pt x="9120" y="9949"/>
                        <a:pt x="9271" y="9979"/>
                      </a:cubicBezTo>
                      <a:cubicBezTo>
                        <a:pt x="9370" y="10006"/>
                        <a:pt x="9492" y="10028"/>
                        <a:pt x="9623" y="10028"/>
                      </a:cubicBezTo>
                      <a:cubicBezTo>
                        <a:pt x="9938" y="10028"/>
                        <a:pt x="10303" y="9904"/>
                        <a:pt x="10518" y="9432"/>
                      </a:cubicBezTo>
                      <a:cubicBezTo>
                        <a:pt x="10943" y="8429"/>
                        <a:pt x="9667" y="7243"/>
                        <a:pt x="9667" y="7243"/>
                      </a:cubicBezTo>
                      <a:cubicBezTo>
                        <a:pt x="9667" y="7243"/>
                        <a:pt x="10700" y="7243"/>
                        <a:pt x="11156" y="6423"/>
                      </a:cubicBezTo>
                      <a:cubicBezTo>
                        <a:pt x="11612" y="5572"/>
                        <a:pt x="9879" y="4022"/>
                        <a:pt x="9879" y="4022"/>
                      </a:cubicBezTo>
                      <a:cubicBezTo>
                        <a:pt x="9879" y="4022"/>
                        <a:pt x="10487" y="3900"/>
                        <a:pt x="10183" y="2836"/>
                      </a:cubicBezTo>
                      <a:cubicBezTo>
                        <a:pt x="10003" y="2134"/>
                        <a:pt x="9424" y="2014"/>
                        <a:pt x="9052" y="2014"/>
                      </a:cubicBezTo>
                      <a:cubicBezTo>
                        <a:pt x="8861" y="2014"/>
                        <a:pt x="8724" y="2046"/>
                        <a:pt x="8724" y="2046"/>
                      </a:cubicBezTo>
                      <a:cubicBezTo>
                        <a:pt x="8724" y="2046"/>
                        <a:pt x="8907" y="161"/>
                        <a:pt x="7509" y="9"/>
                      </a:cubicBezTo>
                      <a:cubicBezTo>
                        <a:pt x="7452" y="3"/>
                        <a:pt x="7396" y="0"/>
                        <a:pt x="7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9" name="Google Shape;609;p28"/>
                <p:cNvSpPr/>
                <p:nvPr/>
              </p:nvSpPr>
              <p:spPr>
                <a:xfrm>
                  <a:off x="5166022" y="3267430"/>
                  <a:ext cx="44810" cy="39137"/>
                </a:xfrm>
                <a:custGeom>
                  <a:rect b="b" l="l" r="r" t="t"/>
                  <a:pathLst>
                    <a:path extrusionOk="0" h="2311" w="2646">
                      <a:moveTo>
                        <a:pt x="305" y="1"/>
                      </a:moveTo>
                      <a:cubicBezTo>
                        <a:pt x="305" y="1"/>
                        <a:pt x="2037" y="426"/>
                        <a:pt x="2645" y="1885"/>
                      </a:cubicBezTo>
                      <a:cubicBezTo>
                        <a:pt x="2645" y="1885"/>
                        <a:pt x="2433" y="2250"/>
                        <a:pt x="1825" y="2311"/>
                      </a:cubicBezTo>
                      <a:cubicBezTo>
                        <a:pt x="1825" y="2311"/>
                        <a:pt x="1521" y="1338"/>
                        <a:pt x="183" y="760"/>
                      </a:cubicBezTo>
                      <a:cubicBezTo>
                        <a:pt x="183" y="730"/>
                        <a:pt x="1" y="274"/>
                        <a:pt x="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0" name="Google Shape;610;p28"/>
                <p:cNvSpPr/>
                <p:nvPr/>
              </p:nvSpPr>
              <p:spPr>
                <a:xfrm>
                  <a:off x="5016217" y="3268023"/>
                  <a:ext cx="206438" cy="177530"/>
                </a:xfrm>
                <a:custGeom>
                  <a:rect b="b" l="l" r="r" t="t"/>
                  <a:pathLst>
                    <a:path extrusionOk="0" h="10483" w="12190">
                      <a:moveTo>
                        <a:pt x="6953" y="0"/>
                      </a:moveTo>
                      <a:cubicBezTo>
                        <a:pt x="6488" y="0"/>
                        <a:pt x="5968" y="28"/>
                        <a:pt x="5381" y="87"/>
                      </a:cubicBezTo>
                      <a:cubicBezTo>
                        <a:pt x="1916" y="452"/>
                        <a:pt x="1" y="2975"/>
                        <a:pt x="457" y="5741"/>
                      </a:cubicBezTo>
                      <a:cubicBezTo>
                        <a:pt x="761" y="7443"/>
                        <a:pt x="1916" y="7747"/>
                        <a:pt x="1916" y="7747"/>
                      </a:cubicBezTo>
                      <a:lnTo>
                        <a:pt x="8238" y="10482"/>
                      </a:lnTo>
                      <a:cubicBezTo>
                        <a:pt x="8238" y="10482"/>
                        <a:pt x="10031" y="9966"/>
                        <a:pt x="10943" y="8598"/>
                      </a:cubicBezTo>
                      <a:cubicBezTo>
                        <a:pt x="11885" y="7169"/>
                        <a:pt x="12189" y="4586"/>
                        <a:pt x="11338" y="2823"/>
                      </a:cubicBezTo>
                      <a:cubicBezTo>
                        <a:pt x="10624" y="1262"/>
                        <a:pt x="10071" y="0"/>
                        <a:pt x="69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28"/>
                <p:cNvSpPr/>
                <p:nvPr/>
              </p:nvSpPr>
              <p:spPr>
                <a:xfrm>
                  <a:off x="5035372" y="3388409"/>
                  <a:ext cx="30805" cy="43574"/>
                </a:xfrm>
                <a:custGeom>
                  <a:rect b="b" l="l" r="r" t="t"/>
                  <a:pathLst>
                    <a:path extrusionOk="0" h="2573" w="1819">
                      <a:moveTo>
                        <a:pt x="724" y="0"/>
                      </a:moveTo>
                      <a:cubicBezTo>
                        <a:pt x="724" y="0"/>
                        <a:pt x="146" y="61"/>
                        <a:pt x="86" y="791"/>
                      </a:cubicBezTo>
                      <a:cubicBezTo>
                        <a:pt x="1" y="1470"/>
                        <a:pt x="338" y="2572"/>
                        <a:pt x="950" y="2572"/>
                      </a:cubicBezTo>
                      <a:cubicBezTo>
                        <a:pt x="994" y="2572"/>
                        <a:pt x="1041" y="2566"/>
                        <a:pt x="1089" y="2554"/>
                      </a:cubicBezTo>
                      <a:cubicBezTo>
                        <a:pt x="1818" y="2341"/>
                        <a:pt x="724" y="0"/>
                        <a:pt x="724"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28"/>
                <p:cNvSpPr/>
                <p:nvPr/>
              </p:nvSpPr>
              <p:spPr>
                <a:xfrm>
                  <a:off x="5037845" y="3424399"/>
                  <a:ext cx="23184" cy="21846"/>
                </a:xfrm>
                <a:custGeom>
                  <a:rect b="b" l="l" r="r" t="t"/>
                  <a:pathLst>
                    <a:path extrusionOk="0" h="1290" w="1369">
                      <a:moveTo>
                        <a:pt x="674" y="1"/>
                      </a:moveTo>
                      <a:cubicBezTo>
                        <a:pt x="653" y="1"/>
                        <a:pt x="631" y="1"/>
                        <a:pt x="608" y="3"/>
                      </a:cubicBezTo>
                      <a:cubicBezTo>
                        <a:pt x="244" y="34"/>
                        <a:pt x="0" y="368"/>
                        <a:pt x="31" y="733"/>
                      </a:cubicBezTo>
                      <a:cubicBezTo>
                        <a:pt x="85" y="1060"/>
                        <a:pt x="360" y="1289"/>
                        <a:pt x="657" y="1289"/>
                      </a:cubicBezTo>
                      <a:cubicBezTo>
                        <a:pt x="691" y="1289"/>
                        <a:pt x="726" y="1286"/>
                        <a:pt x="760" y="1280"/>
                      </a:cubicBezTo>
                      <a:cubicBezTo>
                        <a:pt x="1155" y="1249"/>
                        <a:pt x="1368" y="915"/>
                        <a:pt x="1338" y="581"/>
                      </a:cubicBezTo>
                      <a:cubicBezTo>
                        <a:pt x="1309" y="237"/>
                        <a:pt x="1037" y="1"/>
                        <a:pt x="6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3" name="Google Shape;613;p28"/>
                <p:cNvSpPr/>
                <p:nvPr/>
              </p:nvSpPr>
              <p:spPr>
                <a:xfrm>
                  <a:off x="5083659" y="3430107"/>
                  <a:ext cx="102457" cy="122830"/>
                </a:xfrm>
                <a:custGeom>
                  <a:rect b="b" l="l" r="r" t="t"/>
                  <a:pathLst>
                    <a:path extrusionOk="0" h="7253" w="6050">
                      <a:moveTo>
                        <a:pt x="4833" y="1"/>
                      </a:moveTo>
                      <a:lnTo>
                        <a:pt x="4621" y="122"/>
                      </a:lnTo>
                      <a:lnTo>
                        <a:pt x="4378" y="304"/>
                      </a:lnTo>
                      <a:cubicBezTo>
                        <a:pt x="3375" y="1703"/>
                        <a:pt x="1885" y="2584"/>
                        <a:pt x="31" y="3070"/>
                      </a:cubicBezTo>
                      <a:cubicBezTo>
                        <a:pt x="31" y="3192"/>
                        <a:pt x="61" y="3344"/>
                        <a:pt x="61" y="3466"/>
                      </a:cubicBezTo>
                      <a:cubicBezTo>
                        <a:pt x="153" y="4043"/>
                        <a:pt x="183" y="4499"/>
                        <a:pt x="183" y="4894"/>
                      </a:cubicBezTo>
                      <a:lnTo>
                        <a:pt x="183" y="5350"/>
                      </a:lnTo>
                      <a:cubicBezTo>
                        <a:pt x="153" y="5745"/>
                        <a:pt x="122" y="6080"/>
                        <a:pt x="1" y="6475"/>
                      </a:cubicBezTo>
                      <a:cubicBezTo>
                        <a:pt x="1" y="6475"/>
                        <a:pt x="232" y="7252"/>
                        <a:pt x="1847" y="7252"/>
                      </a:cubicBezTo>
                      <a:cubicBezTo>
                        <a:pt x="2175" y="7252"/>
                        <a:pt x="2559" y="7220"/>
                        <a:pt x="3010" y="7143"/>
                      </a:cubicBezTo>
                      <a:cubicBezTo>
                        <a:pt x="5077" y="6809"/>
                        <a:pt x="6049" y="4894"/>
                        <a:pt x="6049" y="4894"/>
                      </a:cubicBezTo>
                      <a:cubicBezTo>
                        <a:pt x="5137" y="3435"/>
                        <a:pt x="4712" y="2098"/>
                        <a:pt x="4833" y="456"/>
                      </a:cubicBezTo>
                      <a:lnTo>
                        <a:pt x="4864" y="122"/>
                      </a:lnTo>
                      <a:lnTo>
                        <a:pt x="4833" y="1"/>
                      </a:ln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4" name="Google Shape;614;p28"/>
                <p:cNvSpPr/>
                <p:nvPr/>
              </p:nvSpPr>
              <p:spPr>
                <a:xfrm>
                  <a:off x="5084167" y="3460474"/>
                  <a:ext cx="52007" cy="52532"/>
                </a:xfrm>
                <a:custGeom>
                  <a:rect b="b" l="l" r="r" t="t"/>
                  <a:pathLst>
                    <a:path extrusionOk="0" h="3102" w="3071">
                      <a:moveTo>
                        <a:pt x="3071" y="1"/>
                      </a:moveTo>
                      <a:lnTo>
                        <a:pt x="3071" y="1"/>
                      </a:lnTo>
                      <a:cubicBezTo>
                        <a:pt x="2279" y="736"/>
                        <a:pt x="1251" y="1287"/>
                        <a:pt x="328" y="1287"/>
                      </a:cubicBezTo>
                      <a:cubicBezTo>
                        <a:pt x="259" y="1287"/>
                        <a:pt x="190" y="1284"/>
                        <a:pt x="123" y="1277"/>
                      </a:cubicBezTo>
                      <a:lnTo>
                        <a:pt x="1" y="1277"/>
                      </a:lnTo>
                      <a:cubicBezTo>
                        <a:pt x="1" y="1399"/>
                        <a:pt x="31" y="1551"/>
                        <a:pt x="31" y="1673"/>
                      </a:cubicBezTo>
                      <a:cubicBezTo>
                        <a:pt x="123" y="2250"/>
                        <a:pt x="153" y="2706"/>
                        <a:pt x="153" y="3101"/>
                      </a:cubicBezTo>
                      <a:cubicBezTo>
                        <a:pt x="1855" y="2493"/>
                        <a:pt x="2706" y="913"/>
                        <a:pt x="3071"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5" name="Google Shape;615;p28"/>
                <p:cNvSpPr/>
                <p:nvPr/>
              </p:nvSpPr>
              <p:spPr>
                <a:xfrm>
                  <a:off x="5029089" y="3291599"/>
                  <a:ext cx="174007" cy="192703"/>
                </a:xfrm>
                <a:custGeom>
                  <a:rect b="b" l="l" r="r" t="t"/>
                  <a:pathLst>
                    <a:path extrusionOk="0" h="11379" w="10275">
                      <a:moveTo>
                        <a:pt x="5796" y="1"/>
                      </a:moveTo>
                      <a:cubicBezTo>
                        <a:pt x="5403" y="1"/>
                        <a:pt x="4972" y="39"/>
                        <a:pt x="4499" y="124"/>
                      </a:cubicBezTo>
                      <a:cubicBezTo>
                        <a:pt x="821" y="853"/>
                        <a:pt x="1" y="2677"/>
                        <a:pt x="365" y="4349"/>
                      </a:cubicBezTo>
                      <a:cubicBezTo>
                        <a:pt x="548" y="5200"/>
                        <a:pt x="1216" y="7175"/>
                        <a:pt x="1216" y="7175"/>
                      </a:cubicBezTo>
                      <a:lnTo>
                        <a:pt x="1216" y="7236"/>
                      </a:lnTo>
                      <a:cubicBezTo>
                        <a:pt x="1156" y="7419"/>
                        <a:pt x="1125" y="7601"/>
                        <a:pt x="1125" y="7844"/>
                      </a:cubicBezTo>
                      <a:cubicBezTo>
                        <a:pt x="1064" y="9273"/>
                        <a:pt x="1460" y="11157"/>
                        <a:pt x="2919" y="11340"/>
                      </a:cubicBezTo>
                      <a:cubicBezTo>
                        <a:pt x="2992" y="11340"/>
                        <a:pt x="3240" y="11379"/>
                        <a:pt x="3569" y="11379"/>
                      </a:cubicBezTo>
                      <a:cubicBezTo>
                        <a:pt x="3652" y="11379"/>
                        <a:pt x="3739" y="11376"/>
                        <a:pt x="3830" y="11370"/>
                      </a:cubicBezTo>
                      <a:cubicBezTo>
                        <a:pt x="5138" y="11188"/>
                        <a:pt x="7508" y="9972"/>
                        <a:pt x="8147" y="8179"/>
                      </a:cubicBezTo>
                      <a:cubicBezTo>
                        <a:pt x="8177" y="8148"/>
                        <a:pt x="8177" y="8148"/>
                        <a:pt x="8177" y="8118"/>
                      </a:cubicBezTo>
                      <a:cubicBezTo>
                        <a:pt x="8177" y="8027"/>
                        <a:pt x="8238" y="7996"/>
                        <a:pt x="8238" y="7905"/>
                      </a:cubicBezTo>
                      <a:lnTo>
                        <a:pt x="8268" y="7905"/>
                      </a:lnTo>
                      <a:cubicBezTo>
                        <a:pt x="9575" y="7753"/>
                        <a:pt x="10274" y="6446"/>
                        <a:pt x="10214" y="5443"/>
                      </a:cubicBezTo>
                      <a:cubicBezTo>
                        <a:pt x="10183" y="5109"/>
                        <a:pt x="10062" y="4683"/>
                        <a:pt x="9666" y="4531"/>
                      </a:cubicBezTo>
                      <a:cubicBezTo>
                        <a:pt x="9849" y="4349"/>
                        <a:pt x="9788" y="3072"/>
                        <a:pt x="9697" y="2890"/>
                      </a:cubicBezTo>
                      <a:cubicBezTo>
                        <a:pt x="9378" y="1828"/>
                        <a:pt x="8503" y="1"/>
                        <a:pt x="5796"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28"/>
                <p:cNvSpPr/>
                <p:nvPr/>
              </p:nvSpPr>
              <p:spPr>
                <a:xfrm>
                  <a:off x="5028055" y="3286789"/>
                  <a:ext cx="175040" cy="117072"/>
                </a:xfrm>
                <a:custGeom>
                  <a:rect b="b" l="l" r="r" t="t"/>
                  <a:pathLst>
                    <a:path extrusionOk="0" h="6913" w="10336">
                      <a:moveTo>
                        <a:pt x="5691" y="0"/>
                      </a:moveTo>
                      <a:cubicBezTo>
                        <a:pt x="5510" y="0"/>
                        <a:pt x="5325" y="14"/>
                        <a:pt x="5138" y="43"/>
                      </a:cubicBezTo>
                      <a:cubicBezTo>
                        <a:pt x="2372" y="438"/>
                        <a:pt x="1" y="2049"/>
                        <a:pt x="92" y="4025"/>
                      </a:cubicBezTo>
                      <a:cubicBezTo>
                        <a:pt x="135" y="5406"/>
                        <a:pt x="340" y="5614"/>
                        <a:pt x="460" y="5614"/>
                      </a:cubicBezTo>
                      <a:cubicBezTo>
                        <a:pt x="512" y="5614"/>
                        <a:pt x="548" y="5575"/>
                        <a:pt x="548" y="5575"/>
                      </a:cubicBezTo>
                      <a:cubicBezTo>
                        <a:pt x="548" y="5575"/>
                        <a:pt x="487" y="5453"/>
                        <a:pt x="609" y="3873"/>
                      </a:cubicBezTo>
                      <a:cubicBezTo>
                        <a:pt x="710" y="2937"/>
                        <a:pt x="2759" y="2369"/>
                        <a:pt x="4031" y="2369"/>
                      </a:cubicBezTo>
                      <a:cubicBezTo>
                        <a:pt x="4658" y="2369"/>
                        <a:pt x="5097" y="2507"/>
                        <a:pt x="5016" y="2809"/>
                      </a:cubicBezTo>
                      <a:cubicBezTo>
                        <a:pt x="5016" y="2809"/>
                        <a:pt x="4986" y="3873"/>
                        <a:pt x="5928" y="4390"/>
                      </a:cubicBezTo>
                      <a:cubicBezTo>
                        <a:pt x="6475" y="4693"/>
                        <a:pt x="6931" y="4997"/>
                        <a:pt x="6749" y="5605"/>
                      </a:cubicBezTo>
                      <a:cubicBezTo>
                        <a:pt x="6506" y="6426"/>
                        <a:pt x="6749" y="6912"/>
                        <a:pt x="7205" y="6912"/>
                      </a:cubicBezTo>
                      <a:cubicBezTo>
                        <a:pt x="8025" y="6912"/>
                        <a:pt x="8025" y="5089"/>
                        <a:pt x="9727" y="4815"/>
                      </a:cubicBezTo>
                      <a:cubicBezTo>
                        <a:pt x="9727" y="4815"/>
                        <a:pt x="10335" y="4633"/>
                        <a:pt x="10183" y="3569"/>
                      </a:cubicBezTo>
                      <a:cubicBezTo>
                        <a:pt x="10042" y="2577"/>
                        <a:pt x="8183" y="0"/>
                        <a:pt x="56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7" name="Google Shape;617;p28"/>
                <p:cNvSpPr/>
                <p:nvPr/>
              </p:nvSpPr>
              <p:spPr>
                <a:xfrm>
                  <a:off x="5168596" y="3414627"/>
                  <a:ext cx="23184" cy="22236"/>
                </a:xfrm>
                <a:custGeom>
                  <a:rect b="b" l="l" r="r" t="t"/>
                  <a:pathLst>
                    <a:path extrusionOk="0" h="1313" w="1369">
                      <a:moveTo>
                        <a:pt x="660" y="0"/>
                      </a:moveTo>
                      <a:cubicBezTo>
                        <a:pt x="643" y="0"/>
                        <a:pt x="626" y="1"/>
                        <a:pt x="609" y="3"/>
                      </a:cubicBezTo>
                      <a:cubicBezTo>
                        <a:pt x="214" y="33"/>
                        <a:pt x="1" y="398"/>
                        <a:pt x="31" y="732"/>
                      </a:cubicBezTo>
                      <a:cubicBezTo>
                        <a:pt x="60" y="1076"/>
                        <a:pt x="386" y="1312"/>
                        <a:pt x="704" y="1312"/>
                      </a:cubicBezTo>
                      <a:cubicBezTo>
                        <a:pt x="723" y="1312"/>
                        <a:pt x="742" y="1311"/>
                        <a:pt x="761" y="1310"/>
                      </a:cubicBezTo>
                      <a:cubicBezTo>
                        <a:pt x="1126" y="1249"/>
                        <a:pt x="1369" y="915"/>
                        <a:pt x="1338" y="580"/>
                      </a:cubicBezTo>
                      <a:cubicBezTo>
                        <a:pt x="1281" y="263"/>
                        <a:pt x="977" y="0"/>
                        <a:pt x="6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8" name="Google Shape;618;p28"/>
                <p:cNvSpPr/>
                <p:nvPr/>
              </p:nvSpPr>
              <p:spPr>
                <a:xfrm>
                  <a:off x="5068212" y="3429920"/>
                  <a:ext cx="28840" cy="13565"/>
                </a:xfrm>
                <a:custGeom>
                  <a:rect b="b" l="l" r="r" t="t"/>
                  <a:pathLst>
                    <a:path extrusionOk="0" h="801" w="1703">
                      <a:moveTo>
                        <a:pt x="1532" y="0"/>
                      </a:moveTo>
                      <a:cubicBezTo>
                        <a:pt x="1481" y="0"/>
                        <a:pt x="1429" y="34"/>
                        <a:pt x="1429" y="103"/>
                      </a:cubicBezTo>
                      <a:cubicBezTo>
                        <a:pt x="1429" y="103"/>
                        <a:pt x="1338" y="437"/>
                        <a:pt x="882" y="559"/>
                      </a:cubicBezTo>
                      <a:cubicBezTo>
                        <a:pt x="821" y="567"/>
                        <a:pt x="764" y="571"/>
                        <a:pt x="711" y="571"/>
                      </a:cubicBezTo>
                      <a:cubicBezTo>
                        <a:pt x="392" y="571"/>
                        <a:pt x="213" y="437"/>
                        <a:pt x="213" y="437"/>
                      </a:cubicBezTo>
                      <a:cubicBezTo>
                        <a:pt x="198" y="422"/>
                        <a:pt x="175" y="414"/>
                        <a:pt x="145" y="414"/>
                      </a:cubicBezTo>
                      <a:cubicBezTo>
                        <a:pt x="115" y="414"/>
                        <a:pt x="77" y="422"/>
                        <a:pt x="31" y="437"/>
                      </a:cubicBezTo>
                      <a:cubicBezTo>
                        <a:pt x="1" y="467"/>
                        <a:pt x="1" y="559"/>
                        <a:pt x="31" y="619"/>
                      </a:cubicBezTo>
                      <a:cubicBezTo>
                        <a:pt x="31" y="618"/>
                        <a:pt x="32" y="617"/>
                        <a:pt x="33" y="617"/>
                      </a:cubicBezTo>
                      <a:cubicBezTo>
                        <a:pt x="56" y="617"/>
                        <a:pt x="265" y="800"/>
                        <a:pt x="645" y="800"/>
                      </a:cubicBezTo>
                      <a:cubicBezTo>
                        <a:pt x="726" y="800"/>
                        <a:pt x="816" y="792"/>
                        <a:pt x="913" y="771"/>
                      </a:cubicBezTo>
                      <a:cubicBezTo>
                        <a:pt x="1490" y="650"/>
                        <a:pt x="1672" y="194"/>
                        <a:pt x="1672" y="163"/>
                      </a:cubicBezTo>
                      <a:cubicBezTo>
                        <a:pt x="1703" y="103"/>
                        <a:pt x="1672" y="12"/>
                        <a:pt x="1581" y="12"/>
                      </a:cubicBezTo>
                      <a:cubicBezTo>
                        <a:pt x="1566" y="4"/>
                        <a:pt x="1549" y="0"/>
                        <a:pt x="1532"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28"/>
                <p:cNvSpPr/>
                <p:nvPr/>
              </p:nvSpPr>
              <p:spPr>
                <a:xfrm>
                  <a:off x="5065130" y="3394591"/>
                  <a:ext cx="15462" cy="30381"/>
                </a:xfrm>
                <a:custGeom>
                  <a:rect b="b" l="l" r="r" t="t"/>
                  <a:pathLst>
                    <a:path extrusionOk="0" h="1794" w="913">
                      <a:moveTo>
                        <a:pt x="791" y="0"/>
                      </a:moveTo>
                      <a:cubicBezTo>
                        <a:pt x="760" y="0"/>
                        <a:pt x="669" y="31"/>
                        <a:pt x="669" y="122"/>
                      </a:cubicBezTo>
                      <a:cubicBezTo>
                        <a:pt x="639" y="669"/>
                        <a:pt x="395" y="1064"/>
                        <a:pt x="31" y="1338"/>
                      </a:cubicBezTo>
                      <a:cubicBezTo>
                        <a:pt x="0" y="1368"/>
                        <a:pt x="0" y="1398"/>
                        <a:pt x="0" y="1459"/>
                      </a:cubicBezTo>
                      <a:cubicBezTo>
                        <a:pt x="0" y="1490"/>
                        <a:pt x="31" y="1520"/>
                        <a:pt x="61" y="1520"/>
                      </a:cubicBezTo>
                      <a:lnTo>
                        <a:pt x="608" y="1794"/>
                      </a:lnTo>
                      <a:lnTo>
                        <a:pt x="669" y="1794"/>
                      </a:lnTo>
                      <a:cubicBezTo>
                        <a:pt x="699" y="1794"/>
                        <a:pt x="760" y="1763"/>
                        <a:pt x="699" y="1702"/>
                      </a:cubicBezTo>
                      <a:cubicBezTo>
                        <a:pt x="760" y="1642"/>
                        <a:pt x="760" y="1611"/>
                        <a:pt x="669" y="1550"/>
                      </a:cubicBezTo>
                      <a:lnTo>
                        <a:pt x="304" y="1368"/>
                      </a:lnTo>
                      <a:cubicBezTo>
                        <a:pt x="639" y="1064"/>
                        <a:pt x="821" y="699"/>
                        <a:pt x="912" y="122"/>
                      </a:cubicBezTo>
                      <a:cubicBezTo>
                        <a:pt x="912" y="91"/>
                        <a:pt x="851" y="0"/>
                        <a:pt x="791"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28"/>
                <p:cNvSpPr/>
                <p:nvPr/>
              </p:nvSpPr>
              <p:spPr>
                <a:xfrm>
                  <a:off x="5082473" y="3357008"/>
                  <a:ext cx="38781" cy="15970"/>
                </a:xfrm>
                <a:custGeom>
                  <a:rect b="b" l="l" r="r" t="t"/>
                  <a:pathLst>
                    <a:path extrusionOk="0" h="943" w="2290">
                      <a:moveTo>
                        <a:pt x="770" y="0"/>
                      </a:moveTo>
                      <a:cubicBezTo>
                        <a:pt x="557" y="0"/>
                        <a:pt x="375" y="61"/>
                        <a:pt x="253" y="152"/>
                      </a:cubicBezTo>
                      <a:cubicBezTo>
                        <a:pt x="0" y="321"/>
                        <a:pt x="163" y="645"/>
                        <a:pt x="429" y="645"/>
                      </a:cubicBezTo>
                      <a:cubicBezTo>
                        <a:pt x="451" y="645"/>
                        <a:pt x="473" y="643"/>
                        <a:pt x="496" y="639"/>
                      </a:cubicBezTo>
                      <a:cubicBezTo>
                        <a:pt x="557" y="639"/>
                        <a:pt x="648" y="608"/>
                        <a:pt x="770" y="608"/>
                      </a:cubicBezTo>
                      <a:cubicBezTo>
                        <a:pt x="809" y="604"/>
                        <a:pt x="850" y="602"/>
                        <a:pt x="893" y="602"/>
                      </a:cubicBezTo>
                      <a:cubicBezTo>
                        <a:pt x="1451" y="602"/>
                        <a:pt x="2289" y="943"/>
                        <a:pt x="2289" y="943"/>
                      </a:cubicBezTo>
                      <a:cubicBezTo>
                        <a:pt x="2289" y="943"/>
                        <a:pt x="1864" y="61"/>
                        <a:pt x="7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1" name="Google Shape;621;p28"/>
                <p:cNvSpPr/>
                <p:nvPr/>
              </p:nvSpPr>
              <p:spPr>
                <a:xfrm>
                  <a:off x="5038353" y="3362580"/>
                  <a:ext cx="30906" cy="19153"/>
                </a:xfrm>
                <a:custGeom>
                  <a:rect b="b" l="l" r="r" t="t"/>
                  <a:pathLst>
                    <a:path extrusionOk="0" h="1131" w="1825">
                      <a:moveTo>
                        <a:pt x="1269" y="1"/>
                      </a:moveTo>
                      <a:cubicBezTo>
                        <a:pt x="1184" y="1"/>
                        <a:pt x="1094" y="10"/>
                        <a:pt x="1004" y="36"/>
                      </a:cubicBezTo>
                      <a:cubicBezTo>
                        <a:pt x="1" y="370"/>
                        <a:pt x="62" y="1130"/>
                        <a:pt x="62" y="1130"/>
                      </a:cubicBezTo>
                      <a:cubicBezTo>
                        <a:pt x="62" y="1130"/>
                        <a:pt x="669" y="735"/>
                        <a:pt x="1156" y="614"/>
                      </a:cubicBezTo>
                      <a:cubicBezTo>
                        <a:pt x="1277" y="583"/>
                        <a:pt x="1369" y="583"/>
                        <a:pt x="1460" y="583"/>
                      </a:cubicBezTo>
                      <a:cubicBezTo>
                        <a:pt x="1764" y="583"/>
                        <a:pt x="1824" y="158"/>
                        <a:pt x="1581" y="36"/>
                      </a:cubicBezTo>
                      <a:cubicBezTo>
                        <a:pt x="1494" y="19"/>
                        <a:pt x="1386" y="1"/>
                        <a:pt x="1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2" name="Google Shape;622;p28"/>
                <p:cNvSpPr/>
                <p:nvPr/>
              </p:nvSpPr>
              <p:spPr>
                <a:xfrm>
                  <a:off x="5152642" y="3419471"/>
                  <a:ext cx="16495" cy="10652"/>
                </a:xfrm>
                <a:custGeom>
                  <a:rect b="b" l="l" r="r" t="t"/>
                  <a:pathLst>
                    <a:path extrusionOk="0" h="629" w="974">
                      <a:moveTo>
                        <a:pt x="159" y="1"/>
                      </a:moveTo>
                      <a:cubicBezTo>
                        <a:pt x="132" y="1"/>
                        <a:pt x="99" y="8"/>
                        <a:pt x="61" y="21"/>
                      </a:cubicBezTo>
                      <a:cubicBezTo>
                        <a:pt x="1" y="51"/>
                        <a:pt x="1" y="142"/>
                        <a:pt x="31" y="203"/>
                      </a:cubicBezTo>
                      <a:cubicBezTo>
                        <a:pt x="153" y="325"/>
                        <a:pt x="213" y="416"/>
                        <a:pt x="335" y="477"/>
                      </a:cubicBezTo>
                      <a:cubicBezTo>
                        <a:pt x="517" y="598"/>
                        <a:pt x="700" y="629"/>
                        <a:pt x="852" y="629"/>
                      </a:cubicBezTo>
                      <a:cubicBezTo>
                        <a:pt x="912" y="598"/>
                        <a:pt x="912" y="598"/>
                        <a:pt x="912" y="568"/>
                      </a:cubicBezTo>
                      <a:cubicBezTo>
                        <a:pt x="912" y="477"/>
                        <a:pt x="943" y="446"/>
                        <a:pt x="973" y="355"/>
                      </a:cubicBezTo>
                      <a:lnTo>
                        <a:pt x="821" y="355"/>
                      </a:lnTo>
                      <a:cubicBezTo>
                        <a:pt x="760" y="355"/>
                        <a:pt x="669" y="355"/>
                        <a:pt x="609" y="325"/>
                      </a:cubicBezTo>
                      <a:cubicBezTo>
                        <a:pt x="487" y="264"/>
                        <a:pt x="365" y="173"/>
                        <a:pt x="244" y="51"/>
                      </a:cubicBezTo>
                      <a:cubicBezTo>
                        <a:pt x="226" y="15"/>
                        <a:pt x="198" y="1"/>
                        <a:pt x="159"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28"/>
                <p:cNvSpPr/>
                <p:nvPr/>
              </p:nvSpPr>
              <p:spPr>
                <a:xfrm>
                  <a:off x="5162939" y="3381007"/>
                  <a:ext cx="26791" cy="31618"/>
                </a:xfrm>
                <a:custGeom>
                  <a:rect b="b" l="l" r="r" t="t"/>
                  <a:pathLst>
                    <a:path extrusionOk="0" h="1867" w="1582">
                      <a:moveTo>
                        <a:pt x="1418" y="1"/>
                      </a:moveTo>
                      <a:cubicBezTo>
                        <a:pt x="1401" y="1"/>
                        <a:pt x="1384" y="4"/>
                        <a:pt x="1368" y="12"/>
                      </a:cubicBezTo>
                      <a:cubicBezTo>
                        <a:pt x="1308" y="42"/>
                        <a:pt x="92" y="589"/>
                        <a:pt x="1" y="1714"/>
                      </a:cubicBezTo>
                      <a:cubicBezTo>
                        <a:pt x="1" y="1805"/>
                        <a:pt x="31" y="1866"/>
                        <a:pt x="92" y="1866"/>
                      </a:cubicBezTo>
                      <a:lnTo>
                        <a:pt x="183" y="1866"/>
                      </a:lnTo>
                      <a:cubicBezTo>
                        <a:pt x="213" y="1866"/>
                        <a:pt x="304" y="1805"/>
                        <a:pt x="304" y="1775"/>
                      </a:cubicBezTo>
                      <a:cubicBezTo>
                        <a:pt x="365" y="802"/>
                        <a:pt x="1460" y="285"/>
                        <a:pt x="1460" y="285"/>
                      </a:cubicBezTo>
                      <a:cubicBezTo>
                        <a:pt x="1551" y="255"/>
                        <a:pt x="1581" y="164"/>
                        <a:pt x="1551" y="103"/>
                      </a:cubicBezTo>
                      <a:cubicBezTo>
                        <a:pt x="1528" y="35"/>
                        <a:pt x="1471" y="1"/>
                        <a:pt x="1418"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28"/>
                <p:cNvSpPr/>
                <p:nvPr/>
              </p:nvSpPr>
              <p:spPr>
                <a:xfrm>
                  <a:off x="5169121" y="3391915"/>
                  <a:ext cx="17511" cy="9890"/>
                </a:xfrm>
                <a:custGeom>
                  <a:rect b="b" l="l" r="r" t="t"/>
                  <a:pathLst>
                    <a:path extrusionOk="0" h="584" w="1034">
                      <a:moveTo>
                        <a:pt x="234" y="0"/>
                      </a:moveTo>
                      <a:cubicBezTo>
                        <a:pt x="198" y="0"/>
                        <a:pt x="160" y="2"/>
                        <a:pt x="122" y="6"/>
                      </a:cubicBezTo>
                      <a:cubicBezTo>
                        <a:pt x="31" y="6"/>
                        <a:pt x="0" y="97"/>
                        <a:pt x="0" y="158"/>
                      </a:cubicBezTo>
                      <a:cubicBezTo>
                        <a:pt x="0" y="249"/>
                        <a:pt x="91" y="280"/>
                        <a:pt x="152" y="280"/>
                      </a:cubicBezTo>
                      <a:cubicBezTo>
                        <a:pt x="175" y="278"/>
                        <a:pt x="198" y="277"/>
                        <a:pt x="220" y="277"/>
                      </a:cubicBezTo>
                      <a:cubicBezTo>
                        <a:pt x="572" y="277"/>
                        <a:pt x="760" y="493"/>
                        <a:pt x="760" y="493"/>
                      </a:cubicBezTo>
                      <a:cubicBezTo>
                        <a:pt x="791" y="584"/>
                        <a:pt x="882" y="584"/>
                        <a:pt x="912" y="584"/>
                      </a:cubicBezTo>
                      <a:cubicBezTo>
                        <a:pt x="912" y="584"/>
                        <a:pt x="943" y="584"/>
                        <a:pt x="943" y="553"/>
                      </a:cubicBezTo>
                      <a:cubicBezTo>
                        <a:pt x="1034" y="493"/>
                        <a:pt x="1034" y="432"/>
                        <a:pt x="1003" y="371"/>
                      </a:cubicBezTo>
                      <a:cubicBezTo>
                        <a:pt x="1003" y="371"/>
                        <a:pt x="739" y="0"/>
                        <a:pt x="234"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28"/>
                <p:cNvSpPr/>
                <p:nvPr/>
              </p:nvSpPr>
              <p:spPr>
                <a:xfrm>
                  <a:off x="5094989" y="3386800"/>
                  <a:ext cx="9280" cy="15699"/>
                </a:xfrm>
                <a:custGeom>
                  <a:rect b="b" l="l" r="r" t="t"/>
                  <a:pathLst>
                    <a:path extrusionOk="0" h="927" w="548">
                      <a:moveTo>
                        <a:pt x="245" y="1"/>
                      </a:moveTo>
                      <a:cubicBezTo>
                        <a:pt x="235" y="1"/>
                        <a:pt x="224" y="2"/>
                        <a:pt x="213" y="4"/>
                      </a:cubicBezTo>
                      <a:cubicBezTo>
                        <a:pt x="91" y="65"/>
                        <a:pt x="0" y="278"/>
                        <a:pt x="0" y="521"/>
                      </a:cubicBezTo>
                      <a:cubicBezTo>
                        <a:pt x="54" y="736"/>
                        <a:pt x="131" y="927"/>
                        <a:pt x="253" y="927"/>
                      </a:cubicBezTo>
                      <a:cubicBezTo>
                        <a:pt x="269" y="927"/>
                        <a:pt x="286" y="923"/>
                        <a:pt x="304" y="916"/>
                      </a:cubicBezTo>
                      <a:cubicBezTo>
                        <a:pt x="456" y="886"/>
                        <a:pt x="547" y="703"/>
                        <a:pt x="517" y="430"/>
                      </a:cubicBezTo>
                      <a:cubicBezTo>
                        <a:pt x="461" y="176"/>
                        <a:pt x="378" y="1"/>
                        <a:pt x="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28"/>
                <p:cNvSpPr/>
                <p:nvPr/>
              </p:nvSpPr>
              <p:spPr>
                <a:xfrm>
                  <a:off x="5089840" y="3382786"/>
                  <a:ext cx="21609" cy="7434"/>
                </a:xfrm>
                <a:custGeom>
                  <a:rect b="b" l="l" r="r" t="t"/>
                  <a:pathLst>
                    <a:path extrusionOk="0" h="439" w="1276">
                      <a:moveTo>
                        <a:pt x="1239" y="188"/>
                      </a:moveTo>
                      <a:cubicBezTo>
                        <a:pt x="1238" y="188"/>
                        <a:pt x="1237" y="188"/>
                        <a:pt x="1236" y="188"/>
                      </a:cubicBezTo>
                      <a:lnTo>
                        <a:pt x="1236" y="188"/>
                      </a:lnTo>
                      <a:cubicBezTo>
                        <a:pt x="1230" y="196"/>
                        <a:pt x="1224" y="203"/>
                        <a:pt x="1216" y="211"/>
                      </a:cubicBezTo>
                      <a:cubicBezTo>
                        <a:pt x="1247" y="196"/>
                        <a:pt x="1247" y="188"/>
                        <a:pt x="1239" y="188"/>
                      </a:cubicBezTo>
                      <a:close/>
                      <a:moveTo>
                        <a:pt x="742" y="0"/>
                      </a:moveTo>
                      <a:cubicBezTo>
                        <a:pt x="525" y="0"/>
                        <a:pt x="271" y="65"/>
                        <a:pt x="61" y="302"/>
                      </a:cubicBezTo>
                      <a:cubicBezTo>
                        <a:pt x="0" y="332"/>
                        <a:pt x="0" y="363"/>
                        <a:pt x="61" y="393"/>
                      </a:cubicBezTo>
                      <a:cubicBezTo>
                        <a:pt x="76" y="424"/>
                        <a:pt x="92" y="439"/>
                        <a:pt x="107" y="439"/>
                      </a:cubicBezTo>
                      <a:cubicBezTo>
                        <a:pt x="122" y="439"/>
                        <a:pt x="137" y="424"/>
                        <a:pt x="152" y="393"/>
                      </a:cubicBezTo>
                      <a:cubicBezTo>
                        <a:pt x="343" y="203"/>
                        <a:pt x="589" y="154"/>
                        <a:pt x="794" y="154"/>
                      </a:cubicBezTo>
                      <a:cubicBezTo>
                        <a:pt x="1014" y="154"/>
                        <a:pt x="1186" y="211"/>
                        <a:pt x="1186" y="211"/>
                      </a:cubicBezTo>
                      <a:lnTo>
                        <a:pt x="1216" y="211"/>
                      </a:lnTo>
                      <a:cubicBezTo>
                        <a:pt x="1216" y="198"/>
                        <a:pt x="1228" y="190"/>
                        <a:pt x="1236" y="188"/>
                      </a:cubicBezTo>
                      <a:lnTo>
                        <a:pt x="1236" y="188"/>
                      </a:lnTo>
                      <a:cubicBezTo>
                        <a:pt x="1276" y="136"/>
                        <a:pt x="1269" y="89"/>
                        <a:pt x="1216" y="89"/>
                      </a:cubicBezTo>
                      <a:cubicBezTo>
                        <a:pt x="1200" y="89"/>
                        <a:pt x="997" y="0"/>
                        <a:pt x="7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28"/>
                <p:cNvSpPr/>
                <p:nvPr/>
              </p:nvSpPr>
              <p:spPr>
                <a:xfrm>
                  <a:off x="5055340" y="3391948"/>
                  <a:ext cx="9805" cy="15699"/>
                </a:xfrm>
                <a:custGeom>
                  <a:rect b="b" l="l" r="r" t="t"/>
                  <a:pathLst>
                    <a:path extrusionOk="0" h="927" w="579">
                      <a:moveTo>
                        <a:pt x="246" y="1"/>
                      </a:moveTo>
                      <a:cubicBezTo>
                        <a:pt x="236" y="1"/>
                        <a:pt x="225" y="2"/>
                        <a:pt x="214" y="4"/>
                      </a:cubicBezTo>
                      <a:cubicBezTo>
                        <a:pt x="62" y="4"/>
                        <a:pt x="1" y="247"/>
                        <a:pt x="31" y="521"/>
                      </a:cubicBezTo>
                      <a:cubicBezTo>
                        <a:pt x="58" y="736"/>
                        <a:pt x="156" y="927"/>
                        <a:pt x="283" y="927"/>
                      </a:cubicBezTo>
                      <a:cubicBezTo>
                        <a:pt x="300" y="927"/>
                        <a:pt x="317" y="923"/>
                        <a:pt x="335" y="916"/>
                      </a:cubicBezTo>
                      <a:cubicBezTo>
                        <a:pt x="457" y="916"/>
                        <a:pt x="578" y="703"/>
                        <a:pt x="518" y="430"/>
                      </a:cubicBezTo>
                      <a:cubicBezTo>
                        <a:pt x="489" y="176"/>
                        <a:pt x="383"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28"/>
                <p:cNvSpPr/>
                <p:nvPr/>
              </p:nvSpPr>
              <p:spPr>
                <a:xfrm>
                  <a:off x="5050192" y="3387765"/>
                  <a:ext cx="20610" cy="8247"/>
                </a:xfrm>
                <a:custGeom>
                  <a:rect b="b" l="l" r="r" t="t"/>
                  <a:pathLst>
                    <a:path extrusionOk="0" h="487" w="1217">
                      <a:moveTo>
                        <a:pt x="746" y="0"/>
                      </a:moveTo>
                      <a:cubicBezTo>
                        <a:pt x="518" y="0"/>
                        <a:pt x="244" y="69"/>
                        <a:pt x="31" y="342"/>
                      </a:cubicBezTo>
                      <a:cubicBezTo>
                        <a:pt x="1" y="373"/>
                        <a:pt x="1" y="403"/>
                        <a:pt x="31" y="464"/>
                      </a:cubicBezTo>
                      <a:cubicBezTo>
                        <a:pt x="46" y="479"/>
                        <a:pt x="69" y="487"/>
                        <a:pt x="92" y="487"/>
                      </a:cubicBezTo>
                      <a:cubicBezTo>
                        <a:pt x="115" y="487"/>
                        <a:pt x="138" y="479"/>
                        <a:pt x="153" y="464"/>
                      </a:cubicBezTo>
                      <a:cubicBezTo>
                        <a:pt x="342" y="228"/>
                        <a:pt x="595" y="171"/>
                        <a:pt x="805" y="171"/>
                      </a:cubicBezTo>
                      <a:cubicBezTo>
                        <a:pt x="1000" y="171"/>
                        <a:pt x="1157" y="221"/>
                        <a:pt x="1186" y="221"/>
                      </a:cubicBezTo>
                      <a:cubicBezTo>
                        <a:pt x="1125" y="190"/>
                        <a:pt x="1125" y="190"/>
                        <a:pt x="1186" y="190"/>
                      </a:cubicBezTo>
                      <a:cubicBezTo>
                        <a:pt x="1217" y="99"/>
                        <a:pt x="1217" y="69"/>
                        <a:pt x="1186" y="69"/>
                      </a:cubicBezTo>
                      <a:cubicBezTo>
                        <a:pt x="1156" y="69"/>
                        <a:pt x="974" y="0"/>
                        <a:pt x="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28"/>
                <p:cNvSpPr/>
                <p:nvPr/>
              </p:nvSpPr>
              <p:spPr>
                <a:xfrm>
                  <a:off x="4782508" y="3882621"/>
                  <a:ext cx="303712" cy="49941"/>
                </a:xfrm>
                <a:custGeom>
                  <a:rect b="b" l="l" r="r" t="t"/>
                  <a:pathLst>
                    <a:path extrusionOk="0" h="2949" w="17934">
                      <a:moveTo>
                        <a:pt x="17782" y="2949"/>
                      </a:moveTo>
                      <a:lnTo>
                        <a:pt x="61" y="2341"/>
                      </a:lnTo>
                      <a:cubicBezTo>
                        <a:pt x="30" y="2341"/>
                        <a:pt x="0" y="2310"/>
                        <a:pt x="0" y="2280"/>
                      </a:cubicBezTo>
                      <a:lnTo>
                        <a:pt x="61" y="61"/>
                      </a:lnTo>
                      <a:cubicBezTo>
                        <a:pt x="61" y="31"/>
                        <a:pt x="122" y="0"/>
                        <a:pt x="152" y="0"/>
                      </a:cubicBezTo>
                      <a:lnTo>
                        <a:pt x="17842" y="608"/>
                      </a:lnTo>
                      <a:cubicBezTo>
                        <a:pt x="17903" y="608"/>
                        <a:pt x="17934" y="639"/>
                        <a:pt x="17934" y="669"/>
                      </a:cubicBezTo>
                      <a:lnTo>
                        <a:pt x="17842" y="2888"/>
                      </a:lnTo>
                      <a:cubicBezTo>
                        <a:pt x="17842" y="2949"/>
                        <a:pt x="17812" y="2949"/>
                        <a:pt x="17782" y="294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28"/>
                <p:cNvSpPr/>
                <p:nvPr/>
              </p:nvSpPr>
              <p:spPr>
                <a:xfrm>
                  <a:off x="4675417" y="3663833"/>
                  <a:ext cx="237835" cy="263051"/>
                </a:xfrm>
                <a:custGeom>
                  <a:rect b="b" l="l" r="r" t="t"/>
                  <a:pathLst>
                    <a:path extrusionOk="0" h="15533" w="14044">
                      <a:moveTo>
                        <a:pt x="4499" y="15198"/>
                      </a:moveTo>
                      <a:cubicBezTo>
                        <a:pt x="3800" y="15167"/>
                        <a:pt x="3253" y="14712"/>
                        <a:pt x="3101" y="14043"/>
                      </a:cubicBezTo>
                      <a:lnTo>
                        <a:pt x="214" y="1489"/>
                      </a:lnTo>
                      <a:cubicBezTo>
                        <a:pt x="1" y="730"/>
                        <a:pt x="609" y="0"/>
                        <a:pt x="1429" y="0"/>
                      </a:cubicBezTo>
                      <a:lnTo>
                        <a:pt x="9393" y="274"/>
                      </a:lnTo>
                      <a:cubicBezTo>
                        <a:pt x="9940" y="274"/>
                        <a:pt x="10396" y="638"/>
                        <a:pt x="10548" y="1186"/>
                      </a:cubicBezTo>
                      <a:lnTo>
                        <a:pt x="14044" y="1553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28"/>
                <p:cNvSpPr/>
                <p:nvPr/>
              </p:nvSpPr>
              <p:spPr>
                <a:xfrm>
                  <a:off x="4833978" y="3668456"/>
                  <a:ext cx="93193" cy="256362"/>
                </a:xfrm>
                <a:custGeom>
                  <a:rect b="b" l="l" r="r" t="t"/>
                  <a:pathLst>
                    <a:path extrusionOk="0" h="15138" w="5503">
                      <a:moveTo>
                        <a:pt x="1125" y="913"/>
                      </a:moveTo>
                      <a:lnTo>
                        <a:pt x="4590" y="15107"/>
                      </a:lnTo>
                      <a:lnTo>
                        <a:pt x="5502" y="15138"/>
                      </a:lnTo>
                      <a:lnTo>
                        <a:pt x="2037" y="943"/>
                      </a:lnTo>
                      <a:cubicBezTo>
                        <a:pt x="1946" y="396"/>
                        <a:pt x="1490" y="31"/>
                        <a:pt x="913" y="31"/>
                      </a:cubicBezTo>
                      <a:lnTo>
                        <a:pt x="1" y="1"/>
                      </a:lnTo>
                      <a:cubicBezTo>
                        <a:pt x="578" y="31"/>
                        <a:pt x="1034" y="396"/>
                        <a:pt x="1125" y="9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28"/>
                <p:cNvSpPr/>
                <p:nvPr/>
              </p:nvSpPr>
              <p:spPr>
                <a:xfrm>
                  <a:off x="4849933" y="3678754"/>
                  <a:ext cx="63845" cy="245033"/>
                </a:xfrm>
                <a:custGeom>
                  <a:rect b="b" l="l" r="r" t="t"/>
                  <a:pathLst>
                    <a:path extrusionOk="0" h="14469" w="3770">
                      <a:moveTo>
                        <a:pt x="123" y="1"/>
                      </a:moveTo>
                      <a:cubicBezTo>
                        <a:pt x="31" y="1"/>
                        <a:pt x="1" y="61"/>
                        <a:pt x="1" y="153"/>
                      </a:cubicBezTo>
                      <a:lnTo>
                        <a:pt x="3466" y="14347"/>
                      </a:lnTo>
                      <a:cubicBezTo>
                        <a:pt x="3466" y="14438"/>
                        <a:pt x="3527" y="14469"/>
                        <a:pt x="3618" y="14469"/>
                      </a:cubicBezTo>
                      <a:cubicBezTo>
                        <a:pt x="3740" y="14438"/>
                        <a:pt x="3770" y="14378"/>
                        <a:pt x="3740" y="14317"/>
                      </a:cubicBezTo>
                      <a:lnTo>
                        <a:pt x="274" y="92"/>
                      </a:lnTo>
                      <a:cubicBezTo>
                        <a:pt x="274" y="31"/>
                        <a:pt x="183"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28"/>
                <p:cNvSpPr/>
                <p:nvPr/>
              </p:nvSpPr>
              <p:spPr>
                <a:xfrm>
                  <a:off x="4760490" y="3773921"/>
                  <a:ext cx="53311" cy="48028"/>
                </a:xfrm>
                <a:custGeom>
                  <a:rect b="b" l="l" r="r" t="t"/>
                  <a:pathLst>
                    <a:path extrusionOk="0" h="2836" w="3148">
                      <a:moveTo>
                        <a:pt x="1192" y="1"/>
                      </a:moveTo>
                      <a:cubicBezTo>
                        <a:pt x="464" y="1"/>
                        <a:pt x="0" y="590"/>
                        <a:pt x="145" y="1373"/>
                      </a:cubicBezTo>
                      <a:cubicBezTo>
                        <a:pt x="297" y="2163"/>
                        <a:pt x="1057" y="2801"/>
                        <a:pt x="1878" y="2832"/>
                      </a:cubicBezTo>
                      <a:cubicBezTo>
                        <a:pt x="1914" y="2834"/>
                        <a:pt x="1950" y="2836"/>
                        <a:pt x="1985" y="2836"/>
                      </a:cubicBezTo>
                      <a:cubicBezTo>
                        <a:pt x="2711" y="2836"/>
                        <a:pt x="3147" y="2247"/>
                        <a:pt x="3002" y="1464"/>
                      </a:cubicBezTo>
                      <a:cubicBezTo>
                        <a:pt x="2850" y="673"/>
                        <a:pt x="2090" y="35"/>
                        <a:pt x="1300" y="5"/>
                      </a:cubicBezTo>
                      <a:cubicBezTo>
                        <a:pt x="1264" y="2"/>
                        <a:pt x="1228" y="1"/>
                        <a:pt x="1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28"/>
                <p:cNvSpPr/>
                <p:nvPr/>
              </p:nvSpPr>
              <p:spPr>
                <a:xfrm>
                  <a:off x="4909143" y="3532404"/>
                  <a:ext cx="402037" cy="358937"/>
                </a:xfrm>
                <a:custGeom>
                  <a:rect b="b" l="l" r="r" t="t"/>
                  <a:pathLst>
                    <a:path extrusionOk="0" h="21195" w="23740">
                      <a:moveTo>
                        <a:pt x="20948" y="0"/>
                      </a:moveTo>
                      <a:cubicBezTo>
                        <a:pt x="19723" y="0"/>
                        <a:pt x="18634" y="866"/>
                        <a:pt x="18390" y="2167"/>
                      </a:cubicBezTo>
                      <a:lnTo>
                        <a:pt x="18390" y="2289"/>
                      </a:lnTo>
                      <a:lnTo>
                        <a:pt x="18390" y="2319"/>
                      </a:lnTo>
                      <a:lnTo>
                        <a:pt x="18359" y="2775"/>
                      </a:lnTo>
                      <a:lnTo>
                        <a:pt x="18268" y="3231"/>
                      </a:lnTo>
                      <a:lnTo>
                        <a:pt x="18177" y="4173"/>
                      </a:lnTo>
                      <a:cubicBezTo>
                        <a:pt x="18086" y="4781"/>
                        <a:pt x="17964" y="5420"/>
                        <a:pt x="17904" y="6028"/>
                      </a:cubicBezTo>
                      <a:cubicBezTo>
                        <a:pt x="17721" y="7304"/>
                        <a:pt x="17478" y="8520"/>
                        <a:pt x="17204" y="9736"/>
                      </a:cubicBezTo>
                      <a:cubicBezTo>
                        <a:pt x="17113" y="10344"/>
                        <a:pt x="16961" y="10952"/>
                        <a:pt x="16809" y="11529"/>
                      </a:cubicBezTo>
                      <a:cubicBezTo>
                        <a:pt x="16657" y="12076"/>
                        <a:pt x="16505" y="12684"/>
                        <a:pt x="16293" y="13231"/>
                      </a:cubicBezTo>
                      <a:cubicBezTo>
                        <a:pt x="16232" y="13505"/>
                        <a:pt x="16110" y="13748"/>
                        <a:pt x="16049" y="13991"/>
                      </a:cubicBezTo>
                      <a:cubicBezTo>
                        <a:pt x="15958" y="14204"/>
                        <a:pt x="15837" y="14447"/>
                        <a:pt x="15776" y="14629"/>
                      </a:cubicBezTo>
                      <a:cubicBezTo>
                        <a:pt x="15745" y="14721"/>
                        <a:pt x="15685" y="14781"/>
                        <a:pt x="15654" y="14781"/>
                      </a:cubicBezTo>
                      <a:cubicBezTo>
                        <a:pt x="15593" y="14873"/>
                        <a:pt x="15472" y="14933"/>
                        <a:pt x="15350" y="15025"/>
                      </a:cubicBezTo>
                      <a:cubicBezTo>
                        <a:pt x="15046" y="15207"/>
                        <a:pt x="14621" y="15359"/>
                        <a:pt x="14134" y="15511"/>
                      </a:cubicBezTo>
                      <a:cubicBezTo>
                        <a:pt x="13648" y="15663"/>
                        <a:pt x="13071" y="15785"/>
                        <a:pt x="12493" y="15845"/>
                      </a:cubicBezTo>
                      <a:cubicBezTo>
                        <a:pt x="11338" y="16028"/>
                        <a:pt x="10061" y="16180"/>
                        <a:pt x="8785" y="16332"/>
                      </a:cubicBezTo>
                      <a:cubicBezTo>
                        <a:pt x="7478" y="16484"/>
                        <a:pt x="6110" y="16666"/>
                        <a:pt x="4742" y="17000"/>
                      </a:cubicBezTo>
                      <a:cubicBezTo>
                        <a:pt x="4073" y="17152"/>
                        <a:pt x="3344" y="17335"/>
                        <a:pt x="2614" y="17608"/>
                      </a:cubicBezTo>
                      <a:cubicBezTo>
                        <a:pt x="1885" y="17851"/>
                        <a:pt x="1186" y="18155"/>
                        <a:pt x="456" y="18551"/>
                      </a:cubicBezTo>
                      <a:cubicBezTo>
                        <a:pt x="274" y="18733"/>
                        <a:pt x="92" y="18733"/>
                        <a:pt x="0" y="18763"/>
                      </a:cubicBezTo>
                      <a:lnTo>
                        <a:pt x="31" y="18854"/>
                      </a:lnTo>
                      <a:lnTo>
                        <a:pt x="548" y="20861"/>
                      </a:lnTo>
                      <a:lnTo>
                        <a:pt x="578" y="20982"/>
                      </a:lnTo>
                      <a:cubicBezTo>
                        <a:pt x="578" y="20982"/>
                        <a:pt x="6931" y="21195"/>
                        <a:pt x="8815" y="21195"/>
                      </a:cubicBezTo>
                      <a:cubicBezTo>
                        <a:pt x="8967" y="21165"/>
                        <a:pt x="9150" y="21165"/>
                        <a:pt x="9302" y="21134"/>
                      </a:cubicBezTo>
                      <a:lnTo>
                        <a:pt x="11216" y="20891"/>
                      </a:lnTo>
                      <a:cubicBezTo>
                        <a:pt x="11855" y="20830"/>
                        <a:pt x="12554" y="20739"/>
                        <a:pt x="13223" y="20617"/>
                      </a:cubicBezTo>
                      <a:cubicBezTo>
                        <a:pt x="13922" y="20526"/>
                        <a:pt x="14621" y="20374"/>
                        <a:pt x="15350" y="20161"/>
                      </a:cubicBezTo>
                      <a:cubicBezTo>
                        <a:pt x="15745" y="20070"/>
                        <a:pt x="16110" y="19949"/>
                        <a:pt x="16505" y="19797"/>
                      </a:cubicBezTo>
                      <a:cubicBezTo>
                        <a:pt x="16870" y="19645"/>
                        <a:pt x="17296" y="19462"/>
                        <a:pt x="17721" y="19219"/>
                      </a:cubicBezTo>
                      <a:cubicBezTo>
                        <a:pt x="18116" y="19006"/>
                        <a:pt x="18542" y="18703"/>
                        <a:pt x="18937" y="18307"/>
                      </a:cubicBezTo>
                      <a:lnTo>
                        <a:pt x="19089" y="18155"/>
                      </a:lnTo>
                      <a:lnTo>
                        <a:pt x="19119" y="18125"/>
                      </a:lnTo>
                      <a:lnTo>
                        <a:pt x="19150" y="18095"/>
                      </a:lnTo>
                      <a:lnTo>
                        <a:pt x="19241" y="17973"/>
                      </a:lnTo>
                      <a:cubicBezTo>
                        <a:pt x="19271" y="17943"/>
                        <a:pt x="19302" y="17882"/>
                        <a:pt x="19302" y="17851"/>
                      </a:cubicBezTo>
                      <a:lnTo>
                        <a:pt x="19393" y="17760"/>
                      </a:lnTo>
                      <a:lnTo>
                        <a:pt x="19454" y="17639"/>
                      </a:lnTo>
                      <a:cubicBezTo>
                        <a:pt x="19484" y="17608"/>
                        <a:pt x="19484" y="17547"/>
                        <a:pt x="19545" y="17547"/>
                      </a:cubicBezTo>
                      <a:cubicBezTo>
                        <a:pt x="19727" y="17335"/>
                        <a:pt x="19849" y="17092"/>
                        <a:pt x="19940" y="16909"/>
                      </a:cubicBezTo>
                      <a:cubicBezTo>
                        <a:pt x="20183" y="16484"/>
                        <a:pt x="20335" y="16149"/>
                        <a:pt x="20487" y="15754"/>
                      </a:cubicBezTo>
                      <a:cubicBezTo>
                        <a:pt x="20639" y="15420"/>
                        <a:pt x="20761" y="15085"/>
                        <a:pt x="20852" y="14751"/>
                      </a:cubicBezTo>
                      <a:cubicBezTo>
                        <a:pt x="21095" y="14052"/>
                        <a:pt x="21277" y="13414"/>
                        <a:pt x="21460" y="12775"/>
                      </a:cubicBezTo>
                      <a:cubicBezTo>
                        <a:pt x="21673" y="12107"/>
                        <a:pt x="21825" y="11468"/>
                        <a:pt x="21977" y="10830"/>
                      </a:cubicBezTo>
                      <a:cubicBezTo>
                        <a:pt x="22280" y="9523"/>
                        <a:pt x="22524" y="8246"/>
                        <a:pt x="22797" y="6939"/>
                      </a:cubicBezTo>
                      <a:cubicBezTo>
                        <a:pt x="22919" y="6301"/>
                        <a:pt x="23071" y="5663"/>
                        <a:pt x="23192" y="5024"/>
                      </a:cubicBezTo>
                      <a:lnTo>
                        <a:pt x="23375" y="4021"/>
                      </a:lnTo>
                      <a:lnTo>
                        <a:pt x="23436" y="3535"/>
                      </a:lnTo>
                      <a:lnTo>
                        <a:pt x="23527" y="3049"/>
                      </a:lnTo>
                      <a:cubicBezTo>
                        <a:pt x="23739" y="1620"/>
                        <a:pt x="22828" y="313"/>
                        <a:pt x="21399" y="40"/>
                      </a:cubicBezTo>
                      <a:cubicBezTo>
                        <a:pt x="21248" y="13"/>
                        <a:pt x="21097" y="0"/>
                        <a:pt x="20948" y="0"/>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28"/>
                <p:cNvSpPr/>
                <p:nvPr/>
              </p:nvSpPr>
              <p:spPr>
                <a:xfrm>
                  <a:off x="5169629" y="3783253"/>
                  <a:ext cx="28078" cy="14683"/>
                </a:xfrm>
                <a:custGeom>
                  <a:rect b="b" l="l" r="r" t="t"/>
                  <a:pathLst>
                    <a:path extrusionOk="0" h="867" w="1658">
                      <a:moveTo>
                        <a:pt x="244" y="1"/>
                      </a:moveTo>
                      <a:cubicBezTo>
                        <a:pt x="92" y="1"/>
                        <a:pt x="1" y="214"/>
                        <a:pt x="153" y="244"/>
                      </a:cubicBezTo>
                      <a:cubicBezTo>
                        <a:pt x="609" y="366"/>
                        <a:pt x="1034" y="548"/>
                        <a:pt x="1429" y="852"/>
                      </a:cubicBezTo>
                      <a:cubicBezTo>
                        <a:pt x="1444" y="862"/>
                        <a:pt x="1460" y="866"/>
                        <a:pt x="1477" y="866"/>
                      </a:cubicBezTo>
                      <a:cubicBezTo>
                        <a:pt x="1563" y="866"/>
                        <a:pt x="1658" y="751"/>
                        <a:pt x="1581" y="700"/>
                      </a:cubicBezTo>
                      <a:cubicBezTo>
                        <a:pt x="1186" y="366"/>
                        <a:pt x="730" y="122"/>
                        <a:pt x="244"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28"/>
                <p:cNvSpPr/>
                <p:nvPr/>
              </p:nvSpPr>
              <p:spPr>
                <a:xfrm>
                  <a:off x="5174270" y="3783202"/>
                  <a:ext cx="22591" cy="4708"/>
                </a:xfrm>
                <a:custGeom>
                  <a:rect b="b" l="l" r="r" t="t"/>
                  <a:pathLst>
                    <a:path extrusionOk="0" h="278" w="1334">
                      <a:moveTo>
                        <a:pt x="1214" y="1"/>
                      </a:moveTo>
                      <a:cubicBezTo>
                        <a:pt x="1205" y="1"/>
                        <a:pt x="1196" y="2"/>
                        <a:pt x="1186" y="4"/>
                      </a:cubicBezTo>
                      <a:cubicBezTo>
                        <a:pt x="851" y="65"/>
                        <a:pt x="487" y="65"/>
                        <a:pt x="152" y="95"/>
                      </a:cubicBezTo>
                      <a:cubicBezTo>
                        <a:pt x="142" y="93"/>
                        <a:pt x="133" y="92"/>
                        <a:pt x="124" y="92"/>
                      </a:cubicBezTo>
                      <a:cubicBezTo>
                        <a:pt x="1" y="92"/>
                        <a:pt x="10" y="277"/>
                        <a:pt x="152" y="277"/>
                      </a:cubicBezTo>
                      <a:cubicBezTo>
                        <a:pt x="487" y="247"/>
                        <a:pt x="851" y="247"/>
                        <a:pt x="1186" y="186"/>
                      </a:cubicBezTo>
                      <a:cubicBezTo>
                        <a:pt x="1299" y="186"/>
                        <a:pt x="1333" y="1"/>
                        <a:pt x="1214"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28"/>
                <p:cNvSpPr/>
                <p:nvPr/>
              </p:nvSpPr>
              <p:spPr>
                <a:xfrm>
                  <a:off x="5084302" y="3876777"/>
                  <a:ext cx="80898" cy="17341"/>
                </a:xfrm>
                <a:custGeom>
                  <a:rect b="b" l="l" r="r" t="t"/>
                  <a:pathLst>
                    <a:path extrusionOk="0" h="1024" w="4777">
                      <a:moveTo>
                        <a:pt x="4635" y="0"/>
                      </a:moveTo>
                      <a:cubicBezTo>
                        <a:pt x="4619" y="0"/>
                        <a:pt x="4602" y="3"/>
                        <a:pt x="4583" y="11"/>
                      </a:cubicBezTo>
                      <a:cubicBezTo>
                        <a:pt x="3124" y="315"/>
                        <a:pt x="1665" y="710"/>
                        <a:pt x="145" y="832"/>
                      </a:cubicBezTo>
                      <a:cubicBezTo>
                        <a:pt x="37" y="832"/>
                        <a:pt x="1" y="1024"/>
                        <a:pt x="101" y="1024"/>
                      </a:cubicBezTo>
                      <a:cubicBezTo>
                        <a:pt x="113" y="1024"/>
                        <a:pt x="128" y="1021"/>
                        <a:pt x="145" y="1014"/>
                      </a:cubicBezTo>
                      <a:cubicBezTo>
                        <a:pt x="1695" y="923"/>
                        <a:pt x="3154" y="467"/>
                        <a:pt x="4644" y="193"/>
                      </a:cubicBezTo>
                      <a:cubicBezTo>
                        <a:pt x="4777" y="167"/>
                        <a:pt x="4747" y="0"/>
                        <a:pt x="4635"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28"/>
                <p:cNvSpPr/>
                <p:nvPr/>
              </p:nvSpPr>
              <p:spPr>
                <a:xfrm>
                  <a:off x="5173745" y="3783253"/>
                  <a:ext cx="17" cy="1050"/>
                </a:xfrm>
                <a:custGeom>
                  <a:rect b="b" l="l" r="r" t="t"/>
                  <a:pathLst>
                    <a:path extrusionOk="0" h="62" w="1">
                      <a:moveTo>
                        <a:pt x="1" y="1"/>
                      </a:moveTo>
                      <a:cubicBezTo>
                        <a:pt x="1" y="62"/>
                        <a:pt x="1" y="62"/>
                        <a:pt x="1" y="1"/>
                      </a:cubicBezTo>
                      <a:cubicBezTo>
                        <a:pt x="1" y="62"/>
                        <a:pt x="1" y="62"/>
                        <a:pt x="1" y="1"/>
                      </a:cubicBezTo>
                      <a:cubicBezTo>
                        <a:pt x="1" y="62"/>
                        <a:pt x="1" y="62"/>
                        <a:pt x="1"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28"/>
                <p:cNvSpPr/>
                <p:nvPr/>
              </p:nvSpPr>
              <p:spPr>
                <a:xfrm>
                  <a:off x="5173237" y="3784286"/>
                  <a:ext cx="17" cy="17"/>
                </a:xfrm>
                <a:custGeom>
                  <a:rect b="b" l="l" r="r" t="t"/>
                  <a:pathLst>
                    <a:path extrusionOk="0" h="1" w="1">
                      <a:moveTo>
                        <a:pt x="0" y="1"/>
                      </a:move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40" name="Google Shape;640;p28"/>
            <p:cNvGrpSpPr/>
            <p:nvPr/>
          </p:nvGrpSpPr>
          <p:grpSpPr>
            <a:xfrm>
              <a:off x="8362385" y="1743651"/>
              <a:ext cx="433808" cy="433676"/>
              <a:chOff x="4044425" y="756463"/>
              <a:chExt cx="662100" cy="662100"/>
            </a:xfrm>
          </p:grpSpPr>
          <p:sp>
            <p:nvSpPr>
              <p:cNvPr id="641" name="Google Shape;641;p28"/>
              <p:cNvSpPr/>
              <p:nvPr/>
            </p:nvSpPr>
            <p:spPr>
              <a:xfrm>
                <a:off x="4044425" y="756463"/>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642" name="Google Shape;642;p28"/>
              <p:cNvSpPr/>
              <p:nvPr/>
            </p:nvSpPr>
            <p:spPr>
              <a:xfrm>
                <a:off x="4219992" y="922524"/>
                <a:ext cx="310971" cy="329996"/>
              </a:xfrm>
              <a:custGeom>
                <a:rect b="b" l="l" r="r" t="t"/>
                <a:pathLst>
                  <a:path extrusionOk="0" h="6840" w="6445">
                    <a:moveTo>
                      <a:pt x="1" y="1"/>
                    </a:moveTo>
                    <a:lnTo>
                      <a:pt x="1551" y="2828"/>
                    </a:lnTo>
                    <a:lnTo>
                      <a:pt x="852" y="2828"/>
                    </a:lnTo>
                    <a:lnTo>
                      <a:pt x="852" y="3831"/>
                    </a:lnTo>
                    <a:lnTo>
                      <a:pt x="2037" y="3831"/>
                    </a:lnTo>
                    <a:lnTo>
                      <a:pt x="2371" y="4500"/>
                    </a:lnTo>
                    <a:lnTo>
                      <a:pt x="2371" y="4803"/>
                    </a:lnTo>
                    <a:lnTo>
                      <a:pt x="821" y="4803"/>
                    </a:lnTo>
                    <a:lnTo>
                      <a:pt x="821" y="5807"/>
                    </a:lnTo>
                    <a:lnTo>
                      <a:pt x="2371" y="5807"/>
                    </a:lnTo>
                    <a:lnTo>
                      <a:pt x="2371" y="6840"/>
                    </a:lnTo>
                    <a:lnTo>
                      <a:pt x="3952" y="6840"/>
                    </a:lnTo>
                    <a:lnTo>
                      <a:pt x="3952" y="5807"/>
                    </a:lnTo>
                    <a:lnTo>
                      <a:pt x="5502" y="5807"/>
                    </a:lnTo>
                    <a:lnTo>
                      <a:pt x="5502" y="4803"/>
                    </a:lnTo>
                    <a:lnTo>
                      <a:pt x="3952" y="4803"/>
                    </a:lnTo>
                    <a:lnTo>
                      <a:pt x="3952" y="4500"/>
                    </a:lnTo>
                    <a:lnTo>
                      <a:pt x="4317" y="3831"/>
                    </a:lnTo>
                    <a:lnTo>
                      <a:pt x="5502" y="3831"/>
                    </a:lnTo>
                    <a:lnTo>
                      <a:pt x="5502" y="2828"/>
                    </a:lnTo>
                    <a:lnTo>
                      <a:pt x="4803" y="2828"/>
                    </a:lnTo>
                    <a:lnTo>
                      <a:pt x="6444" y="1"/>
                    </a:lnTo>
                    <a:lnTo>
                      <a:pt x="4712" y="1"/>
                    </a:lnTo>
                    <a:lnTo>
                      <a:pt x="3192" y="3132"/>
                    </a:lnTo>
                    <a:lnTo>
                      <a:pt x="17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3" name="Google Shape;643;p28"/>
            <p:cNvSpPr/>
            <p:nvPr/>
          </p:nvSpPr>
          <p:spPr>
            <a:xfrm>
              <a:off x="5034130" y="712150"/>
              <a:ext cx="673500" cy="248100"/>
            </a:xfrm>
            <a:prstGeom prst="roundRect">
              <a:avLst>
                <a:gd fmla="val 50000" name="adj"/>
              </a:avLst>
            </a:prstGeom>
            <a:solidFill>
              <a:srgbClr val="5FD3F6">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644" name="Google Shape;644;p28"/>
            <p:cNvSpPr/>
            <p:nvPr/>
          </p:nvSpPr>
          <p:spPr>
            <a:xfrm>
              <a:off x="5642798" y="3771611"/>
              <a:ext cx="357900" cy="567900"/>
            </a:xfrm>
            <a:prstGeom prst="upArrow">
              <a:avLst>
                <a:gd fmla="val 50000" name="adj1"/>
                <a:gd fmla="val 80688"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645" name="Google Shape;645;p28"/>
            <p:cNvSpPr/>
            <p:nvPr/>
          </p:nvSpPr>
          <p:spPr>
            <a:xfrm>
              <a:off x="8139733" y="3705055"/>
              <a:ext cx="119778" cy="433721"/>
            </a:xfrm>
            <a:custGeom>
              <a:rect b="b" l="l" r="r" t="t"/>
              <a:pathLst>
                <a:path extrusionOk="0" h="14530" w="4013">
                  <a:moveTo>
                    <a:pt x="153" y="0"/>
                  </a:moveTo>
                  <a:lnTo>
                    <a:pt x="578" y="9453"/>
                  </a:lnTo>
                  <a:lnTo>
                    <a:pt x="3405" y="9453"/>
                  </a:lnTo>
                  <a:lnTo>
                    <a:pt x="3800" y="0"/>
                  </a:lnTo>
                  <a:close/>
                  <a:moveTo>
                    <a:pt x="2007" y="10821"/>
                  </a:moveTo>
                  <a:cubicBezTo>
                    <a:pt x="791" y="10821"/>
                    <a:pt x="1" y="11642"/>
                    <a:pt x="1" y="12706"/>
                  </a:cubicBezTo>
                  <a:cubicBezTo>
                    <a:pt x="1" y="13709"/>
                    <a:pt x="791" y="14529"/>
                    <a:pt x="2007" y="14529"/>
                  </a:cubicBezTo>
                  <a:cubicBezTo>
                    <a:pt x="3223" y="14529"/>
                    <a:pt x="4013" y="13709"/>
                    <a:pt x="3982" y="12706"/>
                  </a:cubicBezTo>
                  <a:cubicBezTo>
                    <a:pt x="3982" y="11642"/>
                    <a:pt x="3192" y="10821"/>
                    <a:pt x="2007" y="108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46" name="Google Shape;646;p28"/>
            <p:cNvGrpSpPr/>
            <p:nvPr/>
          </p:nvGrpSpPr>
          <p:grpSpPr>
            <a:xfrm>
              <a:off x="8259535" y="3137554"/>
              <a:ext cx="488828" cy="488828"/>
              <a:chOff x="3711125" y="728900"/>
              <a:chExt cx="662100" cy="662100"/>
            </a:xfrm>
          </p:grpSpPr>
          <p:sp>
            <p:nvSpPr>
              <p:cNvPr id="647" name="Google Shape;647;p28"/>
              <p:cNvSpPr/>
              <p:nvPr/>
            </p:nvSpPr>
            <p:spPr>
              <a:xfrm>
                <a:off x="3711125" y="728900"/>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648" name="Google Shape;648;p28"/>
              <p:cNvSpPr/>
              <p:nvPr/>
            </p:nvSpPr>
            <p:spPr>
              <a:xfrm>
                <a:off x="3943089" y="889943"/>
                <a:ext cx="221609" cy="340014"/>
              </a:xfrm>
              <a:custGeom>
                <a:rect b="b" l="l" r="r" t="t"/>
                <a:pathLst>
                  <a:path extrusionOk="0" h="11521" w="7509">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49" name="Google Shape;649;p28"/>
            <p:cNvGrpSpPr/>
            <p:nvPr/>
          </p:nvGrpSpPr>
          <p:grpSpPr>
            <a:xfrm>
              <a:off x="5826261" y="2626623"/>
              <a:ext cx="673488" cy="673488"/>
              <a:chOff x="3993675" y="-205462"/>
              <a:chExt cx="662100" cy="662100"/>
            </a:xfrm>
          </p:grpSpPr>
          <p:sp>
            <p:nvSpPr>
              <p:cNvPr id="650" name="Google Shape;650;p28"/>
              <p:cNvSpPr/>
              <p:nvPr/>
            </p:nvSpPr>
            <p:spPr>
              <a:xfrm>
                <a:off x="3993675" y="-205462"/>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651" name="Google Shape;651;p28"/>
              <p:cNvSpPr/>
              <p:nvPr/>
            </p:nvSpPr>
            <p:spPr>
              <a:xfrm>
                <a:off x="4209889" y="-64140"/>
                <a:ext cx="229666" cy="379472"/>
              </a:xfrm>
              <a:custGeom>
                <a:rect b="b" l="l" r="r" t="t"/>
                <a:pathLst>
                  <a:path extrusionOk="0" h="12858" w="7782">
                    <a:moveTo>
                      <a:pt x="3556" y="3283"/>
                    </a:moveTo>
                    <a:lnTo>
                      <a:pt x="3556" y="4985"/>
                    </a:lnTo>
                    <a:cubicBezTo>
                      <a:pt x="3252" y="4924"/>
                      <a:pt x="3009" y="4803"/>
                      <a:pt x="2857" y="4651"/>
                    </a:cubicBezTo>
                    <a:cubicBezTo>
                      <a:pt x="2705" y="4529"/>
                      <a:pt x="2614" y="4347"/>
                      <a:pt x="2614" y="4104"/>
                    </a:cubicBezTo>
                    <a:cubicBezTo>
                      <a:pt x="2614" y="3648"/>
                      <a:pt x="2948" y="3405"/>
                      <a:pt x="3556" y="3283"/>
                    </a:cubicBezTo>
                    <a:close/>
                    <a:moveTo>
                      <a:pt x="4256" y="7538"/>
                    </a:moveTo>
                    <a:cubicBezTo>
                      <a:pt x="4559" y="7660"/>
                      <a:pt x="4833" y="7812"/>
                      <a:pt x="5015" y="7903"/>
                    </a:cubicBezTo>
                    <a:cubicBezTo>
                      <a:pt x="5198" y="8055"/>
                      <a:pt x="5319" y="8268"/>
                      <a:pt x="5319" y="8481"/>
                    </a:cubicBezTo>
                    <a:cubicBezTo>
                      <a:pt x="5319" y="8940"/>
                      <a:pt x="4967" y="9182"/>
                      <a:pt x="4365" y="9182"/>
                    </a:cubicBezTo>
                    <a:cubicBezTo>
                      <a:pt x="4329" y="9182"/>
                      <a:pt x="4293" y="9181"/>
                      <a:pt x="4256" y="9180"/>
                    </a:cubicBezTo>
                    <a:lnTo>
                      <a:pt x="4256" y="7538"/>
                    </a:lnTo>
                    <a:close/>
                    <a:moveTo>
                      <a:pt x="3526" y="0"/>
                    </a:moveTo>
                    <a:lnTo>
                      <a:pt x="3526" y="1399"/>
                    </a:lnTo>
                    <a:cubicBezTo>
                      <a:pt x="3100" y="1459"/>
                      <a:pt x="2705" y="1550"/>
                      <a:pt x="2310" y="1702"/>
                    </a:cubicBezTo>
                    <a:cubicBezTo>
                      <a:pt x="1945" y="1854"/>
                      <a:pt x="1581" y="2067"/>
                      <a:pt x="1338" y="2310"/>
                    </a:cubicBezTo>
                    <a:cubicBezTo>
                      <a:pt x="1034" y="2584"/>
                      <a:pt x="790" y="2888"/>
                      <a:pt x="638" y="3283"/>
                    </a:cubicBezTo>
                    <a:cubicBezTo>
                      <a:pt x="456" y="3617"/>
                      <a:pt x="365" y="4043"/>
                      <a:pt x="365" y="4529"/>
                    </a:cubicBezTo>
                    <a:cubicBezTo>
                      <a:pt x="365" y="4864"/>
                      <a:pt x="426" y="5198"/>
                      <a:pt x="517" y="5472"/>
                    </a:cubicBezTo>
                    <a:cubicBezTo>
                      <a:pt x="638" y="5745"/>
                      <a:pt x="790" y="5958"/>
                      <a:pt x="1034" y="6201"/>
                    </a:cubicBezTo>
                    <a:cubicBezTo>
                      <a:pt x="1246" y="6414"/>
                      <a:pt x="1520" y="6627"/>
                      <a:pt x="1854" y="6779"/>
                    </a:cubicBezTo>
                    <a:cubicBezTo>
                      <a:pt x="2189" y="6931"/>
                      <a:pt x="2584" y="7082"/>
                      <a:pt x="3040" y="7234"/>
                    </a:cubicBezTo>
                    <a:lnTo>
                      <a:pt x="3678" y="7417"/>
                    </a:lnTo>
                    <a:lnTo>
                      <a:pt x="3678" y="9241"/>
                    </a:lnTo>
                    <a:cubicBezTo>
                      <a:pt x="3374" y="9210"/>
                      <a:pt x="3040" y="9119"/>
                      <a:pt x="2736" y="8997"/>
                    </a:cubicBezTo>
                    <a:cubicBezTo>
                      <a:pt x="2432" y="8906"/>
                      <a:pt x="2158" y="8785"/>
                      <a:pt x="1885" y="8663"/>
                    </a:cubicBezTo>
                    <a:cubicBezTo>
                      <a:pt x="1672" y="8541"/>
                      <a:pt x="1429" y="8450"/>
                      <a:pt x="1277" y="8329"/>
                    </a:cubicBezTo>
                    <a:cubicBezTo>
                      <a:pt x="1125" y="8207"/>
                      <a:pt x="1034" y="8146"/>
                      <a:pt x="973" y="8086"/>
                    </a:cubicBezTo>
                    <a:lnTo>
                      <a:pt x="0" y="10061"/>
                    </a:lnTo>
                    <a:cubicBezTo>
                      <a:pt x="486" y="10426"/>
                      <a:pt x="1064" y="10669"/>
                      <a:pt x="1672" y="10882"/>
                    </a:cubicBezTo>
                    <a:cubicBezTo>
                      <a:pt x="2280" y="11064"/>
                      <a:pt x="2888" y="11216"/>
                      <a:pt x="3526" y="11247"/>
                    </a:cubicBezTo>
                    <a:lnTo>
                      <a:pt x="3526" y="12858"/>
                    </a:lnTo>
                    <a:lnTo>
                      <a:pt x="4468" y="12858"/>
                    </a:lnTo>
                    <a:lnTo>
                      <a:pt x="4468" y="11247"/>
                    </a:lnTo>
                    <a:cubicBezTo>
                      <a:pt x="4894" y="11247"/>
                      <a:pt x="5350" y="11186"/>
                      <a:pt x="5745" y="11064"/>
                    </a:cubicBezTo>
                    <a:cubicBezTo>
                      <a:pt x="6140" y="10943"/>
                      <a:pt x="6505" y="10760"/>
                      <a:pt x="6809" y="10517"/>
                    </a:cubicBezTo>
                    <a:cubicBezTo>
                      <a:pt x="7113" y="10304"/>
                      <a:pt x="7325" y="10000"/>
                      <a:pt x="7508" y="9636"/>
                    </a:cubicBezTo>
                    <a:cubicBezTo>
                      <a:pt x="7721" y="9241"/>
                      <a:pt x="7781" y="8815"/>
                      <a:pt x="7781" y="8298"/>
                    </a:cubicBezTo>
                    <a:cubicBezTo>
                      <a:pt x="7781" y="7873"/>
                      <a:pt x="7721" y="7447"/>
                      <a:pt x="7569" y="7143"/>
                    </a:cubicBezTo>
                    <a:cubicBezTo>
                      <a:pt x="7417" y="6809"/>
                      <a:pt x="7204" y="6535"/>
                      <a:pt x="6961" y="6323"/>
                    </a:cubicBezTo>
                    <a:cubicBezTo>
                      <a:pt x="6687" y="6079"/>
                      <a:pt x="6383" y="5897"/>
                      <a:pt x="5988" y="5745"/>
                    </a:cubicBezTo>
                    <a:cubicBezTo>
                      <a:pt x="5623" y="5593"/>
                      <a:pt x="5198" y="5441"/>
                      <a:pt x="4742" y="5320"/>
                    </a:cubicBezTo>
                    <a:lnTo>
                      <a:pt x="4286" y="5198"/>
                    </a:lnTo>
                    <a:lnTo>
                      <a:pt x="4286" y="3344"/>
                    </a:lnTo>
                    <a:cubicBezTo>
                      <a:pt x="4559" y="3405"/>
                      <a:pt x="4772" y="3465"/>
                      <a:pt x="5046" y="3557"/>
                    </a:cubicBezTo>
                    <a:cubicBezTo>
                      <a:pt x="5319" y="3617"/>
                      <a:pt x="5532" y="3709"/>
                      <a:pt x="5745" y="3800"/>
                    </a:cubicBezTo>
                    <a:cubicBezTo>
                      <a:pt x="5927" y="3891"/>
                      <a:pt x="6110" y="4013"/>
                      <a:pt x="6231" y="4073"/>
                    </a:cubicBezTo>
                    <a:cubicBezTo>
                      <a:pt x="6353" y="4165"/>
                      <a:pt x="6414" y="4225"/>
                      <a:pt x="6444" y="4256"/>
                    </a:cubicBezTo>
                    <a:lnTo>
                      <a:pt x="7508" y="2432"/>
                    </a:lnTo>
                    <a:cubicBezTo>
                      <a:pt x="7143" y="2219"/>
                      <a:pt x="6687" y="2037"/>
                      <a:pt x="6140" y="1794"/>
                    </a:cubicBezTo>
                    <a:cubicBezTo>
                      <a:pt x="5623" y="1611"/>
                      <a:pt x="5076" y="1459"/>
                      <a:pt x="4468" y="1399"/>
                    </a:cubicBezTo>
                    <a:lnTo>
                      <a:pt x="44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52" name="Google Shape;652;p28"/>
            <p:cNvGrpSpPr/>
            <p:nvPr/>
          </p:nvGrpSpPr>
          <p:grpSpPr>
            <a:xfrm>
              <a:off x="4932196" y="3271370"/>
              <a:ext cx="877343" cy="221201"/>
              <a:chOff x="3538650" y="686217"/>
              <a:chExt cx="1411200" cy="355800"/>
            </a:xfrm>
          </p:grpSpPr>
          <p:sp>
            <p:nvSpPr>
              <p:cNvPr id="653" name="Google Shape;653;p28"/>
              <p:cNvSpPr/>
              <p:nvPr/>
            </p:nvSpPr>
            <p:spPr>
              <a:xfrm>
                <a:off x="3538650" y="686217"/>
                <a:ext cx="1411200" cy="355800"/>
              </a:xfrm>
              <a:prstGeom prst="roundRect">
                <a:avLst>
                  <a:gd fmla="val 13465"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654" name="Google Shape;654;p28"/>
              <p:cNvSpPr/>
              <p:nvPr/>
            </p:nvSpPr>
            <p:spPr>
              <a:xfrm>
                <a:off x="3670718" y="821827"/>
                <a:ext cx="898800" cy="8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655" name="Google Shape;655;p28"/>
              <p:cNvSpPr/>
              <p:nvPr/>
            </p:nvSpPr>
            <p:spPr>
              <a:xfrm>
                <a:off x="4669243" y="774478"/>
                <a:ext cx="148500" cy="1284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29"/>
          <p:cNvSpPr txBox="1"/>
          <p:nvPr>
            <p:ph type="title"/>
          </p:nvPr>
        </p:nvSpPr>
        <p:spPr>
          <a:xfrm>
            <a:off x="292025" y="146725"/>
            <a:ext cx="4011000" cy="1173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600">
                <a:solidFill>
                  <a:srgbClr val="FF0000"/>
                </a:solidFill>
              </a:rPr>
              <a:t>TradingView</a:t>
            </a:r>
            <a:r>
              <a:rPr lang="en" sz="2600"/>
              <a:t>: A Powerful Tool for Market Analysis</a:t>
            </a:r>
            <a:endParaRPr sz="2600">
              <a:solidFill>
                <a:schemeClr val="accent1"/>
              </a:solidFill>
            </a:endParaRPr>
          </a:p>
        </p:txBody>
      </p:sp>
      <p:sp>
        <p:nvSpPr>
          <p:cNvPr id="661" name="Google Shape;661;p29"/>
          <p:cNvSpPr txBox="1"/>
          <p:nvPr>
            <p:ph idx="1" type="subTitle"/>
          </p:nvPr>
        </p:nvSpPr>
        <p:spPr>
          <a:xfrm>
            <a:off x="292025" y="1320625"/>
            <a:ext cx="4672500" cy="35274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1100">
                <a:latin typeface="Arial"/>
                <a:ea typeface="Arial"/>
                <a:cs typeface="Arial"/>
                <a:sym typeface="Arial"/>
              </a:rPr>
              <a:t>What is TradingView?</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accent2"/>
              </a:buClr>
              <a:buSzPts val="1100"/>
              <a:buFont typeface="Arial"/>
              <a:buChar char="●"/>
            </a:pPr>
            <a:r>
              <a:rPr lang="en" sz="1100">
                <a:latin typeface="Arial"/>
                <a:ea typeface="Arial"/>
                <a:cs typeface="Arial"/>
                <a:sym typeface="Arial"/>
              </a:rPr>
              <a:t>A charting platform for analyzing financial markets.</a:t>
            </a:r>
            <a:endParaRPr sz="1100">
              <a:latin typeface="Arial"/>
              <a:ea typeface="Arial"/>
              <a:cs typeface="Arial"/>
              <a:sym typeface="Arial"/>
            </a:endParaRPr>
          </a:p>
          <a:p>
            <a:pPr indent="-298450" lvl="0" marL="457200" rtl="0" algn="l">
              <a:lnSpc>
                <a:spcPct val="115000"/>
              </a:lnSpc>
              <a:spcBef>
                <a:spcPts val="0"/>
              </a:spcBef>
              <a:spcAft>
                <a:spcPts val="0"/>
              </a:spcAft>
              <a:buClr>
                <a:schemeClr val="accent2"/>
              </a:buClr>
              <a:buSzPts val="1100"/>
              <a:buFont typeface="Arial"/>
              <a:buChar char="●"/>
            </a:pPr>
            <a:r>
              <a:rPr lang="en" sz="1100">
                <a:latin typeface="Arial"/>
                <a:ea typeface="Arial"/>
                <a:cs typeface="Arial"/>
                <a:sym typeface="Arial"/>
              </a:rPr>
              <a:t>Supports cryptocurrencies, stocks, forex, and more.</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Features for Crypto Traders:</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accent2"/>
              </a:buClr>
              <a:buSzPts val="1100"/>
              <a:buFont typeface="Arial"/>
              <a:buChar char="●"/>
            </a:pPr>
            <a:r>
              <a:rPr b="1" lang="en" sz="1100">
                <a:latin typeface="Arial"/>
                <a:ea typeface="Arial"/>
                <a:cs typeface="Arial"/>
                <a:sym typeface="Arial"/>
              </a:rPr>
              <a:t>Advanced Charts:</a:t>
            </a:r>
            <a:r>
              <a:rPr lang="en" sz="1100">
                <a:latin typeface="Arial"/>
                <a:ea typeface="Arial"/>
                <a:cs typeface="Arial"/>
                <a:sym typeface="Arial"/>
              </a:rPr>
              <a:t> Customizable indicators and drawing tools.</a:t>
            </a:r>
            <a:endParaRPr sz="1100">
              <a:latin typeface="Arial"/>
              <a:ea typeface="Arial"/>
              <a:cs typeface="Arial"/>
              <a:sym typeface="Arial"/>
            </a:endParaRPr>
          </a:p>
          <a:p>
            <a:pPr indent="-298450" lvl="0" marL="457200" rtl="0" algn="l">
              <a:lnSpc>
                <a:spcPct val="115000"/>
              </a:lnSpc>
              <a:spcBef>
                <a:spcPts val="0"/>
              </a:spcBef>
              <a:spcAft>
                <a:spcPts val="0"/>
              </a:spcAft>
              <a:buClr>
                <a:schemeClr val="accent2"/>
              </a:buClr>
              <a:buSzPts val="1100"/>
              <a:buFont typeface="Arial"/>
              <a:buChar char="●"/>
            </a:pPr>
            <a:r>
              <a:rPr b="1" lang="en" sz="1100">
                <a:latin typeface="Arial"/>
                <a:ea typeface="Arial"/>
                <a:cs typeface="Arial"/>
                <a:sym typeface="Arial"/>
              </a:rPr>
              <a:t>Real-Time Data:</a:t>
            </a:r>
            <a:r>
              <a:rPr lang="en" sz="1100">
                <a:latin typeface="Arial"/>
                <a:ea typeface="Arial"/>
                <a:cs typeface="Arial"/>
                <a:sym typeface="Arial"/>
              </a:rPr>
              <a:t> Live price movements and trends.</a:t>
            </a:r>
            <a:endParaRPr sz="1100">
              <a:latin typeface="Arial"/>
              <a:ea typeface="Arial"/>
              <a:cs typeface="Arial"/>
              <a:sym typeface="Arial"/>
            </a:endParaRPr>
          </a:p>
          <a:p>
            <a:pPr indent="-298450" lvl="0" marL="457200" rtl="0" algn="l">
              <a:lnSpc>
                <a:spcPct val="115000"/>
              </a:lnSpc>
              <a:spcBef>
                <a:spcPts val="0"/>
              </a:spcBef>
              <a:spcAft>
                <a:spcPts val="0"/>
              </a:spcAft>
              <a:buClr>
                <a:schemeClr val="accent2"/>
              </a:buClr>
              <a:buSzPts val="1100"/>
              <a:buFont typeface="Arial"/>
              <a:buChar char="●"/>
            </a:pPr>
            <a:r>
              <a:rPr b="1" lang="en" sz="1100">
                <a:latin typeface="Arial"/>
                <a:ea typeface="Arial"/>
                <a:cs typeface="Arial"/>
                <a:sym typeface="Arial"/>
              </a:rPr>
              <a:t>Community Insights:</a:t>
            </a:r>
            <a:r>
              <a:rPr lang="en" sz="1100">
                <a:latin typeface="Arial"/>
                <a:ea typeface="Arial"/>
                <a:cs typeface="Arial"/>
                <a:sym typeface="Arial"/>
              </a:rPr>
              <a:t> Shared strategies and ideas from traders.</a:t>
            </a:r>
            <a:endParaRPr sz="1100">
              <a:latin typeface="Arial"/>
              <a:ea typeface="Arial"/>
              <a:cs typeface="Arial"/>
              <a:sym typeface="Arial"/>
            </a:endParaRPr>
          </a:p>
          <a:p>
            <a:pPr indent="-298450" lvl="0" marL="457200" rtl="0" algn="l">
              <a:lnSpc>
                <a:spcPct val="115000"/>
              </a:lnSpc>
              <a:spcBef>
                <a:spcPts val="0"/>
              </a:spcBef>
              <a:spcAft>
                <a:spcPts val="0"/>
              </a:spcAft>
              <a:buClr>
                <a:schemeClr val="accent2"/>
              </a:buClr>
              <a:buSzPts val="1100"/>
              <a:buFont typeface="Arial"/>
              <a:buChar char="●"/>
            </a:pPr>
            <a:r>
              <a:rPr b="1" lang="en" sz="1100">
                <a:latin typeface="Arial"/>
                <a:ea typeface="Arial"/>
                <a:cs typeface="Arial"/>
                <a:sym typeface="Arial"/>
              </a:rPr>
              <a:t>Alerts &amp; Automation:</a:t>
            </a:r>
            <a:r>
              <a:rPr lang="en" sz="1100">
                <a:latin typeface="Arial"/>
                <a:ea typeface="Arial"/>
                <a:cs typeface="Arial"/>
                <a:sym typeface="Arial"/>
              </a:rPr>
              <a:t> Set price alerts and use trading bots.</a:t>
            </a:r>
            <a:endParaRPr sz="1100">
              <a:latin typeface="Arial"/>
              <a:ea typeface="Arial"/>
              <a:cs typeface="Arial"/>
              <a:sym typeface="Arial"/>
            </a:endParaRPr>
          </a:p>
          <a:p>
            <a:pPr indent="0" lvl="0" marL="0" rtl="0" algn="l">
              <a:lnSpc>
                <a:spcPct val="115000"/>
              </a:lnSpc>
              <a:spcBef>
                <a:spcPts val="1200"/>
              </a:spcBef>
              <a:spcAft>
                <a:spcPts val="0"/>
              </a:spcAft>
              <a:buNone/>
            </a:pPr>
            <a:r>
              <a:rPr b="1" lang="en" sz="1100">
                <a:latin typeface="Arial"/>
                <a:ea typeface="Arial"/>
                <a:cs typeface="Arial"/>
                <a:sym typeface="Arial"/>
              </a:rPr>
              <a:t>Why Use It?</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accent2"/>
              </a:buClr>
              <a:buSzPts val="1100"/>
              <a:buFont typeface="Arial"/>
              <a:buChar char="●"/>
            </a:pPr>
            <a:r>
              <a:rPr lang="en" sz="1100">
                <a:latin typeface="Arial"/>
                <a:ea typeface="Arial"/>
                <a:cs typeface="Arial"/>
                <a:sym typeface="Arial"/>
              </a:rPr>
              <a:t>Helps traders make informed decisions with technical analysis tools.</a:t>
            </a:r>
            <a:endParaRPr sz="1100">
              <a:latin typeface="Arial"/>
              <a:ea typeface="Arial"/>
              <a:cs typeface="Arial"/>
              <a:sym typeface="Arial"/>
            </a:endParaRPr>
          </a:p>
          <a:p>
            <a:pPr indent="-298450" lvl="0" marL="457200" rtl="0" algn="l">
              <a:lnSpc>
                <a:spcPct val="115000"/>
              </a:lnSpc>
              <a:spcBef>
                <a:spcPts val="0"/>
              </a:spcBef>
              <a:spcAft>
                <a:spcPts val="0"/>
              </a:spcAft>
              <a:buClr>
                <a:schemeClr val="accent2"/>
              </a:buClr>
              <a:buSzPts val="1100"/>
              <a:buFont typeface="Arial"/>
              <a:buChar char="●"/>
            </a:pPr>
            <a:r>
              <a:rPr lang="en" sz="1100">
                <a:latin typeface="Arial"/>
                <a:ea typeface="Arial"/>
                <a:cs typeface="Arial"/>
                <a:sym typeface="Arial"/>
              </a:rPr>
              <a:t>Accessible on web and mobile for on-the-go trading.</a:t>
            </a:r>
            <a:endParaRPr sz="1100">
              <a:latin typeface="Arial"/>
              <a:ea typeface="Arial"/>
              <a:cs typeface="Arial"/>
              <a:sym typeface="Arial"/>
            </a:endParaRPr>
          </a:p>
          <a:p>
            <a:pPr indent="0" lvl="0" marL="0" rtl="0" algn="l">
              <a:spcBef>
                <a:spcPts val="1200"/>
              </a:spcBef>
              <a:spcAft>
                <a:spcPts val="0"/>
              </a:spcAft>
              <a:buNone/>
            </a:pPr>
            <a:r>
              <a:t/>
            </a:r>
            <a:endParaRPr/>
          </a:p>
        </p:txBody>
      </p:sp>
      <p:pic>
        <p:nvPicPr>
          <p:cNvPr id="662" name="Google Shape;662;p29"/>
          <p:cNvPicPr preferRelativeResize="0"/>
          <p:nvPr>
            <p:ph idx="2" type="pic"/>
          </p:nvPr>
        </p:nvPicPr>
        <p:blipFill rotWithShape="1">
          <a:blip r:embed="rId3">
            <a:alphaModFix/>
          </a:blip>
          <a:srcRect b="0" l="42717" r="233" t="0"/>
          <a:stretch/>
        </p:blipFill>
        <p:spPr>
          <a:xfrm>
            <a:off x="5036388" y="539550"/>
            <a:ext cx="3473700" cy="4064400"/>
          </a:xfrm>
          <a:prstGeom prst="roundRect">
            <a:avLst>
              <a:gd fmla="val 6231" name="adj"/>
            </a:avLst>
          </a:prstGeom>
        </p:spPr>
      </p:pic>
      <p:grpSp>
        <p:nvGrpSpPr>
          <p:cNvPr id="663" name="Google Shape;663;p29"/>
          <p:cNvGrpSpPr/>
          <p:nvPr/>
        </p:nvGrpSpPr>
        <p:grpSpPr>
          <a:xfrm flipH="1">
            <a:off x="7981638" y="3125487"/>
            <a:ext cx="910201" cy="906939"/>
            <a:chOff x="6045213" y="2403762"/>
            <a:chExt cx="910201" cy="906939"/>
          </a:xfrm>
        </p:grpSpPr>
        <p:sp>
          <p:nvSpPr>
            <p:cNvPr id="664" name="Google Shape;664;p29"/>
            <p:cNvSpPr/>
            <p:nvPr/>
          </p:nvSpPr>
          <p:spPr>
            <a:xfrm>
              <a:off x="6045213" y="2429901"/>
              <a:ext cx="880800" cy="880800"/>
            </a:xfrm>
            <a:prstGeom prst="pie">
              <a:avLst>
                <a:gd fmla="val 0" name="adj1"/>
                <a:gd fmla="val 16147144" name="adj2"/>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665" name="Google Shape;665;p29"/>
            <p:cNvSpPr/>
            <p:nvPr/>
          </p:nvSpPr>
          <p:spPr>
            <a:xfrm>
              <a:off x="6074614" y="2403762"/>
              <a:ext cx="880800" cy="880800"/>
            </a:xfrm>
            <a:prstGeom prst="pie">
              <a:avLst>
                <a:gd fmla="val 16092614" name="adj1"/>
                <a:gd fmla="val 21578525" name="adj2"/>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sp>
        <p:nvSpPr>
          <p:cNvPr id="670" name="Google Shape;670;p30"/>
          <p:cNvSpPr txBox="1"/>
          <p:nvPr>
            <p:ph type="title"/>
          </p:nvPr>
        </p:nvSpPr>
        <p:spPr>
          <a:xfrm>
            <a:off x="350774" y="128725"/>
            <a:ext cx="3217200" cy="74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chemeClr val="accent1"/>
                </a:solidFill>
              </a:rPr>
              <a:t>Web Scraping</a:t>
            </a:r>
            <a:endParaRPr>
              <a:solidFill>
                <a:schemeClr val="accent1"/>
              </a:solidFill>
            </a:endParaRPr>
          </a:p>
        </p:txBody>
      </p:sp>
      <p:sp>
        <p:nvSpPr>
          <p:cNvPr id="671" name="Google Shape;671;p30"/>
          <p:cNvSpPr txBox="1"/>
          <p:nvPr>
            <p:ph idx="1" type="subTitle"/>
          </p:nvPr>
        </p:nvSpPr>
        <p:spPr>
          <a:xfrm>
            <a:off x="144172" y="772600"/>
            <a:ext cx="4071600" cy="3237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latin typeface="Arial"/>
                <a:ea typeface="Arial"/>
                <a:cs typeface="Arial"/>
                <a:sym typeface="Arial"/>
              </a:rPr>
              <a:t>The process begins by launching a Selenium WebDriver to access the TradingView cryptocurrency market page. Since the website dynamically updates content using JavaScript,  we identified the cryptocurrency table and iterated through each row to capture relevant details. Given that TradingView continuously updates prices and other metrics, Selenium ensures elements are fully rendered before scraping. Once extracted, the data is structured using Pandas, allowing for easy processing and analysis., providing a structured format for further research,we can extract features from TradingView </a:t>
            </a:r>
            <a:r>
              <a:rPr lang="en">
                <a:latin typeface="Arial"/>
                <a:ea typeface="Arial"/>
                <a:cs typeface="Arial"/>
                <a:sym typeface="Arial"/>
              </a:rPr>
              <a:t>platform </a:t>
            </a:r>
            <a:r>
              <a:rPr lang="en">
                <a:latin typeface="Arial"/>
                <a:ea typeface="Arial"/>
                <a:cs typeface="Arial"/>
                <a:sym typeface="Arial"/>
              </a:rPr>
              <a:t>that we used This allows for data-driven decision-making.</a:t>
            </a:r>
            <a:endParaRPr>
              <a:latin typeface="Arial"/>
              <a:ea typeface="Arial"/>
              <a:cs typeface="Arial"/>
              <a:sym typeface="Arial"/>
            </a:endParaRPr>
          </a:p>
          <a:p>
            <a:pPr indent="0" lvl="0" marL="0" rtl="0" algn="l">
              <a:lnSpc>
                <a:spcPct val="115000"/>
              </a:lnSpc>
              <a:spcBef>
                <a:spcPts val="1200"/>
              </a:spcBef>
              <a:spcAft>
                <a:spcPts val="0"/>
              </a:spcAft>
              <a:buNone/>
            </a:pPr>
            <a:r>
              <a:rPr lang="en">
                <a:latin typeface="Arial"/>
                <a:ea typeface="Arial"/>
                <a:cs typeface="Arial"/>
                <a:sym typeface="Arial"/>
              </a:rPr>
              <a:t>We developed a cryptocurrency scraper that fetches real-time data and stores it in a structured CSV file for further analysis. By using </a:t>
            </a:r>
            <a:r>
              <a:rPr lang="en">
                <a:latin typeface="Arial"/>
                <a:ea typeface="Arial"/>
                <a:cs typeface="Arial"/>
                <a:sym typeface="Arial"/>
              </a:rPr>
              <a:t>exploration</a:t>
            </a:r>
            <a:r>
              <a:rPr lang="en">
                <a:latin typeface="Arial"/>
                <a:ea typeface="Arial"/>
                <a:cs typeface="Arial"/>
                <a:sym typeface="Arial"/>
              </a:rPr>
              <a:t>, visualization,  and data handling techniques, we streamline the process of tracking and analyzing market trends efficiently.</a:t>
            </a:r>
            <a:endParaRPr>
              <a:latin typeface="Arial"/>
              <a:ea typeface="Arial"/>
              <a:cs typeface="Arial"/>
              <a:sym typeface="Arial"/>
            </a:endParaRPr>
          </a:p>
          <a:p>
            <a:pPr indent="0" lvl="0" marL="0" rtl="0" algn="l">
              <a:spcBef>
                <a:spcPts val="1200"/>
              </a:spcBef>
              <a:spcAft>
                <a:spcPts val="0"/>
              </a:spcAft>
              <a:buNone/>
            </a:pPr>
            <a:r>
              <a:t/>
            </a:r>
            <a:endParaRPr>
              <a:latin typeface="Arial"/>
              <a:ea typeface="Arial"/>
              <a:cs typeface="Arial"/>
              <a:sym typeface="Arial"/>
            </a:endParaRPr>
          </a:p>
        </p:txBody>
      </p:sp>
      <p:pic>
        <p:nvPicPr>
          <p:cNvPr id="672" name="Google Shape;672;p30" title="trading view.png"/>
          <p:cNvPicPr preferRelativeResize="0"/>
          <p:nvPr>
            <p:ph idx="2" type="pic"/>
          </p:nvPr>
        </p:nvPicPr>
        <p:blipFill rotWithShape="1">
          <a:blip r:embed="rId3">
            <a:alphaModFix/>
          </a:blip>
          <a:srcRect b="0" l="31648" r="31648" t="0"/>
          <a:stretch/>
        </p:blipFill>
        <p:spPr>
          <a:xfrm>
            <a:off x="4458525" y="526350"/>
            <a:ext cx="4393800" cy="3938400"/>
          </a:xfrm>
          <a:prstGeom prst="roundRect">
            <a:avLst>
              <a:gd fmla="val 16667" name="adj"/>
            </a:avLst>
          </a:prstGeom>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31"/>
          <p:cNvSpPr txBox="1"/>
          <p:nvPr>
            <p:ph type="title"/>
          </p:nvPr>
        </p:nvSpPr>
        <p:spPr>
          <a:xfrm>
            <a:off x="713225" y="2295750"/>
            <a:ext cx="4018800" cy="8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Showcasing Our Features</a:t>
            </a:r>
            <a:endParaRPr/>
          </a:p>
        </p:txBody>
      </p:sp>
      <p:sp>
        <p:nvSpPr>
          <p:cNvPr id="678" name="Google Shape;678;p31"/>
          <p:cNvSpPr txBox="1"/>
          <p:nvPr>
            <p:ph idx="2" type="title"/>
          </p:nvPr>
        </p:nvSpPr>
        <p:spPr>
          <a:xfrm>
            <a:off x="713225" y="1274350"/>
            <a:ext cx="13035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grpSp>
        <p:nvGrpSpPr>
          <p:cNvPr id="679" name="Google Shape;679;p31"/>
          <p:cNvGrpSpPr/>
          <p:nvPr/>
        </p:nvGrpSpPr>
        <p:grpSpPr>
          <a:xfrm>
            <a:off x="4932196" y="572637"/>
            <a:ext cx="3863997" cy="4021818"/>
            <a:chOff x="4932196" y="572637"/>
            <a:chExt cx="3863997" cy="4021818"/>
          </a:xfrm>
        </p:grpSpPr>
        <p:sp>
          <p:nvSpPr>
            <p:cNvPr id="680" name="Google Shape;680;p31"/>
            <p:cNvSpPr/>
            <p:nvPr/>
          </p:nvSpPr>
          <p:spPr>
            <a:xfrm>
              <a:off x="5212875" y="804001"/>
              <a:ext cx="3535500" cy="35355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nvGrpSpPr>
            <p:cNvPr id="681" name="Google Shape;681;p31"/>
            <p:cNvGrpSpPr/>
            <p:nvPr/>
          </p:nvGrpSpPr>
          <p:grpSpPr>
            <a:xfrm>
              <a:off x="5389424" y="572637"/>
              <a:ext cx="3182388" cy="2365566"/>
              <a:chOff x="5389424" y="572637"/>
              <a:chExt cx="3182388" cy="2365566"/>
            </a:xfrm>
          </p:grpSpPr>
          <p:sp>
            <p:nvSpPr>
              <p:cNvPr id="682" name="Google Shape;682;p31"/>
              <p:cNvSpPr/>
              <p:nvPr/>
            </p:nvSpPr>
            <p:spPr>
              <a:xfrm>
                <a:off x="5408912" y="572637"/>
                <a:ext cx="3162900" cy="2359800"/>
              </a:xfrm>
              <a:prstGeom prst="roundRect">
                <a:avLst>
                  <a:gd fmla="val 7448"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683" name="Google Shape;683;p31"/>
              <p:cNvSpPr/>
              <p:nvPr/>
            </p:nvSpPr>
            <p:spPr>
              <a:xfrm>
                <a:off x="5389424" y="1300630"/>
                <a:ext cx="3182093" cy="1637574"/>
              </a:xfrm>
              <a:custGeom>
                <a:rect b="b" l="l" r="r" t="t"/>
                <a:pathLst>
                  <a:path extrusionOk="0" h="24074" w="46780">
                    <a:moveTo>
                      <a:pt x="2554" y="24073"/>
                    </a:moveTo>
                    <a:lnTo>
                      <a:pt x="44226" y="24073"/>
                    </a:lnTo>
                    <a:cubicBezTo>
                      <a:pt x="45655" y="24073"/>
                      <a:pt x="46779" y="22949"/>
                      <a:pt x="46779" y="21520"/>
                    </a:cubicBezTo>
                    <a:lnTo>
                      <a:pt x="46779" y="10699"/>
                    </a:lnTo>
                    <a:lnTo>
                      <a:pt x="40275" y="8602"/>
                    </a:lnTo>
                    <a:cubicBezTo>
                      <a:pt x="40032" y="8541"/>
                      <a:pt x="39758" y="8389"/>
                      <a:pt x="39576" y="8207"/>
                    </a:cubicBezTo>
                    <a:lnTo>
                      <a:pt x="36749" y="5684"/>
                    </a:lnTo>
                    <a:cubicBezTo>
                      <a:pt x="36141" y="5167"/>
                      <a:pt x="35229" y="5319"/>
                      <a:pt x="34864" y="5988"/>
                    </a:cubicBezTo>
                    <a:lnTo>
                      <a:pt x="34196" y="7113"/>
                    </a:lnTo>
                    <a:cubicBezTo>
                      <a:pt x="33588" y="8237"/>
                      <a:pt x="32007" y="8176"/>
                      <a:pt x="31430" y="7052"/>
                    </a:cubicBezTo>
                    <a:lnTo>
                      <a:pt x="25806" y="851"/>
                    </a:lnTo>
                    <a:cubicBezTo>
                      <a:pt x="25016" y="0"/>
                      <a:pt x="23587" y="213"/>
                      <a:pt x="23101" y="1277"/>
                    </a:cubicBezTo>
                    <a:lnTo>
                      <a:pt x="17144" y="14316"/>
                    </a:lnTo>
                    <a:cubicBezTo>
                      <a:pt x="16688" y="15259"/>
                      <a:pt x="15350" y="15259"/>
                      <a:pt x="14925" y="14256"/>
                    </a:cubicBezTo>
                    <a:lnTo>
                      <a:pt x="13466" y="10760"/>
                    </a:lnTo>
                    <a:cubicBezTo>
                      <a:pt x="13314" y="10426"/>
                      <a:pt x="12858" y="10304"/>
                      <a:pt x="12584" y="10578"/>
                    </a:cubicBezTo>
                    <a:lnTo>
                      <a:pt x="12584" y="10578"/>
                    </a:lnTo>
                    <a:cubicBezTo>
                      <a:pt x="12159" y="10973"/>
                      <a:pt x="11520" y="10821"/>
                      <a:pt x="11338" y="10274"/>
                    </a:cubicBezTo>
                    <a:lnTo>
                      <a:pt x="9909" y="6353"/>
                    </a:lnTo>
                    <a:cubicBezTo>
                      <a:pt x="9453" y="5106"/>
                      <a:pt x="7782" y="4924"/>
                      <a:pt x="7083" y="6018"/>
                    </a:cubicBezTo>
                    <a:lnTo>
                      <a:pt x="6323" y="7204"/>
                    </a:lnTo>
                    <a:cubicBezTo>
                      <a:pt x="5624" y="8237"/>
                      <a:pt x="4225" y="8420"/>
                      <a:pt x="3314" y="7629"/>
                    </a:cubicBezTo>
                    <a:lnTo>
                      <a:pt x="92" y="4742"/>
                    </a:lnTo>
                    <a:lnTo>
                      <a:pt x="92" y="21459"/>
                    </a:lnTo>
                    <a:cubicBezTo>
                      <a:pt x="0" y="22949"/>
                      <a:pt x="1155" y="24073"/>
                      <a:pt x="2554" y="24073"/>
                    </a:cubicBezTo>
                    <a:close/>
                  </a:path>
                </a:pathLst>
              </a:custGeom>
              <a:solidFill>
                <a:srgbClr val="FFFFFF">
                  <a:alpha val="2956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31"/>
              <p:cNvSpPr/>
              <p:nvPr/>
            </p:nvSpPr>
            <p:spPr>
              <a:xfrm>
                <a:off x="5658218"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31"/>
              <p:cNvSpPr/>
              <p:nvPr/>
            </p:nvSpPr>
            <p:spPr>
              <a:xfrm>
                <a:off x="5753394" y="891160"/>
                <a:ext cx="14489" cy="1836131"/>
              </a:xfrm>
              <a:custGeom>
                <a:rect b="b" l="l" r="r" t="t"/>
                <a:pathLst>
                  <a:path extrusionOk="0" h="26992" w="213">
                    <a:moveTo>
                      <a:pt x="0" y="1"/>
                    </a:moveTo>
                    <a:lnTo>
                      <a:pt x="0" y="26992"/>
                    </a:lnTo>
                    <a:lnTo>
                      <a:pt x="213" y="26992"/>
                    </a:ln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31"/>
              <p:cNvSpPr/>
              <p:nvPr/>
            </p:nvSpPr>
            <p:spPr>
              <a:xfrm>
                <a:off x="5852652" y="891160"/>
                <a:ext cx="12449" cy="1836131"/>
              </a:xfrm>
              <a:custGeom>
                <a:rect b="b" l="l" r="r" t="t"/>
                <a:pathLst>
                  <a:path extrusionOk="0" h="26992" w="183">
                    <a:moveTo>
                      <a:pt x="0" y="1"/>
                    </a:moveTo>
                    <a:lnTo>
                      <a:pt x="0" y="26992"/>
                    </a:lnTo>
                    <a:lnTo>
                      <a:pt x="182" y="26992"/>
                    </a:lnTo>
                    <a:lnTo>
                      <a:pt x="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31"/>
              <p:cNvSpPr/>
              <p:nvPr/>
            </p:nvSpPr>
            <p:spPr>
              <a:xfrm>
                <a:off x="5951911" y="891160"/>
                <a:ext cx="12449" cy="1836131"/>
              </a:xfrm>
              <a:custGeom>
                <a:rect b="b" l="l" r="r" t="t"/>
                <a:pathLst>
                  <a:path extrusionOk="0" h="26992" w="183">
                    <a:moveTo>
                      <a:pt x="0" y="1"/>
                    </a:moveTo>
                    <a:lnTo>
                      <a:pt x="0" y="26992"/>
                    </a:lnTo>
                    <a:lnTo>
                      <a:pt x="182" y="26992"/>
                    </a:lnTo>
                    <a:lnTo>
                      <a:pt x="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31"/>
              <p:cNvSpPr/>
              <p:nvPr/>
            </p:nvSpPr>
            <p:spPr>
              <a:xfrm>
                <a:off x="6047019"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31"/>
              <p:cNvSpPr/>
              <p:nvPr/>
            </p:nvSpPr>
            <p:spPr>
              <a:xfrm>
                <a:off x="6144168"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31"/>
              <p:cNvSpPr/>
              <p:nvPr/>
            </p:nvSpPr>
            <p:spPr>
              <a:xfrm>
                <a:off x="6243427"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31"/>
              <p:cNvSpPr/>
              <p:nvPr/>
            </p:nvSpPr>
            <p:spPr>
              <a:xfrm>
                <a:off x="6340644"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31"/>
              <p:cNvSpPr/>
              <p:nvPr/>
            </p:nvSpPr>
            <p:spPr>
              <a:xfrm>
                <a:off x="6437861" y="891160"/>
                <a:ext cx="12449" cy="1836131"/>
              </a:xfrm>
              <a:custGeom>
                <a:rect b="b" l="l" r="r" t="t"/>
                <a:pathLst>
                  <a:path extrusionOk="0" h="26992" w="183">
                    <a:moveTo>
                      <a:pt x="0" y="1"/>
                    </a:moveTo>
                    <a:lnTo>
                      <a:pt x="0" y="26992"/>
                    </a:lnTo>
                    <a:lnTo>
                      <a:pt x="182" y="26992"/>
                    </a:lnTo>
                    <a:lnTo>
                      <a:pt x="182"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3" name="Google Shape;693;p31"/>
              <p:cNvSpPr/>
              <p:nvPr/>
            </p:nvSpPr>
            <p:spPr>
              <a:xfrm>
                <a:off x="6535011" y="891160"/>
                <a:ext cx="12449" cy="183613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4" name="Google Shape;694;p31"/>
              <p:cNvSpPr/>
              <p:nvPr/>
            </p:nvSpPr>
            <p:spPr>
              <a:xfrm>
                <a:off x="6632228" y="891160"/>
                <a:ext cx="14489" cy="1836131"/>
              </a:xfrm>
              <a:custGeom>
                <a:rect b="b" l="l" r="r" t="t"/>
                <a:pathLst>
                  <a:path extrusionOk="0" h="26992" w="213">
                    <a:moveTo>
                      <a:pt x="0" y="1"/>
                    </a:moveTo>
                    <a:lnTo>
                      <a:pt x="0" y="26992"/>
                    </a:lnTo>
                    <a:lnTo>
                      <a:pt x="213" y="26992"/>
                    </a:ln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31"/>
              <p:cNvSpPr/>
              <p:nvPr/>
            </p:nvSpPr>
            <p:spPr>
              <a:xfrm>
                <a:off x="6729377"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31"/>
              <p:cNvSpPr/>
              <p:nvPr/>
            </p:nvSpPr>
            <p:spPr>
              <a:xfrm>
                <a:off x="6826595"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31"/>
              <p:cNvSpPr/>
              <p:nvPr/>
            </p:nvSpPr>
            <p:spPr>
              <a:xfrm>
                <a:off x="6925853"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31"/>
              <p:cNvSpPr/>
              <p:nvPr/>
            </p:nvSpPr>
            <p:spPr>
              <a:xfrm>
                <a:off x="7023002"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9" name="Google Shape;699;p31"/>
              <p:cNvSpPr/>
              <p:nvPr/>
            </p:nvSpPr>
            <p:spPr>
              <a:xfrm>
                <a:off x="7120219" y="891160"/>
                <a:ext cx="12449" cy="183613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0" name="Google Shape;700;p31"/>
              <p:cNvSpPr/>
              <p:nvPr/>
            </p:nvSpPr>
            <p:spPr>
              <a:xfrm>
                <a:off x="7217437"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1" name="Google Shape;701;p31"/>
              <p:cNvSpPr/>
              <p:nvPr/>
            </p:nvSpPr>
            <p:spPr>
              <a:xfrm>
                <a:off x="7316695"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31"/>
              <p:cNvSpPr/>
              <p:nvPr/>
            </p:nvSpPr>
            <p:spPr>
              <a:xfrm>
                <a:off x="7411803"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3" name="Google Shape;703;p31"/>
              <p:cNvSpPr/>
              <p:nvPr/>
            </p:nvSpPr>
            <p:spPr>
              <a:xfrm>
                <a:off x="7508953"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4" name="Google Shape;704;p31"/>
              <p:cNvSpPr/>
              <p:nvPr/>
            </p:nvSpPr>
            <p:spPr>
              <a:xfrm>
                <a:off x="7608211"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31"/>
              <p:cNvSpPr/>
              <p:nvPr/>
            </p:nvSpPr>
            <p:spPr>
              <a:xfrm>
                <a:off x="7705428" y="891160"/>
                <a:ext cx="12449" cy="183613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6" name="Google Shape;706;p31"/>
              <p:cNvSpPr/>
              <p:nvPr/>
            </p:nvSpPr>
            <p:spPr>
              <a:xfrm>
                <a:off x="7800537" y="891160"/>
                <a:ext cx="14557" cy="1836131"/>
              </a:xfrm>
              <a:custGeom>
                <a:rect b="b" l="l" r="r" t="t"/>
                <a:pathLst>
                  <a:path extrusionOk="0" h="26992" w="214">
                    <a:moveTo>
                      <a:pt x="1" y="1"/>
                    </a:moveTo>
                    <a:lnTo>
                      <a:pt x="1" y="26992"/>
                    </a:lnTo>
                    <a:lnTo>
                      <a:pt x="214" y="26992"/>
                    </a:lnTo>
                    <a:lnTo>
                      <a:pt x="214"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31"/>
              <p:cNvSpPr/>
              <p:nvPr/>
            </p:nvSpPr>
            <p:spPr>
              <a:xfrm>
                <a:off x="7899795"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31"/>
              <p:cNvSpPr/>
              <p:nvPr/>
            </p:nvSpPr>
            <p:spPr>
              <a:xfrm>
                <a:off x="7999053" y="891160"/>
                <a:ext cx="12517" cy="1836131"/>
              </a:xfrm>
              <a:custGeom>
                <a:rect b="b" l="l" r="r" t="t"/>
                <a:pathLst>
                  <a:path extrusionOk="0" h="26992" w="184">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31"/>
              <p:cNvSpPr/>
              <p:nvPr/>
            </p:nvSpPr>
            <p:spPr>
              <a:xfrm>
                <a:off x="8096271" y="891160"/>
                <a:ext cx="12449" cy="1836131"/>
              </a:xfrm>
              <a:custGeom>
                <a:rect b="b" l="l" r="r" t="t"/>
                <a:pathLst>
                  <a:path extrusionOk="0" h="26992" w="183">
                    <a:moveTo>
                      <a:pt x="0" y="1"/>
                    </a:moveTo>
                    <a:lnTo>
                      <a:pt x="0"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0" name="Google Shape;710;p31"/>
              <p:cNvSpPr/>
              <p:nvPr/>
            </p:nvSpPr>
            <p:spPr>
              <a:xfrm>
                <a:off x="8191379" y="891160"/>
                <a:ext cx="14557" cy="1836131"/>
              </a:xfrm>
              <a:custGeom>
                <a:rect b="b" l="l" r="r" t="t"/>
                <a:pathLst>
                  <a:path extrusionOk="0" h="26992" w="214">
                    <a:moveTo>
                      <a:pt x="1" y="1"/>
                    </a:moveTo>
                    <a:lnTo>
                      <a:pt x="1" y="26992"/>
                    </a:lnTo>
                    <a:lnTo>
                      <a:pt x="213" y="26992"/>
                    </a:lnTo>
                    <a:lnTo>
                      <a:pt x="21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1" name="Google Shape;711;p31"/>
              <p:cNvSpPr/>
              <p:nvPr/>
            </p:nvSpPr>
            <p:spPr>
              <a:xfrm>
                <a:off x="8290637" y="891160"/>
                <a:ext cx="12449" cy="1836131"/>
              </a:xfrm>
              <a:custGeom>
                <a:rect b="b" l="l" r="r" t="t"/>
                <a:pathLst>
                  <a:path extrusionOk="0" h="26992" w="183">
                    <a:moveTo>
                      <a:pt x="1" y="1"/>
                    </a:moveTo>
                    <a:lnTo>
                      <a:pt x="1" y="26992"/>
                    </a:lnTo>
                    <a:lnTo>
                      <a:pt x="183" y="26992"/>
                    </a:lnTo>
                    <a:lnTo>
                      <a:pt x="183"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31"/>
              <p:cNvSpPr/>
              <p:nvPr/>
            </p:nvSpPr>
            <p:spPr>
              <a:xfrm>
                <a:off x="5633454" y="1573564"/>
                <a:ext cx="64148" cy="454951"/>
              </a:xfrm>
              <a:custGeom>
                <a:rect b="b" l="l" r="r" t="t"/>
                <a:pathLst>
                  <a:path extrusionOk="0" h="6688" w="943">
                    <a:moveTo>
                      <a:pt x="456" y="6687"/>
                    </a:moveTo>
                    <a:lnTo>
                      <a:pt x="456" y="6687"/>
                    </a:lnTo>
                    <a:cubicBezTo>
                      <a:pt x="182" y="6687"/>
                      <a:pt x="0" y="6474"/>
                      <a:pt x="0" y="6231"/>
                    </a:cubicBezTo>
                    <a:lnTo>
                      <a:pt x="0" y="456"/>
                    </a:lnTo>
                    <a:cubicBezTo>
                      <a:pt x="0" y="183"/>
                      <a:pt x="213" y="0"/>
                      <a:pt x="456" y="0"/>
                    </a:cubicBezTo>
                    <a:lnTo>
                      <a:pt x="456" y="0"/>
                    </a:lnTo>
                    <a:cubicBezTo>
                      <a:pt x="730" y="0"/>
                      <a:pt x="912" y="213"/>
                      <a:pt x="912" y="456"/>
                    </a:cubicBezTo>
                    <a:lnTo>
                      <a:pt x="912" y="6231"/>
                    </a:lnTo>
                    <a:cubicBezTo>
                      <a:pt x="942" y="6474"/>
                      <a:pt x="730"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31"/>
              <p:cNvSpPr/>
              <p:nvPr/>
            </p:nvSpPr>
            <p:spPr>
              <a:xfrm>
                <a:off x="5730603" y="1679010"/>
                <a:ext cx="62107" cy="388763"/>
              </a:xfrm>
              <a:custGeom>
                <a:rect b="b" l="l" r="r" t="t"/>
                <a:pathLst>
                  <a:path extrusionOk="0" h="5715" w="913">
                    <a:moveTo>
                      <a:pt x="457" y="5715"/>
                    </a:moveTo>
                    <a:lnTo>
                      <a:pt x="457" y="5715"/>
                    </a:lnTo>
                    <a:cubicBezTo>
                      <a:pt x="213" y="5715"/>
                      <a:pt x="1" y="5472"/>
                      <a:pt x="1" y="5259"/>
                    </a:cubicBezTo>
                    <a:lnTo>
                      <a:pt x="1" y="456"/>
                    </a:lnTo>
                    <a:cubicBezTo>
                      <a:pt x="1" y="183"/>
                      <a:pt x="244" y="0"/>
                      <a:pt x="457" y="0"/>
                    </a:cubicBezTo>
                    <a:lnTo>
                      <a:pt x="457" y="0"/>
                    </a:lnTo>
                    <a:cubicBezTo>
                      <a:pt x="730" y="0"/>
                      <a:pt x="913" y="244"/>
                      <a:pt x="913" y="456"/>
                    </a:cubicBezTo>
                    <a:lnTo>
                      <a:pt x="913" y="5259"/>
                    </a:lnTo>
                    <a:cubicBezTo>
                      <a:pt x="913" y="5472"/>
                      <a:pt x="730" y="5715"/>
                      <a:pt x="457" y="5715"/>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4" name="Google Shape;714;p31"/>
              <p:cNvSpPr/>
              <p:nvPr/>
            </p:nvSpPr>
            <p:spPr>
              <a:xfrm>
                <a:off x="5829862" y="1410157"/>
                <a:ext cx="62107" cy="566648"/>
              </a:xfrm>
              <a:custGeom>
                <a:rect b="b" l="l" r="r" t="t"/>
                <a:pathLst>
                  <a:path extrusionOk="0" h="8330" w="913">
                    <a:moveTo>
                      <a:pt x="457" y="8329"/>
                    </a:moveTo>
                    <a:lnTo>
                      <a:pt x="457" y="8329"/>
                    </a:lnTo>
                    <a:cubicBezTo>
                      <a:pt x="183" y="8329"/>
                      <a:pt x="1" y="8117"/>
                      <a:pt x="1" y="7873"/>
                    </a:cubicBezTo>
                    <a:lnTo>
                      <a:pt x="1" y="457"/>
                    </a:lnTo>
                    <a:cubicBezTo>
                      <a:pt x="1" y="183"/>
                      <a:pt x="213" y="1"/>
                      <a:pt x="457" y="1"/>
                    </a:cubicBezTo>
                    <a:lnTo>
                      <a:pt x="457" y="1"/>
                    </a:lnTo>
                    <a:cubicBezTo>
                      <a:pt x="730" y="1"/>
                      <a:pt x="913" y="244"/>
                      <a:pt x="913" y="457"/>
                    </a:cubicBezTo>
                    <a:lnTo>
                      <a:pt x="913" y="7873"/>
                    </a:lnTo>
                    <a:cubicBezTo>
                      <a:pt x="913" y="8117"/>
                      <a:pt x="669" y="8329"/>
                      <a:pt x="457" y="832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5" name="Google Shape;715;p31"/>
              <p:cNvSpPr/>
              <p:nvPr/>
            </p:nvSpPr>
            <p:spPr>
              <a:xfrm>
                <a:off x="5924970" y="1366754"/>
                <a:ext cx="64216" cy="310194"/>
              </a:xfrm>
              <a:custGeom>
                <a:rect b="b" l="l" r="r" t="t"/>
                <a:pathLst>
                  <a:path extrusionOk="0" h="4560" w="944">
                    <a:moveTo>
                      <a:pt x="457" y="4560"/>
                    </a:moveTo>
                    <a:lnTo>
                      <a:pt x="457" y="4560"/>
                    </a:lnTo>
                    <a:cubicBezTo>
                      <a:pt x="183" y="4560"/>
                      <a:pt x="1" y="4347"/>
                      <a:pt x="1" y="4104"/>
                    </a:cubicBezTo>
                    <a:lnTo>
                      <a:pt x="1" y="457"/>
                    </a:lnTo>
                    <a:cubicBezTo>
                      <a:pt x="1" y="183"/>
                      <a:pt x="244" y="1"/>
                      <a:pt x="457" y="1"/>
                    </a:cubicBezTo>
                    <a:lnTo>
                      <a:pt x="457" y="1"/>
                    </a:lnTo>
                    <a:cubicBezTo>
                      <a:pt x="730" y="1"/>
                      <a:pt x="913" y="213"/>
                      <a:pt x="913" y="457"/>
                    </a:cubicBezTo>
                    <a:lnTo>
                      <a:pt x="913" y="4104"/>
                    </a:lnTo>
                    <a:cubicBezTo>
                      <a:pt x="943" y="4378"/>
                      <a:pt x="730" y="4560"/>
                      <a:pt x="457" y="456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31"/>
              <p:cNvSpPr/>
              <p:nvPr/>
            </p:nvSpPr>
            <p:spPr>
              <a:xfrm>
                <a:off x="6024228" y="1610776"/>
                <a:ext cx="62107" cy="399103"/>
              </a:xfrm>
              <a:custGeom>
                <a:rect b="b" l="l" r="r" t="t"/>
                <a:pathLst>
                  <a:path extrusionOk="0" h="5867" w="913">
                    <a:moveTo>
                      <a:pt x="457" y="5867"/>
                    </a:moveTo>
                    <a:lnTo>
                      <a:pt x="457" y="5867"/>
                    </a:lnTo>
                    <a:cubicBezTo>
                      <a:pt x="183" y="5867"/>
                      <a:pt x="1" y="5654"/>
                      <a:pt x="1" y="5411"/>
                    </a:cubicBezTo>
                    <a:lnTo>
                      <a:pt x="1" y="456"/>
                    </a:lnTo>
                    <a:cubicBezTo>
                      <a:pt x="1" y="183"/>
                      <a:pt x="214" y="0"/>
                      <a:pt x="457" y="0"/>
                    </a:cubicBezTo>
                    <a:lnTo>
                      <a:pt x="457" y="0"/>
                    </a:lnTo>
                    <a:cubicBezTo>
                      <a:pt x="700" y="0"/>
                      <a:pt x="913" y="213"/>
                      <a:pt x="913" y="456"/>
                    </a:cubicBezTo>
                    <a:lnTo>
                      <a:pt x="913" y="5411"/>
                    </a:lnTo>
                    <a:cubicBezTo>
                      <a:pt x="913" y="5684"/>
                      <a:pt x="700" y="5867"/>
                      <a:pt x="457" y="586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31"/>
              <p:cNvSpPr/>
              <p:nvPr/>
            </p:nvSpPr>
            <p:spPr>
              <a:xfrm>
                <a:off x="6121446" y="1920923"/>
                <a:ext cx="62107" cy="332982"/>
              </a:xfrm>
              <a:custGeom>
                <a:rect b="b" l="l" r="r" t="t"/>
                <a:pathLst>
                  <a:path extrusionOk="0" h="4895" w="913">
                    <a:moveTo>
                      <a:pt x="456" y="4894"/>
                    </a:moveTo>
                    <a:lnTo>
                      <a:pt x="456" y="4894"/>
                    </a:lnTo>
                    <a:cubicBezTo>
                      <a:pt x="183" y="4894"/>
                      <a:pt x="0" y="4651"/>
                      <a:pt x="0" y="4438"/>
                    </a:cubicBezTo>
                    <a:lnTo>
                      <a:pt x="0" y="457"/>
                    </a:lnTo>
                    <a:cubicBezTo>
                      <a:pt x="0" y="183"/>
                      <a:pt x="244" y="1"/>
                      <a:pt x="456" y="1"/>
                    </a:cubicBezTo>
                    <a:lnTo>
                      <a:pt x="456" y="1"/>
                    </a:lnTo>
                    <a:cubicBezTo>
                      <a:pt x="730" y="1"/>
                      <a:pt x="912" y="213"/>
                      <a:pt x="912" y="457"/>
                    </a:cubicBezTo>
                    <a:lnTo>
                      <a:pt x="912" y="4438"/>
                    </a:lnTo>
                    <a:cubicBezTo>
                      <a:pt x="912" y="4712"/>
                      <a:pt x="730" y="4894"/>
                      <a:pt x="456" y="48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31"/>
              <p:cNvSpPr/>
              <p:nvPr/>
            </p:nvSpPr>
            <p:spPr>
              <a:xfrm>
                <a:off x="6216554" y="1902351"/>
                <a:ext cx="66256" cy="560390"/>
              </a:xfrm>
              <a:custGeom>
                <a:rect b="b" l="l" r="r" t="t"/>
                <a:pathLst>
                  <a:path extrusionOk="0" h="8238" w="974">
                    <a:moveTo>
                      <a:pt x="457" y="8237"/>
                    </a:moveTo>
                    <a:lnTo>
                      <a:pt x="457" y="8237"/>
                    </a:lnTo>
                    <a:cubicBezTo>
                      <a:pt x="213" y="8237"/>
                      <a:pt x="1" y="8025"/>
                      <a:pt x="1" y="7781"/>
                    </a:cubicBezTo>
                    <a:lnTo>
                      <a:pt x="1" y="456"/>
                    </a:lnTo>
                    <a:cubicBezTo>
                      <a:pt x="1" y="182"/>
                      <a:pt x="244" y="0"/>
                      <a:pt x="457" y="0"/>
                    </a:cubicBezTo>
                    <a:lnTo>
                      <a:pt x="457" y="0"/>
                    </a:lnTo>
                    <a:cubicBezTo>
                      <a:pt x="730" y="0"/>
                      <a:pt x="913" y="213"/>
                      <a:pt x="913" y="456"/>
                    </a:cubicBezTo>
                    <a:lnTo>
                      <a:pt x="913" y="7781"/>
                    </a:lnTo>
                    <a:cubicBezTo>
                      <a:pt x="973" y="8055"/>
                      <a:pt x="730" y="8237"/>
                      <a:pt x="457" y="823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31"/>
              <p:cNvSpPr/>
              <p:nvPr/>
            </p:nvSpPr>
            <p:spPr>
              <a:xfrm>
                <a:off x="6315812" y="1991266"/>
                <a:ext cx="64148" cy="456992"/>
              </a:xfrm>
              <a:custGeom>
                <a:rect b="b" l="l" r="r" t="t"/>
                <a:pathLst>
                  <a:path extrusionOk="0" h="6718" w="943">
                    <a:moveTo>
                      <a:pt x="457" y="6718"/>
                    </a:moveTo>
                    <a:lnTo>
                      <a:pt x="457" y="6718"/>
                    </a:lnTo>
                    <a:cubicBezTo>
                      <a:pt x="183" y="6718"/>
                      <a:pt x="1" y="6474"/>
                      <a:pt x="1" y="6262"/>
                    </a:cubicBezTo>
                    <a:lnTo>
                      <a:pt x="1" y="486"/>
                    </a:lnTo>
                    <a:cubicBezTo>
                      <a:pt x="1" y="213"/>
                      <a:pt x="213" y="0"/>
                      <a:pt x="457" y="0"/>
                    </a:cubicBezTo>
                    <a:lnTo>
                      <a:pt x="457" y="0"/>
                    </a:lnTo>
                    <a:cubicBezTo>
                      <a:pt x="700" y="0"/>
                      <a:pt x="913" y="243"/>
                      <a:pt x="913" y="486"/>
                    </a:cubicBezTo>
                    <a:lnTo>
                      <a:pt x="913" y="6262"/>
                    </a:lnTo>
                    <a:cubicBezTo>
                      <a:pt x="943" y="6474"/>
                      <a:pt x="730" y="6718"/>
                      <a:pt x="457"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0" name="Google Shape;720;p31"/>
              <p:cNvSpPr/>
              <p:nvPr/>
            </p:nvSpPr>
            <p:spPr>
              <a:xfrm>
                <a:off x="6413030" y="2272432"/>
                <a:ext cx="62107" cy="330942"/>
              </a:xfrm>
              <a:custGeom>
                <a:rect b="b" l="l" r="r" t="t"/>
                <a:pathLst>
                  <a:path extrusionOk="0" h="4865" w="913">
                    <a:moveTo>
                      <a:pt x="456" y="4864"/>
                    </a:moveTo>
                    <a:lnTo>
                      <a:pt x="456" y="4864"/>
                    </a:lnTo>
                    <a:cubicBezTo>
                      <a:pt x="213" y="4864"/>
                      <a:pt x="0" y="4621"/>
                      <a:pt x="0" y="4408"/>
                    </a:cubicBezTo>
                    <a:lnTo>
                      <a:pt x="0" y="457"/>
                    </a:lnTo>
                    <a:cubicBezTo>
                      <a:pt x="0" y="183"/>
                      <a:pt x="243" y="1"/>
                      <a:pt x="456" y="1"/>
                    </a:cubicBezTo>
                    <a:lnTo>
                      <a:pt x="456" y="1"/>
                    </a:lnTo>
                    <a:cubicBezTo>
                      <a:pt x="730" y="1"/>
                      <a:pt x="912" y="214"/>
                      <a:pt x="912" y="457"/>
                    </a:cubicBezTo>
                    <a:lnTo>
                      <a:pt x="912" y="4408"/>
                    </a:lnTo>
                    <a:cubicBezTo>
                      <a:pt x="912" y="4621"/>
                      <a:pt x="730" y="4864"/>
                      <a:pt x="456" y="48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31"/>
              <p:cNvSpPr/>
              <p:nvPr/>
            </p:nvSpPr>
            <p:spPr>
              <a:xfrm>
                <a:off x="6512288" y="2088412"/>
                <a:ext cx="62107" cy="454951"/>
              </a:xfrm>
              <a:custGeom>
                <a:rect b="b" l="l" r="r" t="t"/>
                <a:pathLst>
                  <a:path extrusionOk="0" h="6688" w="913">
                    <a:moveTo>
                      <a:pt x="456" y="6688"/>
                    </a:moveTo>
                    <a:lnTo>
                      <a:pt x="456" y="6688"/>
                    </a:lnTo>
                    <a:cubicBezTo>
                      <a:pt x="183" y="6688"/>
                      <a:pt x="0" y="6445"/>
                      <a:pt x="0" y="6232"/>
                    </a:cubicBezTo>
                    <a:lnTo>
                      <a:pt x="0" y="457"/>
                    </a:lnTo>
                    <a:cubicBezTo>
                      <a:pt x="0" y="183"/>
                      <a:pt x="213" y="1"/>
                      <a:pt x="456" y="1"/>
                    </a:cubicBezTo>
                    <a:lnTo>
                      <a:pt x="456" y="1"/>
                    </a:lnTo>
                    <a:cubicBezTo>
                      <a:pt x="699" y="1"/>
                      <a:pt x="912" y="213"/>
                      <a:pt x="912" y="457"/>
                    </a:cubicBezTo>
                    <a:lnTo>
                      <a:pt x="912" y="6232"/>
                    </a:lnTo>
                    <a:cubicBezTo>
                      <a:pt x="912" y="6445"/>
                      <a:pt x="669" y="6688"/>
                      <a:pt x="456" y="66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31"/>
              <p:cNvSpPr/>
              <p:nvPr/>
            </p:nvSpPr>
            <p:spPr>
              <a:xfrm>
                <a:off x="6607396" y="1904392"/>
                <a:ext cx="64148" cy="351553"/>
              </a:xfrm>
              <a:custGeom>
                <a:rect b="b" l="l" r="r" t="t"/>
                <a:pathLst>
                  <a:path extrusionOk="0" h="5168" w="943">
                    <a:moveTo>
                      <a:pt x="456" y="5168"/>
                    </a:moveTo>
                    <a:lnTo>
                      <a:pt x="456" y="5168"/>
                    </a:lnTo>
                    <a:cubicBezTo>
                      <a:pt x="183" y="5168"/>
                      <a:pt x="0" y="4955"/>
                      <a:pt x="0" y="4712"/>
                    </a:cubicBezTo>
                    <a:lnTo>
                      <a:pt x="0" y="456"/>
                    </a:lnTo>
                    <a:cubicBezTo>
                      <a:pt x="0" y="183"/>
                      <a:pt x="244" y="1"/>
                      <a:pt x="456" y="1"/>
                    </a:cubicBezTo>
                    <a:lnTo>
                      <a:pt x="456" y="1"/>
                    </a:lnTo>
                    <a:cubicBezTo>
                      <a:pt x="730" y="1"/>
                      <a:pt x="912" y="213"/>
                      <a:pt x="912" y="456"/>
                    </a:cubicBezTo>
                    <a:lnTo>
                      <a:pt x="912" y="4712"/>
                    </a:lnTo>
                    <a:cubicBezTo>
                      <a:pt x="943" y="4955"/>
                      <a:pt x="730" y="5168"/>
                      <a:pt x="456" y="516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31"/>
              <p:cNvSpPr/>
              <p:nvPr/>
            </p:nvSpPr>
            <p:spPr>
              <a:xfrm>
                <a:off x="6706655" y="1714181"/>
                <a:ext cx="62107" cy="456992"/>
              </a:xfrm>
              <a:custGeom>
                <a:rect b="b" l="l" r="r" t="t"/>
                <a:pathLst>
                  <a:path extrusionOk="0" h="6718" w="913">
                    <a:moveTo>
                      <a:pt x="456" y="6718"/>
                    </a:moveTo>
                    <a:lnTo>
                      <a:pt x="456" y="6718"/>
                    </a:lnTo>
                    <a:cubicBezTo>
                      <a:pt x="183" y="6718"/>
                      <a:pt x="0" y="6474"/>
                      <a:pt x="0" y="6262"/>
                    </a:cubicBezTo>
                    <a:lnTo>
                      <a:pt x="0" y="456"/>
                    </a:lnTo>
                    <a:cubicBezTo>
                      <a:pt x="0" y="183"/>
                      <a:pt x="213" y="0"/>
                      <a:pt x="456" y="0"/>
                    </a:cubicBezTo>
                    <a:lnTo>
                      <a:pt x="456" y="0"/>
                    </a:lnTo>
                    <a:cubicBezTo>
                      <a:pt x="700" y="0"/>
                      <a:pt x="882" y="213"/>
                      <a:pt x="882" y="456"/>
                    </a:cubicBezTo>
                    <a:lnTo>
                      <a:pt x="882" y="6231"/>
                    </a:lnTo>
                    <a:cubicBezTo>
                      <a:pt x="912" y="6474"/>
                      <a:pt x="700" y="6718"/>
                      <a:pt x="456"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31"/>
              <p:cNvSpPr/>
              <p:nvPr/>
            </p:nvSpPr>
            <p:spPr>
              <a:xfrm>
                <a:off x="6803872" y="1273690"/>
                <a:ext cx="62039" cy="591409"/>
              </a:xfrm>
              <a:custGeom>
                <a:rect b="b" l="l" r="r" t="t"/>
                <a:pathLst>
                  <a:path extrusionOk="0" h="8694" w="912">
                    <a:moveTo>
                      <a:pt x="456" y="8694"/>
                    </a:moveTo>
                    <a:lnTo>
                      <a:pt x="456" y="8694"/>
                    </a:lnTo>
                    <a:cubicBezTo>
                      <a:pt x="182" y="8694"/>
                      <a:pt x="0" y="8481"/>
                      <a:pt x="0" y="8238"/>
                    </a:cubicBezTo>
                    <a:lnTo>
                      <a:pt x="0" y="457"/>
                    </a:lnTo>
                    <a:cubicBezTo>
                      <a:pt x="0" y="183"/>
                      <a:pt x="243" y="1"/>
                      <a:pt x="456" y="1"/>
                    </a:cubicBezTo>
                    <a:lnTo>
                      <a:pt x="456" y="1"/>
                    </a:lnTo>
                    <a:cubicBezTo>
                      <a:pt x="730" y="1"/>
                      <a:pt x="912" y="244"/>
                      <a:pt x="912" y="457"/>
                    </a:cubicBezTo>
                    <a:lnTo>
                      <a:pt x="912" y="8238"/>
                    </a:lnTo>
                    <a:cubicBezTo>
                      <a:pt x="912" y="8512"/>
                      <a:pt x="730" y="8694"/>
                      <a:pt x="456" y="869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31"/>
              <p:cNvSpPr/>
              <p:nvPr/>
            </p:nvSpPr>
            <p:spPr>
              <a:xfrm>
                <a:off x="6898980" y="1236478"/>
                <a:ext cx="66188" cy="457060"/>
              </a:xfrm>
              <a:custGeom>
                <a:rect b="b" l="l" r="r" t="t"/>
                <a:pathLst>
                  <a:path extrusionOk="0" h="6719" w="973">
                    <a:moveTo>
                      <a:pt x="456" y="6718"/>
                    </a:moveTo>
                    <a:lnTo>
                      <a:pt x="456" y="6718"/>
                    </a:lnTo>
                    <a:cubicBezTo>
                      <a:pt x="213" y="6718"/>
                      <a:pt x="0" y="6475"/>
                      <a:pt x="0" y="6262"/>
                    </a:cubicBezTo>
                    <a:lnTo>
                      <a:pt x="0" y="457"/>
                    </a:lnTo>
                    <a:cubicBezTo>
                      <a:pt x="0" y="214"/>
                      <a:pt x="243" y="1"/>
                      <a:pt x="456" y="1"/>
                    </a:cubicBezTo>
                    <a:lnTo>
                      <a:pt x="456" y="1"/>
                    </a:lnTo>
                    <a:cubicBezTo>
                      <a:pt x="730" y="1"/>
                      <a:pt x="912" y="244"/>
                      <a:pt x="912" y="457"/>
                    </a:cubicBezTo>
                    <a:lnTo>
                      <a:pt x="912" y="6262"/>
                    </a:lnTo>
                    <a:cubicBezTo>
                      <a:pt x="973" y="6505"/>
                      <a:pt x="730" y="6718"/>
                      <a:pt x="456"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31"/>
              <p:cNvSpPr/>
              <p:nvPr/>
            </p:nvSpPr>
            <p:spPr>
              <a:xfrm>
                <a:off x="6998239" y="1155863"/>
                <a:ext cx="64148" cy="254345"/>
              </a:xfrm>
              <a:custGeom>
                <a:rect b="b" l="l" r="r" t="t"/>
                <a:pathLst>
                  <a:path extrusionOk="0" h="3739" w="943">
                    <a:moveTo>
                      <a:pt x="456" y="3739"/>
                    </a:moveTo>
                    <a:lnTo>
                      <a:pt x="456" y="3739"/>
                    </a:lnTo>
                    <a:cubicBezTo>
                      <a:pt x="183" y="3739"/>
                      <a:pt x="0" y="3526"/>
                      <a:pt x="0" y="3283"/>
                    </a:cubicBezTo>
                    <a:lnTo>
                      <a:pt x="0" y="456"/>
                    </a:lnTo>
                    <a:cubicBezTo>
                      <a:pt x="0" y="183"/>
                      <a:pt x="213" y="0"/>
                      <a:pt x="456" y="0"/>
                    </a:cubicBezTo>
                    <a:lnTo>
                      <a:pt x="456" y="0"/>
                    </a:lnTo>
                    <a:cubicBezTo>
                      <a:pt x="730" y="0"/>
                      <a:pt x="912" y="213"/>
                      <a:pt x="912" y="456"/>
                    </a:cubicBezTo>
                    <a:lnTo>
                      <a:pt x="912" y="3283"/>
                    </a:lnTo>
                    <a:cubicBezTo>
                      <a:pt x="943" y="3526"/>
                      <a:pt x="730" y="3739"/>
                      <a:pt x="456" y="3739"/>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31"/>
              <p:cNvSpPr/>
              <p:nvPr/>
            </p:nvSpPr>
            <p:spPr>
              <a:xfrm>
                <a:off x="7095388" y="1193075"/>
                <a:ext cx="62107" cy="454951"/>
              </a:xfrm>
              <a:custGeom>
                <a:rect b="b" l="l" r="r" t="t"/>
                <a:pathLst>
                  <a:path extrusionOk="0" h="6688" w="913">
                    <a:moveTo>
                      <a:pt x="457" y="6687"/>
                    </a:moveTo>
                    <a:lnTo>
                      <a:pt x="457" y="6687"/>
                    </a:lnTo>
                    <a:cubicBezTo>
                      <a:pt x="214" y="6687"/>
                      <a:pt x="1" y="6475"/>
                      <a:pt x="1" y="6232"/>
                    </a:cubicBezTo>
                    <a:lnTo>
                      <a:pt x="1" y="456"/>
                    </a:lnTo>
                    <a:cubicBezTo>
                      <a:pt x="1" y="183"/>
                      <a:pt x="244" y="0"/>
                      <a:pt x="457" y="0"/>
                    </a:cubicBezTo>
                    <a:lnTo>
                      <a:pt x="457" y="0"/>
                    </a:lnTo>
                    <a:cubicBezTo>
                      <a:pt x="730" y="0"/>
                      <a:pt x="913" y="244"/>
                      <a:pt x="913" y="456"/>
                    </a:cubicBezTo>
                    <a:lnTo>
                      <a:pt x="913" y="6201"/>
                    </a:lnTo>
                    <a:cubicBezTo>
                      <a:pt x="913" y="6475"/>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31"/>
              <p:cNvSpPr/>
              <p:nvPr/>
            </p:nvSpPr>
            <p:spPr>
              <a:xfrm>
                <a:off x="7194646" y="1248927"/>
                <a:ext cx="62107" cy="368083"/>
              </a:xfrm>
              <a:custGeom>
                <a:rect b="b" l="l" r="r" t="t"/>
                <a:pathLst>
                  <a:path extrusionOk="0" h="5411" w="913">
                    <a:moveTo>
                      <a:pt x="457" y="5411"/>
                    </a:moveTo>
                    <a:lnTo>
                      <a:pt x="457" y="5411"/>
                    </a:lnTo>
                    <a:cubicBezTo>
                      <a:pt x="183" y="5411"/>
                      <a:pt x="1" y="5198"/>
                      <a:pt x="1" y="4955"/>
                    </a:cubicBezTo>
                    <a:lnTo>
                      <a:pt x="1" y="456"/>
                    </a:lnTo>
                    <a:cubicBezTo>
                      <a:pt x="1" y="182"/>
                      <a:pt x="214" y="0"/>
                      <a:pt x="457" y="0"/>
                    </a:cubicBezTo>
                    <a:lnTo>
                      <a:pt x="457" y="0"/>
                    </a:lnTo>
                    <a:cubicBezTo>
                      <a:pt x="730" y="0"/>
                      <a:pt x="913" y="213"/>
                      <a:pt x="913" y="456"/>
                    </a:cubicBezTo>
                    <a:lnTo>
                      <a:pt x="913" y="4955"/>
                    </a:lnTo>
                    <a:cubicBezTo>
                      <a:pt x="913" y="5198"/>
                      <a:pt x="670" y="5411"/>
                      <a:pt x="457" y="541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31"/>
              <p:cNvSpPr/>
              <p:nvPr/>
            </p:nvSpPr>
            <p:spPr>
              <a:xfrm>
                <a:off x="7289823" y="1366754"/>
                <a:ext cx="64148" cy="454951"/>
              </a:xfrm>
              <a:custGeom>
                <a:rect b="b" l="l" r="r" t="t"/>
                <a:pathLst>
                  <a:path extrusionOk="0" h="6688" w="943">
                    <a:moveTo>
                      <a:pt x="456" y="6688"/>
                    </a:moveTo>
                    <a:lnTo>
                      <a:pt x="456" y="6688"/>
                    </a:lnTo>
                    <a:cubicBezTo>
                      <a:pt x="182" y="6688"/>
                      <a:pt x="0" y="6475"/>
                      <a:pt x="0" y="6232"/>
                    </a:cubicBezTo>
                    <a:lnTo>
                      <a:pt x="0" y="457"/>
                    </a:lnTo>
                    <a:cubicBezTo>
                      <a:pt x="0" y="183"/>
                      <a:pt x="243" y="1"/>
                      <a:pt x="456" y="1"/>
                    </a:cubicBezTo>
                    <a:lnTo>
                      <a:pt x="456" y="1"/>
                    </a:lnTo>
                    <a:cubicBezTo>
                      <a:pt x="730" y="1"/>
                      <a:pt x="912" y="213"/>
                      <a:pt x="912" y="457"/>
                    </a:cubicBezTo>
                    <a:lnTo>
                      <a:pt x="912" y="6232"/>
                    </a:lnTo>
                    <a:cubicBezTo>
                      <a:pt x="942" y="6505"/>
                      <a:pt x="730" y="6688"/>
                      <a:pt x="456" y="668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31"/>
              <p:cNvSpPr/>
              <p:nvPr/>
            </p:nvSpPr>
            <p:spPr>
              <a:xfrm>
                <a:off x="7389081" y="1513562"/>
                <a:ext cx="62039" cy="308153"/>
              </a:xfrm>
              <a:custGeom>
                <a:rect b="b" l="l" r="r" t="t"/>
                <a:pathLst>
                  <a:path extrusionOk="0" h="4530" w="912">
                    <a:moveTo>
                      <a:pt x="456" y="4530"/>
                    </a:moveTo>
                    <a:lnTo>
                      <a:pt x="456" y="4530"/>
                    </a:lnTo>
                    <a:cubicBezTo>
                      <a:pt x="182" y="4530"/>
                      <a:pt x="0" y="4317"/>
                      <a:pt x="0" y="4074"/>
                    </a:cubicBezTo>
                    <a:lnTo>
                      <a:pt x="0" y="457"/>
                    </a:lnTo>
                    <a:cubicBezTo>
                      <a:pt x="0" y="183"/>
                      <a:pt x="213" y="1"/>
                      <a:pt x="456" y="1"/>
                    </a:cubicBezTo>
                    <a:lnTo>
                      <a:pt x="456" y="1"/>
                    </a:lnTo>
                    <a:cubicBezTo>
                      <a:pt x="699" y="1"/>
                      <a:pt x="912" y="244"/>
                      <a:pt x="912" y="457"/>
                    </a:cubicBezTo>
                    <a:lnTo>
                      <a:pt x="912" y="4074"/>
                    </a:lnTo>
                    <a:cubicBezTo>
                      <a:pt x="912" y="4347"/>
                      <a:pt x="699" y="4530"/>
                      <a:pt x="456" y="453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31"/>
              <p:cNvSpPr/>
              <p:nvPr/>
            </p:nvSpPr>
            <p:spPr>
              <a:xfrm>
                <a:off x="7486230" y="1573564"/>
                <a:ext cx="62107" cy="454951"/>
              </a:xfrm>
              <a:custGeom>
                <a:rect b="b" l="l" r="r" t="t"/>
                <a:pathLst>
                  <a:path extrusionOk="0" h="6688" w="913">
                    <a:moveTo>
                      <a:pt x="457" y="6687"/>
                    </a:moveTo>
                    <a:lnTo>
                      <a:pt x="457" y="6687"/>
                    </a:lnTo>
                    <a:cubicBezTo>
                      <a:pt x="183" y="6687"/>
                      <a:pt x="1" y="6474"/>
                      <a:pt x="1" y="6231"/>
                    </a:cubicBezTo>
                    <a:lnTo>
                      <a:pt x="1" y="456"/>
                    </a:lnTo>
                    <a:cubicBezTo>
                      <a:pt x="1" y="183"/>
                      <a:pt x="244" y="0"/>
                      <a:pt x="457" y="0"/>
                    </a:cubicBezTo>
                    <a:lnTo>
                      <a:pt x="457" y="0"/>
                    </a:lnTo>
                    <a:cubicBezTo>
                      <a:pt x="730" y="0"/>
                      <a:pt x="912" y="213"/>
                      <a:pt x="912" y="456"/>
                    </a:cubicBezTo>
                    <a:lnTo>
                      <a:pt x="912" y="6231"/>
                    </a:lnTo>
                    <a:cubicBezTo>
                      <a:pt x="912" y="6474"/>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31"/>
              <p:cNvSpPr/>
              <p:nvPr/>
            </p:nvSpPr>
            <p:spPr>
              <a:xfrm>
                <a:off x="7581339" y="1647989"/>
                <a:ext cx="66256" cy="541819"/>
              </a:xfrm>
              <a:custGeom>
                <a:rect b="b" l="l" r="r" t="t"/>
                <a:pathLst>
                  <a:path extrusionOk="0" h="7965" w="974">
                    <a:moveTo>
                      <a:pt x="457" y="7964"/>
                    </a:moveTo>
                    <a:lnTo>
                      <a:pt x="457" y="7964"/>
                    </a:lnTo>
                    <a:cubicBezTo>
                      <a:pt x="214" y="7964"/>
                      <a:pt x="1" y="7721"/>
                      <a:pt x="1" y="7508"/>
                    </a:cubicBezTo>
                    <a:lnTo>
                      <a:pt x="1" y="456"/>
                    </a:lnTo>
                    <a:cubicBezTo>
                      <a:pt x="1" y="213"/>
                      <a:pt x="244" y="0"/>
                      <a:pt x="457" y="0"/>
                    </a:cubicBezTo>
                    <a:lnTo>
                      <a:pt x="457" y="0"/>
                    </a:lnTo>
                    <a:cubicBezTo>
                      <a:pt x="730" y="0"/>
                      <a:pt x="913" y="244"/>
                      <a:pt x="913" y="456"/>
                    </a:cubicBezTo>
                    <a:lnTo>
                      <a:pt x="913" y="7508"/>
                    </a:lnTo>
                    <a:cubicBezTo>
                      <a:pt x="973" y="7751"/>
                      <a:pt x="730" y="7964"/>
                      <a:pt x="457" y="7964"/>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31"/>
              <p:cNvSpPr/>
              <p:nvPr/>
            </p:nvSpPr>
            <p:spPr>
              <a:xfrm>
                <a:off x="7680597" y="1573564"/>
                <a:ext cx="64216" cy="454951"/>
              </a:xfrm>
              <a:custGeom>
                <a:rect b="b" l="l" r="r" t="t"/>
                <a:pathLst>
                  <a:path extrusionOk="0" h="6688" w="944">
                    <a:moveTo>
                      <a:pt x="457" y="6687"/>
                    </a:moveTo>
                    <a:lnTo>
                      <a:pt x="457" y="6687"/>
                    </a:lnTo>
                    <a:cubicBezTo>
                      <a:pt x="183" y="6687"/>
                      <a:pt x="1" y="6474"/>
                      <a:pt x="1" y="6231"/>
                    </a:cubicBezTo>
                    <a:lnTo>
                      <a:pt x="1" y="456"/>
                    </a:lnTo>
                    <a:cubicBezTo>
                      <a:pt x="1" y="183"/>
                      <a:pt x="214" y="0"/>
                      <a:pt x="457" y="0"/>
                    </a:cubicBezTo>
                    <a:lnTo>
                      <a:pt x="457" y="0"/>
                    </a:lnTo>
                    <a:cubicBezTo>
                      <a:pt x="730" y="0"/>
                      <a:pt x="913" y="213"/>
                      <a:pt x="913" y="456"/>
                    </a:cubicBezTo>
                    <a:lnTo>
                      <a:pt x="913" y="6231"/>
                    </a:lnTo>
                    <a:cubicBezTo>
                      <a:pt x="943" y="6474"/>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31"/>
              <p:cNvSpPr/>
              <p:nvPr/>
            </p:nvSpPr>
            <p:spPr>
              <a:xfrm>
                <a:off x="7777814" y="1474309"/>
                <a:ext cx="62107" cy="456992"/>
              </a:xfrm>
              <a:custGeom>
                <a:rect b="b" l="l" r="r" t="t"/>
                <a:pathLst>
                  <a:path extrusionOk="0" h="6718" w="913">
                    <a:moveTo>
                      <a:pt x="456" y="6718"/>
                    </a:moveTo>
                    <a:lnTo>
                      <a:pt x="456" y="6718"/>
                    </a:lnTo>
                    <a:cubicBezTo>
                      <a:pt x="213" y="6718"/>
                      <a:pt x="0" y="6474"/>
                      <a:pt x="0" y="6262"/>
                    </a:cubicBezTo>
                    <a:lnTo>
                      <a:pt x="0" y="487"/>
                    </a:lnTo>
                    <a:cubicBezTo>
                      <a:pt x="0" y="213"/>
                      <a:pt x="244" y="0"/>
                      <a:pt x="456" y="0"/>
                    </a:cubicBezTo>
                    <a:lnTo>
                      <a:pt x="456" y="0"/>
                    </a:lnTo>
                    <a:cubicBezTo>
                      <a:pt x="730" y="0"/>
                      <a:pt x="912" y="243"/>
                      <a:pt x="912" y="487"/>
                    </a:cubicBezTo>
                    <a:lnTo>
                      <a:pt x="912" y="6262"/>
                    </a:lnTo>
                    <a:cubicBezTo>
                      <a:pt x="912" y="6474"/>
                      <a:pt x="730" y="6718"/>
                      <a:pt x="456" y="6718"/>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31"/>
              <p:cNvSpPr/>
              <p:nvPr/>
            </p:nvSpPr>
            <p:spPr>
              <a:xfrm>
                <a:off x="7877073" y="1532202"/>
                <a:ext cx="62107" cy="454951"/>
              </a:xfrm>
              <a:custGeom>
                <a:rect b="b" l="l" r="r" t="t"/>
                <a:pathLst>
                  <a:path extrusionOk="0" h="6688" w="913">
                    <a:moveTo>
                      <a:pt x="456" y="6687"/>
                    </a:moveTo>
                    <a:lnTo>
                      <a:pt x="456" y="6687"/>
                    </a:lnTo>
                    <a:cubicBezTo>
                      <a:pt x="183" y="6687"/>
                      <a:pt x="0" y="6475"/>
                      <a:pt x="0" y="6231"/>
                    </a:cubicBezTo>
                    <a:lnTo>
                      <a:pt x="0" y="456"/>
                    </a:lnTo>
                    <a:cubicBezTo>
                      <a:pt x="0" y="183"/>
                      <a:pt x="213" y="0"/>
                      <a:pt x="456" y="0"/>
                    </a:cubicBezTo>
                    <a:lnTo>
                      <a:pt x="456" y="0"/>
                    </a:lnTo>
                    <a:cubicBezTo>
                      <a:pt x="730" y="0"/>
                      <a:pt x="912" y="243"/>
                      <a:pt x="912" y="456"/>
                    </a:cubicBezTo>
                    <a:lnTo>
                      <a:pt x="912" y="6231"/>
                    </a:lnTo>
                    <a:cubicBezTo>
                      <a:pt x="912" y="6505"/>
                      <a:pt x="669"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31"/>
              <p:cNvSpPr/>
              <p:nvPr/>
            </p:nvSpPr>
            <p:spPr>
              <a:xfrm>
                <a:off x="7972181" y="1647989"/>
                <a:ext cx="64148" cy="454951"/>
              </a:xfrm>
              <a:custGeom>
                <a:rect b="b" l="l" r="r" t="t"/>
                <a:pathLst>
                  <a:path extrusionOk="0" h="6688" w="943">
                    <a:moveTo>
                      <a:pt x="457" y="6687"/>
                    </a:moveTo>
                    <a:lnTo>
                      <a:pt x="457" y="6687"/>
                    </a:lnTo>
                    <a:cubicBezTo>
                      <a:pt x="183" y="6687"/>
                      <a:pt x="1" y="6475"/>
                      <a:pt x="1" y="6232"/>
                    </a:cubicBezTo>
                    <a:lnTo>
                      <a:pt x="1" y="456"/>
                    </a:lnTo>
                    <a:cubicBezTo>
                      <a:pt x="1" y="183"/>
                      <a:pt x="244" y="0"/>
                      <a:pt x="457" y="0"/>
                    </a:cubicBezTo>
                    <a:lnTo>
                      <a:pt x="457" y="0"/>
                    </a:lnTo>
                    <a:cubicBezTo>
                      <a:pt x="730" y="0"/>
                      <a:pt x="912" y="244"/>
                      <a:pt x="912" y="456"/>
                    </a:cubicBezTo>
                    <a:lnTo>
                      <a:pt x="912" y="6232"/>
                    </a:lnTo>
                    <a:cubicBezTo>
                      <a:pt x="943" y="6505"/>
                      <a:pt x="73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31"/>
              <p:cNvSpPr/>
              <p:nvPr/>
            </p:nvSpPr>
            <p:spPr>
              <a:xfrm>
                <a:off x="8071439" y="1559074"/>
                <a:ext cx="62107" cy="454951"/>
              </a:xfrm>
              <a:custGeom>
                <a:rect b="b" l="l" r="r" t="t"/>
                <a:pathLst>
                  <a:path extrusionOk="0" h="6688" w="913">
                    <a:moveTo>
                      <a:pt x="457" y="6687"/>
                    </a:moveTo>
                    <a:lnTo>
                      <a:pt x="457" y="6687"/>
                    </a:lnTo>
                    <a:cubicBezTo>
                      <a:pt x="183" y="6687"/>
                      <a:pt x="1" y="6444"/>
                      <a:pt x="1" y="6232"/>
                    </a:cubicBezTo>
                    <a:lnTo>
                      <a:pt x="1" y="456"/>
                    </a:lnTo>
                    <a:cubicBezTo>
                      <a:pt x="1" y="183"/>
                      <a:pt x="213" y="0"/>
                      <a:pt x="457" y="0"/>
                    </a:cubicBezTo>
                    <a:lnTo>
                      <a:pt x="457" y="0"/>
                    </a:lnTo>
                    <a:cubicBezTo>
                      <a:pt x="700" y="0"/>
                      <a:pt x="912" y="213"/>
                      <a:pt x="912" y="456"/>
                    </a:cubicBezTo>
                    <a:lnTo>
                      <a:pt x="912" y="6232"/>
                    </a:lnTo>
                    <a:cubicBezTo>
                      <a:pt x="912" y="6475"/>
                      <a:pt x="700" y="6687"/>
                      <a:pt x="457"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31"/>
              <p:cNvSpPr/>
              <p:nvPr/>
            </p:nvSpPr>
            <p:spPr>
              <a:xfrm>
                <a:off x="8168656" y="1573564"/>
                <a:ext cx="62107" cy="454951"/>
              </a:xfrm>
              <a:custGeom>
                <a:rect b="b" l="l" r="r" t="t"/>
                <a:pathLst>
                  <a:path extrusionOk="0" h="6688" w="913">
                    <a:moveTo>
                      <a:pt x="456" y="6687"/>
                    </a:moveTo>
                    <a:lnTo>
                      <a:pt x="456" y="6687"/>
                    </a:lnTo>
                    <a:cubicBezTo>
                      <a:pt x="183" y="6687"/>
                      <a:pt x="0" y="6474"/>
                      <a:pt x="0" y="6231"/>
                    </a:cubicBezTo>
                    <a:lnTo>
                      <a:pt x="0" y="456"/>
                    </a:lnTo>
                    <a:cubicBezTo>
                      <a:pt x="0" y="183"/>
                      <a:pt x="243" y="0"/>
                      <a:pt x="456" y="0"/>
                    </a:cubicBezTo>
                    <a:lnTo>
                      <a:pt x="456" y="0"/>
                    </a:lnTo>
                    <a:cubicBezTo>
                      <a:pt x="730" y="0"/>
                      <a:pt x="912" y="213"/>
                      <a:pt x="912" y="456"/>
                    </a:cubicBezTo>
                    <a:lnTo>
                      <a:pt x="912" y="6231"/>
                    </a:lnTo>
                    <a:cubicBezTo>
                      <a:pt x="912" y="6474"/>
                      <a:pt x="730"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31"/>
              <p:cNvSpPr/>
              <p:nvPr/>
            </p:nvSpPr>
            <p:spPr>
              <a:xfrm>
                <a:off x="8263765" y="1573564"/>
                <a:ext cx="66256" cy="454951"/>
              </a:xfrm>
              <a:custGeom>
                <a:rect b="b" l="l" r="r" t="t"/>
                <a:pathLst>
                  <a:path extrusionOk="0" h="6688" w="974">
                    <a:moveTo>
                      <a:pt x="456" y="6687"/>
                    </a:moveTo>
                    <a:lnTo>
                      <a:pt x="456" y="6687"/>
                    </a:lnTo>
                    <a:cubicBezTo>
                      <a:pt x="213" y="6687"/>
                      <a:pt x="0" y="6474"/>
                      <a:pt x="0" y="6231"/>
                    </a:cubicBezTo>
                    <a:lnTo>
                      <a:pt x="0" y="456"/>
                    </a:lnTo>
                    <a:cubicBezTo>
                      <a:pt x="0" y="183"/>
                      <a:pt x="244" y="0"/>
                      <a:pt x="456" y="0"/>
                    </a:cubicBezTo>
                    <a:lnTo>
                      <a:pt x="456" y="0"/>
                    </a:lnTo>
                    <a:cubicBezTo>
                      <a:pt x="730" y="0"/>
                      <a:pt x="912" y="213"/>
                      <a:pt x="912" y="456"/>
                    </a:cubicBezTo>
                    <a:lnTo>
                      <a:pt x="912" y="6231"/>
                    </a:lnTo>
                    <a:cubicBezTo>
                      <a:pt x="973" y="6474"/>
                      <a:pt x="730" y="6687"/>
                      <a:pt x="456" y="6687"/>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40" name="Google Shape;740;p31"/>
              <p:cNvGrpSpPr/>
              <p:nvPr/>
            </p:nvGrpSpPr>
            <p:grpSpPr>
              <a:xfrm>
                <a:off x="5397471" y="804046"/>
                <a:ext cx="3097947" cy="1413032"/>
                <a:chOff x="1486731" y="3683606"/>
                <a:chExt cx="938516" cy="428088"/>
              </a:xfrm>
            </p:grpSpPr>
            <p:sp>
              <p:nvSpPr>
                <p:cNvPr id="741" name="Google Shape;741;p31"/>
                <p:cNvSpPr/>
                <p:nvPr/>
              </p:nvSpPr>
              <p:spPr>
                <a:xfrm>
                  <a:off x="1486731" y="3683606"/>
                  <a:ext cx="938516" cy="428088"/>
                </a:xfrm>
                <a:custGeom>
                  <a:rect b="b" l="l" r="r" t="t"/>
                  <a:pathLst>
                    <a:path extrusionOk="0" h="25839" w="56648">
                      <a:moveTo>
                        <a:pt x="56303" y="0"/>
                      </a:moveTo>
                      <a:cubicBezTo>
                        <a:pt x="56260" y="0"/>
                        <a:pt x="56216" y="10"/>
                        <a:pt x="56172" y="32"/>
                      </a:cubicBezTo>
                      <a:lnTo>
                        <a:pt x="50518" y="2160"/>
                      </a:lnTo>
                      <a:cubicBezTo>
                        <a:pt x="50275" y="2251"/>
                        <a:pt x="50245" y="2494"/>
                        <a:pt x="50397" y="2646"/>
                      </a:cubicBezTo>
                      <a:lnTo>
                        <a:pt x="51582" y="3771"/>
                      </a:lnTo>
                      <a:lnTo>
                        <a:pt x="45807" y="9850"/>
                      </a:lnTo>
                      <a:lnTo>
                        <a:pt x="39880" y="4865"/>
                      </a:lnTo>
                      <a:cubicBezTo>
                        <a:pt x="39667" y="4698"/>
                        <a:pt x="39409" y="4615"/>
                        <a:pt x="39150" y="4615"/>
                      </a:cubicBezTo>
                      <a:cubicBezTo>
                        <a:pt x="38892" y="4615"/>
                        <a:pt x="38634" y="4698"/>
                        <a:pt x="38421" y="4865"/>
                      </a:cubicBezTo>
                      <a:lnTo>
                        <a:pt x="26263" y="15230"/>
                      </a:lnTo>
                      <a:lnTo>
                        <a:pt x="19363" y="9607"/>
                      </a:lnTo>
                      <a:cubicBezTo>
                        <a:pt x="19155" y="9447"/>
                        <a:pt x="18906" y="9363"/>
                        <a:pt x="18655" y="9363"/>
                      </a:cubicBezTo>
                      <a:cubicBezTo>
                        <a:pt x="18427" y="9363"/>
                        <a:pt x="18197" y="9432"/>
                        <a:pt x="17995" y="9577"/>
                      </a:cubicBezTo>
                      <a:lnTo>
                        <a:pt x="1" y="23072"/>
                      </a:lnTo>
                      <a:lnTo>
                        <a:pt x="1" y="25838"/>
                      </a:lnTo>
                      <a:lnTo>
                        <a:pt x="18633" y="11887"/>
                      </a:lnTo>
                      <a:lnTo>
                        <a:pt x="25624" y="17510"/>
                      </a:lnTo>
                      <a:cubicBezTo>
                        <a:pt x="25837" y="17677"/>
                        <a:pt x="26096" y="17761"/>
                        <a:pt x="26350" y="17761"/>
                      </a:cubicBezTo>
                      <a:cubicBezTo>
                        <a:pt x="26605" y="17761"/>
                        <a:pt x="26855" y="17677"/>
                        <a:pt x="27053" y="17510"/>
                      </a:cubicBezTo>
                      <a:lnTo>
                        <a:pt x="39150" y="7175"/>
                      </a:lnTo>
                      <a:lnTo>
                        <a:pt x="45169" y="12221"/>
                      </a:lnTo>
                      <a:cubicBezTo>
                        <a:pt x="45384" y="12408"/>
                        <a:pt x="45640" y="12499"/>
                        <a:pt x="45895" y="12499"/>
                      </a:cubicBezTo>
                      <a:cubicBezTo>
                        <a:pt x="46180" y="12499"/>
                        <a:pt x="46464" y="12385"/>
                        <a:pt x="46689" y="12160"/>
                      </a:cubicBezTo>
                      <a:lnTo>
                        <a:pt x="53224" y="5321"/>
                      </a:lnTo>
                      <a:lnTo>
                        <a:pt x="54288" y="6294"/>
                      </a:lnTo>
                      <a:cubicBezTo>
                        <a:pt x="54347" y="6353"/>
                        <a:pt x="54420" y="6380"/>
                        <a:pt x="54492" y="6380"/>
                      </a:cubicBezTo>
                      <a:cubicBezTo>
                        <a:pt x="54606" y="6380"/>
                        <a:pt x="54718" y="6314"/>
                        <a:pt x="54774" y="6203"/>
                      </a:cubicBezTo>
                      <a:lnTo>
                        <a:pt x="56598" y="428"/>
                      </a:lnTo>
                      <a:cubicBezTo>
                        <a:pt x="56647" y="204"/>
                        <a:pt x="56494" y="0"/>
                        <a:pt x="56303"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31"/>
                <p:cNvSpPr/>
                <p:nvPr/>
              </p:nvSpPr>
              <p:spPr>
                <a:xfrm>
                  <a:off x="1764733" y="3819277"/>
                  <a:ext cx="73633" cy="73650"/>
                </a:xfrm>
                <a:custGeom>
                  <a:rect b="b" l="l" r="r" t="t"/>
                  <a:pathLst>
                    <a:path extrusionOk="0" h="4349" w="4348">
                      <a:moveTo>
                        <a:pt x="2243" y="1"/>
                      </a:moveTo>
                      <a:cubicBezTo>
                        <a:pt x="2225" y="1"/>
                        <a:pt x="2207" y="1"/>
                        <a:pt x="2189" y="2"/>
                      </a:cubicBezTo>
                      <a:cubicBezTo>
                        <a:pt x="1004" y="2"/>
                        <a:pt x="0" y="974"/>
                        <a:pt x="0" y="2190"/>
                      </a:cubicBezTo>
                      <a:cubicBezTo>
                        <a:pt x="0" y="3345"/>
                        <a:pt x="973" y="4348"/>
                        <a:pt x="2189" y="4348"/>
                      </a:cubicBezTo>
                      <a:cubicBezTo>
                        <a:pt x="3344" y="4348"/>
                        <a:pt x="4347" y="3406"/>
                        <a:pt x="4347" y="2190"/>
                      </a:cubicBezTo>
                      <a:cubicBezTo>
                        <a:pt x="4347" y="992"/>
                        <a:pt x="3432" y="1"/>
                        <a:pt x="22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31"/>
                <p:cNvSpPr/>
                <p:nvPr/>
              </p:nvSpPr>
              <p:spPr>
                <a:xfrm>
                  <a:off x="1766799" y="3817228"/>
                  <a:ext cx="73616" cy="73633"/>
                </a:xfrm>
                <a:custGeom>
                  <a:rect b="b" l="l" r="r" t="t"/>
                  <a:pathLst>
                    <a:path extrusionOk="0" h="4348" w="4347">
                      <a:moveTo>
                        <a:pt x="2189" y="1"/>
                      </a:moveTo>
                      <a:cubicBezTo>
                        <a:pt x="973" y="1"/>
                        <a:pt x="0" y="974"/>
                        <a:pt x="0" y="2189"/>
                      </a:cubicBezTo>
                      <a:cubicBezTo>
                        <a:pt x="0" y="3375"/>
                        <a:pt x="973" y="4348"/>
                        <a:pt x="2189" y="4348"/>
                      </a:cubicBezTo>
                      <a:cubicBezTo>
                        <a:pt x="3374" y="4348"/>
                        <a:pt x="4347" y="3375"/>
                        <a:pt x="4347" y="2189"/>
                      </a:cubicBezTo>
                      <a:cubicBezTo>
                        <a:pt x="4347" y="974"/>
                        <a:pt x="3374" y="1"/>
                        <a:pt x="21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31"/>
                <p:cNvSpPr/>
                <p:nvPr/>
              </p:nvSpPr>
              <p:spPr>
                <a:xfrm>
                  <a:off x="1893434" y="3916596"/>
                  <a:ext cx="73616" cy="73108"/>
                </a:xfrm>
                <a:custGeom>
                  <a:rect b="b" l="l" r="r" t="t"/>
                  <a:pathLst>
                    <a:path extrusionOk="0" h="4317" w="4347">
                      <a:moveTo>
                        <a:pt x="2189" y="0"/>
                      </a:moveTo>
                      <a:cubicBezTo>
                        <a:pt x="973" y="0"/>
                        <a:pt x="0" y="973"/>
                        <a:pt x="0" y="2158"/>
                      </a:cubicBezTo>
                      <a:cubicBezTo>
                        <a:pt x="0" y="3374"/>
                        <a:pt x="973" y="4316"/>
                        <a:pt x="2189" y="4316"/>
                      </a:cubicBezTo>
                      <a:cubicBezTo>
                        <a:pt x="3374" y="4316"/>
                        <a:pt x="4347" y="3374"/>
                        <a:pt x="4347" y="2158"/>
                      </a:cubicBezTo>
                      <a:cubicBezTo>
                        <a:pt x="4347" y="973"/>
                        <a:pt x="3374" y="0"/>
                        <a:pt x="218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31"/>
                <p:cNvSpPr/>
                <p:nvPr/>
              </p:nvSpPr>
              <p:spPr>
                <a:xfrm>
                  <a:off x="1895484" y="3914529"/>
                  <a:ext cx="73633" cy="73633"/>
                </a:xfrm>
                <a:custGeom>
                  <a:rect b="b" l="l" r="r" t="t"/>
                  <a:pathLst>
                    <a:path extrusionOk="0" h="4348" w="4348">
                      <a:moveTo>
                        <a:pt x="2159" y="1"/>
                      </a:moveTo>
                      <a:cubicBezTo>
                        <a:pt x="1004" y="1"/>
                        <a:pt x="1" y="1004"/>
                        <a:pt x="1" y="2189"/>
                      </a:cubicBezTo>
                      <a:cubicBezTo>
                        <a:pt x="1" y="3344"/>
                        <a:pt x="943" y="4347"/>
                        <a:pt x="2159" y="4347"/>
                      </a:cubicBezTo>
                      <a:cubicBezTo>
                        <a:pt x="3345" y="4347"/>
                        <a:pt x="4348" y="3405"/>
                        <a:pt x="4348" y="2189"/>
                      </a:cubicBezTo>
                      <a:cubicBezTo>
                        <a:pt x="4348" y="973"/>
                        <a:pt x="3345" y="1"/>
                        <a:pt x="215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31"/>
                <p:cNvSpPr/>
                <p:nvPr/>
              </p:nvSpPr>
              <p:spPr>
                <a:xfrm>
                  <a:off x="2110681" y="3742080"/>
                  <a:ext cx="73108" cy="73616"/>
                </a:xfrm>
                <a:custGeom>
                  <a:rect b="b" l="l" r="r" t="t"/>
                  <a:pathLst>
                    <a:path extrusionOk="0" h="4347" w="4317">
                      <a:moveTo>
                        <a:pt x="2158" y="0"/>
                      </a:moveTo>
                      <a:cubicBezTo>
                        <a:pt x="973" y="0"/>
                        <a:pt x="0" y="973"/>
                        <a:pt x="0" y="2189"/>
                      </a:cubicBezTo>
                      <a:cubicBezTo>
                        <a:pt x="0" y="3374"/>
                        <a:pt x="973" y="4347"/>
                        <a:pt x="2158" y="4347"/>
                      </a:cubicBezTo>
                      <a:cubicBezTo>
                        <a:pt x="3344" y="4347"/>
                        <a:pt x="4317" y="3374"/>
                        <a:pt x="4317" y="2189"/>
                      </a:cubicBezTo>
                      <a:cubicBezTo>
                        <a:pt x="4317" y="973"/>
                        <a:pt x="3344" y="0"/>
                        <a:pt x="2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31"/>
                <p:cNvSpPr/>
                <p:nvPr/>
              </p:nvSpPr>
              <p:spPr>
                <a:xfrm>
                  <a:off x="2112222" y="3740014"/>
                  <a:ext cx="73633" cy="73633"/>
                </a:xfrm>
                <a:custGeom>
                  <a:rect b="b" l="l" r="r" t="t"/>
                  <a:pathLst>
                    <a:path extrusionOk="0" h="4348" w="4348">
                      <a:moveTo>
                        <a:pt x="2189" y="1"/>
                      </a:moveTo>
                      <a:cubicBezTo>
                        <a:pt x="973" y="1"/>
                        <a:pt x="1" y="973"/>
                        <a:pt x="1" y="2189"/>
                      </a:cubicBezTo>
                      <a:cubicBezTo>
                        <a:pt x="1" y="3375"/>
                        <a:pt x="973" y="4347"/>
                        <a:pt x="2189" y="4347"/>
                      </a:cubicBezTo>
                      <a:cubicBezTo>
                        <a:pt x="3375" y="4347"/>
                        <a:pt x="4347" y="3375"/>
                        <a:pt x="4347" y="2189"/>
                      </a:cubicBezTo>
                      <a:cubicBezTo>
                        <a:pt x="4347" y="973"/>
                        <a:pt x="3375" y="1"/>
                        <a:pt x="2189"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31"/>
                <p:cNvSpPr/>
                <p:nvPr/>
              </p:nvSpPr>
              <p:spPr>
                <a:xfrm>
                  <a:off x="2223428" y="3828051"/>
                  <a:ext cx="73108" cy="73108"/>
                </a:xfrm>
                <a:custGeom>
                  <a:rect b="b" l="l" r="r" t="t"/>
                  <a:pathLst>
                    <a:path extrusionOk="0" h="4317" w="4317">
                      <a:moveTo>
                        <a:pt x="2158" y="0"/>
                      </a:moveTo>
                      <a:cubicBezTo>
                        <a:pt x="973" y="0"/>
                        <a:pt x="0" y="943"/>
                        <a:pt x="0" y="2158"/>
                      </a:cubicBezTo>
                      <a:cubicBezTo>
                        <a:pt x="0" y="3344"/>
                        <a:pt x="973" y="4316"/>
                        <a:pt x="2158" y="4316"/>
                      </a:cubicBezTo>
                      <a:cubicBezTo>
                        <a:pt x="3313" y="4316"/>
                        <a:pt x="4316" y="3374"/>
                        <a:pt x="4316" y="2158"/>
                      </a:cubicBezTo>
                      <a:cubicBezTo>
                        <a:pt x="4316" y="943"/>
                        <a:pt x="3313" y="0"/>
                        <a:pt x="215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31"/>
                <p:cNvSpPr/>
                <p:nvPr/>
              </p:nvSpPr>
              <p:spPr>
                <a:xfrm>
                  <a:off x="2224970" y="3825984"/>
                  <a:ext cx="73616" cy="73108"/>
                </a:xfrm>
                <a:custGeom>
                  <a:rect b="b" l="l" r="r" t="t"/>
                  <a:pathLst>
                    <a:path extrusionOk="0" h="4317" w="4347">
                      <a:moveTo>
                        <a:pt x="2158" y="1"/>
                      </a:moveTo>
                      <a:cubicBezTo>
                        <a:pt x="973" y="1"/>
                        <a:pt x="0" y="973"/>
                        <a:pt x="0" y="2159"/>
                      </a:cubicBezTo>
                      <a:cubicBezTo>
                        <a:pt x="0" y="3344"/>
                        <a:pt x="973" y="4317"/>
                        <a:pt x="2158" y="4317"/>
                      </a:cubicBezTo>
                      <a:cubicBezTo>
                        <a:pt x="3374" y="4317"/>
                        <a:pt x="4347" y="3344"/>
                        <a:pt x="4347" y="2159"/>
                      </a:cubicBezTo>
                      <a:cubicBezTo>
                        <a:pt x="4347" y="973"/>
                        <a:pt x="3374" y="1"/>
                        <a:pt x="215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750" name="Google Shape;750;p31"/>
            <p:cNvGrpSpPr/>
            <p:nvPr/>
          </p:nvGrpSpPr>
          <p:grpSpPr>
            <a:xfrm>
              <a:off x="6241695" y="2039867"/>
              <a:ext cx="1898029" cy="2554588"/>
              <a:chOff x="6483450" y="2116152"/>
              <a:chExt cx="1656510" cy="2229523"/>
            </a:xfrm>
          </p:grpSpPr>
          <p:sp>
            <p:nvSpPr>
              <p:cNvPr id="751" name="Google Shape;751;p31"/>
              <p:cNvSpPr/>
              <p:nvPr/>
            </p:nvSpPr>
            <p:spPr>
              <a:xfrm>
                <a:off x="6483450" y="3966175"/>
                <a:ext cx="1504800" cy="3795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nvGrpSpPr>
              <p:cNvPr id="752" name="Google Shape;752;p31"/>
              <p:cNvGrpSpPr/>
              <p:nvPr/>
            </p:nvGrpSpPr>
            <p:grpSpPr>
              <a:xfrm>
                <a:off x="6494163" y="2116152"/>
                <a:ext cx="1645797" cy="2150964"/>
                <a:chOff x="4373233" y="3125196"/>
                <a:chExt cx="1107759" cy="1447778"/>
              </a:xfrm>
            </p:grpSpPr>
            <p:sp>
              <p:nvSpPr>
                <p:cNvPr id="753" name="Google Shape;753;p31"/>
                <p:cNvSpPr/>
                <p:nvPr/>
              </p:nvSpPr>
              <p:spPr>
                <a:xfrm>
                  <a:off x="5071312" y="4146714"/>
                  <a:ext cx="45301" cy="160612"/>
                </a:xfrm>
                <a:custGeom>
                  <a:rect b="b" l="l" r="r" t="t"/>
                  <a:pathLst>
                    <a:path extrusionOk="0" h="9484" w="2675">
                      <a:moveTo>
                        <a:pt x="0" y="0"/>
                      </a:moveTo>
                      <a:lnTo>
                        <a:pt x="0" y="8450"/>
                      </a:lnTo>
                      <a:cubicBezTo>
                        <a:pt x="0" y="9028"/>
                        <a:pt x="456" y="9484"/>
                        <a:pt x="1034" y="9484"/>
                      </a:cubicBezTo>
                      <a:lnTo>
                        <a:pt x="1641" y="9484"/>
                      </a:lnTo>
                      <a:cubicBezTo>
                        <a:pt x="2219" y="9484"/>
                        <a:pt x="2675" y="9028"/>
                        <a:pt x="2675" y="8450"/>
                      </a:cubicBezTo>
                      <a:lnTo>
                        <a:pt x="267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31"/>
                <p:cNvSpPr/>
                <p:nvPr/>
              </p:nvSpPr>
              <p:spPr>
                <a:xfrm>
                  <a:off x="4961139" y="4109640"/>
                  <a:ext cx="266659" cy="409251"/>
                </a:xfrm>
                <a:custGeom>
                  <a:rect b="b" l="l" r="r" t="t"/>
                  <a:pathLst>
                    <a:path extrusionOk="0" h="24166" w="15746">
                      <a:moveTo>
                        <a:pt x="7143" y="1"/>
                      </a:moveTo>
                      <a:lnTo>
                        <a:pt x="7143" y="21764"/>
                      </a:lnTo>
                      <a:lnTo>
                        <a:pt x="700" y="21764"/>
                      </a:lnTo>
                      <a:cubicBezTo>
                        <a:pt x="304" y="21764"/>
                        <a:pt x="0" y="22068"/>
                        <a:pt x="0" y="22463"/>
                      </a:cubicBezTo>
                      <a:lnTo>
                        <a:pt x="0" y="24135"/>
                      </a:lnTo>
                      <a:lnTo>
                        <a:pt x="1216" y="24135"/>
                      </a:lnTo>
                      <a:lnTo>
                        <a:pt x="1216" y="23375"/>
                      </a:lnTo>
                      <a:cubicBezTo>
                        <a:pt x="1216" y="23192"/>
                        <a:pt x="1368" y="22980"/>
                        <a:pt x="1611" y="22980"/>
                      </a:cubicBezTo>
                      <a:lnTo>
                        <a:pt x="6809" y="22980"/>
                      </a:lnTo>
                      <a:cubicBezTo>
                        <a:pt x="6991" y="22980"/>
                        <a:pt x="7143" y="23132"/>
                        <a:pt x="7143" y="23344"/>
                      </a:cubicBezTo>
                      <a:lnTo>
                        <a:pt x="7143" y="24165"/>
                      </a:lnTo>
                      <a:lnTo>
                        <a:pt x="8572" y="24165"/>
                      </a:lnTo>
                      <a:lnTo>
                        <a:pt x="8572" y="23344"/>
                      </a:lnTo>
                      <a:cubicBezTo>
                        <a:pt x="8572" y="23132"/>
                        <a:pt x="8724" y="22980"/>
                        <a:pt x="8906" y="22980"/>
                      </a:cubicBezTo>
                      <a:lnTo>
                        <a:pt x="14134" y="22980"/>
                      </a:lnTo>
                      <a:cubicBezTo>
                        <a:pt x="14347" y="22980"/>
                        <a:pt x="14530" y="23132"/>
                        <a:pt x="14530" y="23375"/>
                      </a:cubicBezTo>
                      <a:lnTo>
                        <a:pt x="14530" y="24135"/>
                      </a:lnTo>
                      <a:lnTo>
                        <a:pt x="15745" y="24135"/>
                      </a:lnTo>
                      <a:lnTo>
                        <a:pt x="15745" y="22463"/>
                      </a:lnTo>
                      <a:cubicBezTo>
                        <a:pt x="15745" y="22068"/>
                        <a:pt x="15441" y="21764"/>
                        <a:pt x="15046" y="21764"/>
                      </a:cubicBezTo>
                      <a:lnTo>
                        <a:pt x="8572" y="21764"/>
                      </a:lnTo>
                      <a:lnTo>
                        <a:pt x="857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31"/>
                <p:cNvSpPr/>
                <p:nvPr/>
              </p:nvSpPr>
              <p:spPr>
                <a:xfrm>
                  <a:off x="4940544" y="4506042"/>
                  <a:ext cx="61796" cy="61779"/>
                </a:xfrm>
                <a:custGeom>
                  <a:rect b="b" l="l" r="r" t="t"/>
                  <a:pathLst>
                    <a:path extrusionOk="0" h="3648" w="3649">
                      <a:moveTo>
                        <a:pt x="1824" y="0"/>
                      </a:moveTo>
                      <a:cubicBezTo>
                        <a:pt x="821" y="0"/>
                        <a:pt x="1" y="821"/>
                        <a:pt x="1" y="1824"/>
                      </a:cubicBezTo>
                      <a:cubicBezTo>
                        <a:pt x="1" y="2827"/>
                        <a:pt x="821" y="3648"/>
                        <a:pt x="1824" y="3648"/>
                      </a:cubicBezTo>
                      <a:cubicBezTo>
                        <a:pt x="2827" y="3648"/>
                        <a:pt x="3648" y="2827"/>
                        <a:pt x="3648" y="1824"/>
                      </a:cubicBezTo>
                      <a:cubicBezTo>
                        <a:pt x="3648" y="821"/>
                        <a:pt x="2827" y="0"/>
                        <a:pt x="182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31"/>
                <p:cNvSpPr/>
                <p:nvPr/>
              </p:nvSpPr>
              <p:spPr>
                <a:xfrm>
                  <a:off x="4954449" y="4519930"/>
                  <a:ext cx="35022" cy="35022"/>
                </a:xfrm>
                <a:custGeom>
                  <a:rect b="b" l="l" r="r" t="t"/>
                  <a:pathLst>
                    <a:path extrusionOk="0" h="2068" w="2068">
                      <a:moveTo>
                        <a:pt x="1003" y="1"/>
                      </a:moveTo>
                      <a:cubicBezTo>
                        <a:pt x="456" y="1"/>
                        <a:pt x="0" y="487"/>
                        <a:pt x="0" y="1034"/>
                      </a:cubicBezTo>
                      <a:cubicBezTo>
                        <a:pt x="0" y="1612"/>
                        <a:pt x="456" y="2068"/>
                        <a:pt x="1003" y="2068"/>
                      </a:cubicBezTo>
                      <a:cubicBezTo>
                        <a:pt x="1581" y="2068"/>
                        <a:pt x="2067" y="1612"/>
                        <a:pt x="2037" y="1034"/>
                      </a:cubicBezTo>
                      <a:cubicBezTo>
                        <a:pt x="2037" y="487"/>
                        <a:pt x="1581" y="1"/>
                        <a:pt x="100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31"/>
                <p:cNvSpPr/>
                <p:nvPr/>
              </p:nvSpPr>
              <p:spPr>
                <a:xfrm>
                  <a:off x="5063589" y="4506042"/>
                  <a:ext cx="61779" cy="61779"/>
                </a:xfrm>
                <a:custGeom>
                  <a:rect b="b" l="l" r="r" t="t"/>
                  <a:pathLst>
                    <a:path extrusionOk="0" h="3648" w="3648">
                      <a:moveTo>
                        <a:pt x="1824" y="0"/>
                      </a:moveTo>
                      <a:cubicBezTo>
                        <a:pt x="790" y="0"/>
                        <a:pt x="0" y="851"/>
                        <a:pt x="0" y="1824"/>
                      </a:cubicBezTo>
                      <a:cubicBezTo>
                        <a:pt x="0" y="2857"/>
                        <a:pt x="821" y="3648"/>
                        <a:pt x="1824" y="3648"/>
                      </a:cubicBezTo>
                      <a:cubicBezTo>
                        <a:pt x="2857" y="3648"/>
                        <a:pt x="3648" y="2827"/>
                        <a:pt x="3648" y="1824"/>
                      </a:cubicBezTo>
                      <a:cubicBezTo>
                        <a:pt x="3648" y="821"/>
                        <a:pt x="2827" y="0"/>
                        <a:pt x="1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31"/>
                <p:cNvSpPr/>
                <p:nvPr/>
              </p:nvSpPr>
              <p:spPr>
                <a:xfrm>
                  <a:off x="5076969" y="4519930"/>
                  <a:ext cx="35022" cy="35022"/>
                </a:xfrm>
                <a:custGeom>
                  <a:rect b="b" l="l" r="r" t="t"/>
                  <a:pathLst>
                    <a:path extrusionOk="0" h="2068" w="2068">
                      <a:moveTo>
                        <a:pt x="1034" y="1"/>
                      </a:moveTo>
                      <a:cubicBezTo>
                        <a:pt x="456" y="1"/>
                        <a:pt x="0" y="487"/>
                        <a:pt x="0" y="1034"/>
                      </a:cubicBezTo>
                      <a:cubicBezTo>
                        <a:pt x="0" y="1612"/>
                        <a:pt x="456" y="2068"/>
                        <a:pt x="1034" y="2068"/>
                      </a:cubicBezTo>
                      <a:cubicBezTo>
                        <a:pt x="1611" y="2068"/>
                        <a:pt x="2067" y="1612"/>
                        <a:pt x="2067" y="1034"/>
                      </a:cubicBezTo>
                      <a:cubicBezTo>
                        <a:pt x="2067" y="487"/>
                        <a:pt x="1611" y="1"/>
                        <a:pt x="103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31"/>
                <p:cNvSpPr/>
                <p:nvPr/>
              </p:nvSpPr>
              <p:spPr>
                <a:xfrm>
                  <a:off x="5186617" y="4506042"/>
                  <a:ext cx="61796" cy="61779"/>
                </a:xfrm>
                <a:custGeom>
                  <a:rect b="b" l="l" r="r" t="t"/>
                  <a:pathLst>
                    <a:path extrusionOk="0" h="3648" w="3649">
                      <a:moveTo>
                        <a:pt x="1824" y="0"/>
                      </a:moveTo>
                      <a:cubicBezTo>
                        <a:pt x="791" y="0"/>
                        <a:pt x="1" y="851"/>
                        <a:pt x="1" y="1824"/>
                      </a:cubicBezTo>
                      <a:cubicBezTo>
                        <a:pt x="1" y="2857"/>
                        <a:pt x="821" y="3648"/>
                        <a:pt x="1824" y="3648"/>
                      </a:cubicBezTo>
                      <a:cubicBezTo>
                        <a:pt x="2858" y="3648"/>
                        <a:pt x="3648" y="2827"/>
                        <a:pt x="3648" y="1824"/>
                      </a:cubicBezTo>
                      <a:cubicBezTo>
                        <a:pt x="3648" y="821"/>
                        <a:pt x="2858" y="0"/>
                        <a:pt x="1824"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31"/>
                <p:cNvSpPr/>
                <p:nvPr/>
              </p:nvSpPr>
              <p:spPr>
                <a:xfrm>
                  <a:off x="5200013" y="4519930"/>
                  <a:ext cx="35530" cy="35022"/>
                </a:xfrm>
                <a:custGeom>
                  <a:rect b="b" l="l" r="r" t="t"/>
                  <a:pathLst>
                    <a:path extrusionOk="0" h="2068" w="2098">
                      <a:moveTo>
                        <a:pt x="1033" y="1"/>
                      </a:moveTo>
                      <a:cubicBezTo>
                        <a:pt x="456" y="1"/>
                        <a:pt x="0" y="487"/>
                        <a:pt x="0" y="1034"/>
                      </a:cubicBezTo>
                      <a:cubicBezTo>
                        <a:pt x="0" y="1612"/>
                        <a:pt x="456" y="2068"/>
                        <a:pt x="1033" y="2068"/>
                      </a:cubicBezTo>
                      <a:cubicBezTo>
                        <a:pt x="1611" y="2068"/>
                        <a:pt x="2097" y="1612"/>
                        <a:pt x="2067" y="1034"/>
                      </a:cubicBezTo>
                      <a:cubicBezTo>
                        <a:pt x="2067" y="487"/>
                        <a:pt x="1611" y="1"/>
                        <a:pt x="1033"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31"/>
                <p:cNvSpPr/>
                <p:nvPr/>
              </p:nvSpPr>
              <p:spPr>
                <a:xfrm>
                  <a:off x="4954449" y="3533573"/>
                  <a:ext cx="526543" cy="623902"/>
                </a:xfrm>
                <a:custGeom>
                  <a:rect b="b" l="l" r="r" t="t"/>
                  <a:pathLst>
                    <a:path extrusionOk="0" h="36841" w="31092">
                      <a:moveTo>
                        <a:pt x="28530" y="1"/>
                      </a:moveTo>
                      <a:cubicBezTo>
                        <a:pt x="28513" y="1"/>
                        <a:pt x="28497" y="1"/>
                        <a:pt x="28481" y="1"/>
                      </a:cubicBezTo>
                      <a:lnTo>
                        <a:pt x="10517" y="1"/>
                      </a:lnTo>
                      <a:cubicBezTo>
                        <a:pt x="9453" y="1"/>
                        <a:pt x="8541" y="731"/>
                        <a:pt x="8268" y="1764"/>
                      </a:cubicBezTo>
                      <a:lnTo>
                        <a:pt x="365" y="33983"/>
                      </a:lnTo>
                      <a:cubicBezTo>
                        <a:pt x="0" y="35412"/>
                        <a:pt x="1125" y="36840"/>
                        <a:pt x="2614" y="36840"/>
                      </a:cubicBezTo>
                      <a:lnTo>
                        <a:pt x="20761" y="36840"/>
                      </a:lnTo>
                      <a:cubicBezTo>
                        <a:pt x="21824" y="36840"/>
                        <a:pt x="22736" y="36081"/>
                        <a:pt x="23010" y="35047"/>
                      </a:cubicBezTo>
                      <a:lnTo>
                        <a:pt x="30761" y="2828"/>
                      </a:lnTo>
                      <a:cubicBezTo>
                        <a:pt x="31091" y="1384"/>
                        <a:pt x="30024" y="1"/>
                        <a:pt x="285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31"/>
                <p:cNvSpPr/>
                <p:nvPr/>
              </p:nvSpPr>
              <p:spPr>
                <a:xfrm>
                  <a:off x="4919949" y="3533573"/>
                  <a:ext cx="527576" cy="623902"/>
                </a:xfrm>
                <a:custGeom>
                  <a:rect b="b" l="l" r="r" t="t"/>
                  <a:pathLst>
                    <a:path extrusionOk="0" h="36841" w="31153">
                      <a:moveTo>
                        <a:pt x="28561" y="1"/>
                      </a:moveTo>
                      <a:cubicBezTo>
                        <a:pt x="28545" y="1"/>
                        <a:pt x="28528" y="1"/>
                        <a:pt x="28512" y="1"/>
                      </a:cubicBezTo>
                      <a:lnTo>
                        <a:pt x="10548" y="1"/>
                      </a:lnTo>
                      <a:cubicBezTo>
                        <a:pt x="9484" y="1"/>
                        <a:pt x="8572" y="731"/>
                        <a:pt x="8299" y="1764"/>
                      </a:cubicBezTo>
                      <a:lnTo>
                        <a:pt x="396" y="33983"/>
                      </a:lnTo>
                      <a:cubicBezTo>
                        <a:pt x="1" y="35412"/>
                        <a:pt x="1156" y="36840"/>
                        <a:pt x="2645" y="36840"/>
                      </a:cubicBezTo>
                      <a:lnTo>
                        <a:pt x="20791" y="36840"/>
                      </a:lnTo>
                      <a:cubicBezTo>
                        <a:pt x="21855" y="36840"/>
                        <a:pt x="22767" y="36081"/>
                        <a:pt x="23041" y="35047"/>
                      </a:cubicBezTo>
                      <a:lnTo>
                        <a:pt x="30792" y="2828"/>
                      </a:lnTo>
                      <a:cubicBezTo>
                        <a:pt x="31152" y="1384"/>
                        <a:pt x="30085" y="1"/>
                        <a:pt x="2856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31"/>
                <p:cNvSpPr/>
                <p:nvPr/>
              </p:nvSpPr>
              <p:spPr>
                <a:xfrm>
                  <a:off x="4951874" y="3559842"/>
                  <a:ext cx="464832" cy="570862"/>
                </a:xfrm>
                <a:custGeom>
                  <a:rect b="b" l="l" r="r" t="t"/>
                  <a:pathLst>
                    <a:path extrusionOk="0" h="33709" w="27448">
                      <a:moveTo>
                        <a:pt x="26688" y="213"/>
                      </a:moveTo>
                      <a:cubicBezTo>
                        <a:pt x="26931" y="213"/>
                        <a:pt x="27052" y="335"/>
                        <a:pt x="27113" y="395"/>
                      </a:cubicBezTo>
                      <a:cubicBezTo>
                        <a:pt x="27204" y="487"/>
                        <a:pt x="27265" y="639"/>
                        <a:pt x="27235" y="851"/>
                      </a:cubicBezTo>
                      <a:lnTo>
                        <a:pt x="19484" y="33071"/>
                      </a:lnTo>
                      <a:cubicBezTo>
                        <a:pt x="19393" y="33344"/>
                        <a:pt x="19210" y="33496"/>
                        <a:pt x="18937" y="33496"/>
                      </a:cubicBezTo>
                      <a:lnTo>
                        <a:pt x="791" y="33496"/>
                      </a:lnTo>
                      <a:cubicBezTo>
                        <a:pt x="547" y="33496"/>
                        <a:pt x="456" y="33375"/>
                        <a:pt x="365" y="33314"/>
                      </a:cubicBezTo>
                      <a:cubicBezTo>
                        <a:pt x="304" y="33223"/>
                        <a:pt x="213" y="33071"/>
                        <a:pt x="243" y="32858"/>
                      </a:cubicBezTo>
                      <a:lnTo>
                        <a:pt x="8146" y="639"/>
                      </a:lnTo>
                      <a:cubicBezTo>
                        <a:pt x="8238" y="365"/>
                        <a:pt x="8450" y="213"/>
                        <a:pt x="8693" y="213"/>
                      </a:cubicBezTo>
                      <a:close/>
                      <a:moveTo>
                        <a:pt x="8693" y="0"/>
                      </a:moveTo>
                      <a:cubicBezTo>
                        <a:pt x="8359" y="0"/>
                        <a:pt x="8055" y="243"/>
                        <a:pt x="7964" y="578"/>
                      </a:cubicBezTo>
                      <a:lnTo>
                        <a:pt x="61" y="32797"/>
                      </a:lnTo>
                      <a:cubicBezTo>
                        <a:pt x="0" y="33101"/>
                        <a:pt x="152" y="33344"/>
                        <a:pt x="213" y="33435"/>
                      </a:cubicBezTo>
                      <a:cubicBezTo>
                        <a:pt x="304" y="33527"/>
                        <a:pt x="487" y="33709"/>
                        <a:pt x="791" y="33709"/>
                      </a:cubicBezTo>
                      <a:lnTo>
                        <a:pt x="18937" y="33709"/>
                      </a:lnTo>
                      <a:cubicBezTo>
                        <a:pt x="19302" y="33709"/>
                        <a:pt x="19606" y="33466"/>
                        <a:pt x="19636" y="33131"/>
                      </a:cubicBezTo>
                      <a:lnTo>
                        <a:pt x="27387" y="942"/>
                      </a:lnTo>
                      <a:cubicBezTo>
                        <a:pt x="27448" y="608"/>
                        <a:pt x="27296" y="395"/>
                        <a:pt x="27235" y="274"/>
                      </a:cubicBezTo>
                      <a:cubicBezTo>
                        <a:pt x="27144" y="213"/>
                        <a:pt x="26961" y="0"/>
                        <a:pt x="2665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31"/>
                <p:cNvSpPr/>
                <p:nvPr/>
              </p:nvSpPr>
              <p:spPr>
                <a:xfrm>
                  <a:off x="4781983" y="4109640"/>
                  <a:ext cx="566239" cy="63845"/>
                </a:xfrm>
                <a:custGeom>
                  <a:rect b="b" l="l" r="r" t="t"/>
                  <a:pathLst>
                    <a:path extrusionOk="0" h="3770" w="33436">
                      <a:moveTo>
                        <a:pt x="852" y="1"/>
                      </a:moveTo>
                      <a:lnTo>
                        <a:pt x="1" y="3770"/>
                      </a:lnTo>
                      <a:lnTo>
                        <a:pt x="30457" y="3770"/>
                      </a:lnTo>
                      <a:cubicBezTo>
                        <a:pt x="31673" y="3770"/>
                        <a:pt x="32737" y="2919"/>
                        <a:pt x="33010" y="1764"/>
                      </a:cubicBezTo>
                      <a:lnTo>
                        <a:pt x="33436"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31"/>
                <p:cNvSpPr/>
                <p:nvPr/>
              </p:nvSpPr>
              <p:spPr>
                <a:xfrm>
                  <a:off x="4752648" y="4109640"/>
                  <a:ext cx="562632" cy="63845"/>
                </a:xfrm>
                <a:custGeom>
                  <a:rect b="b" l="l" r="r" t="t"/>
                  <a:pathLst>
                    <a:path extrusionOk="0" h="3770" w="33223">
                      <a:moveTo>
                        <a:pt x="2128" y="1"/>
                      </a:moveTo>
                      <a:cubicBezTo>
                        <a:pt x="1277" y="1"/>
                        <a:pt x="517" y="609"/>
                        <a:pt x="304" y="1460"/>
                      </a:cubicBezTo>
                      <a:cubicBezTo>
                        <a:pt x="0" y="2615"/>
                        <a:pt x="912" y="3770"/>
                        <a:pt x="2128" y="3770"/>
                      </a:cubicBezTo>
                      <a:lnTo>
                        <a:pt x="30244" y="3770"/>
                      </a:lnTo>
                      <a:cubicBezTo>
                        <a:pt x="31460" y="3770"/>
                        <a:pt x="32524" y="2919"/>
                        <a:pt x="32797" y="1764"/>
                      </a:cubicBezTo>
                      <a:lnTo>
                        <a:pt x="3322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31"/>
                <p:cNvSpPr/>
                <p:nvPr/>
              </p:nvSpPr>
              <p:spPr>
                <a:xfrm>
                  <a:off x="4699620" y="3538688"/>
                  <a:ext cx="377329" cy="261934"/>
                </a:xfrm>
                <a:custGeom>
                  <a:rect b="b" l="l" r="r" t="t"/>
                  <a:pathLst>
                    <a:path extrusionOk="0" h="15467" w="22281">
                      <a:moveTo>
                        <a:pt x="10558" y="10528"/>
                      </a:moveTo>
                      <a:cubicBezTo>
                        <a:pt x="10604" y="10544"/>
                        <a:pt x="10646" y="10581"/>
                        <a:pt x="10669" y="10581"/>
                      </a:cubicBezTo>
                      <a:cubicBezTo>
                        <a:pt x="10700" y="10611"/>
                        <a:pt x="10730" y="10611"/>
                        <a:pt x="10730" y="10611"/>
                      </a:cubicBezTo>
                      <a:lnTo>
                        <a:pt x="10700" y="10611"/>
                      </a:lnTo>
                      <a:cubicBezTo>
                        <a:pt x="10670" y="10596"/>
                        <a:pt x="10619" y="10567"/>
                        <a:pt x="10558" y="10528"/>
                      </a:cubicBezTo>
                      <a:close/>
                      <a:moveTo>
                        <a:pt x="19388" y="1"/>
                      </a:moveTo>
                      <a:cubicBezTo>
                        <a:pt x="18537" y="1"/>
                        <a:pt x="17706" y="417"/>
                        <a:pt x="17204" y="1188"/>
                      </a:cubicBezTo>
                      <a:lnTo>
                        <a:pt x="17174" y="1219"/>
                      </a:lnTo>
                      <a:lnTo>
                        <a:pt x="16931" y="1553"/>
                      </a:lnTo>
                      <a:lnTo>
                        <a:pt x="16718" y="1918"/>
                      </a:lnTo>
                      <a:lnTo>
                        <a:pt x="16262" y="2617"/>
                      </a:lnTo>
                      <a:cubicBezTo>
                        <a:pt x="15958" y="3073"/>
                        <a:pt x="15593" y="3590"/>
                        <a:pt x="15289" y="4046"/>
                      </a:cubicBezTo>
                      <a:cubicBezTo>
                        <a:pt x="14985" y="4502"/>
                        <a:pt x="14682" y="4957"/>
                        <a:pt x="14347" y="5413"/>
                      </a:cubicBezTo>
                      <a:cubicBezTo>
                        <a:pt x="14013" y="5869"/>
                        <a:pt x="13709" y="6325"/>
                        <a:pt x="13374" y="6781"/>
                      </a:cubicBezTo>
                      <a:cubicBezTo>
                        <a:pt x="13223" y="6994"/>
                        <a:pt x="13010" y="7176"/>
                        <a:pt x="12858" y="7419"/>
                      </a:cubicBezTo>
                      <a:cubicBezTo>
                        <a:pt x="12706" y="7632"/>
                        <a:pt x="12523" y="7845"/>
                        <a:pt x="12371" y="8058"/>
                      </a:cubicBezTo>
                      <a:cubicBezTo>
                        <a:pt x="12037" y="8483"/>
                        <a:pt x="11703" y="8909"/>
                        <a:pt x="11338" y="9274"/>
                      </a:cubicBezTo>
                      <a:cubicBezTo>
                        <a:pt x="11186" y="9456"/>
                        <a:pt x="11004" y="9669"/>
                        <a:pt x="10852" y="9821"/>
                      </a:cubicBezTo>
                      <a:cubicBezTo>
                        <a:pt x="10669" y="10003"/>
                        <a:pt x="10517" y="10155"/>
                        <a:pt x="10365" y="10277"/>
                      </a:cubicBezTo>
                      <a:cubicBezTo>
                        <a:pt x="10336" y="10294"/>
                        <a:pt x="10307" y="10313"/>
                        <a:pt x="10280" y="10333"/>
                      </a:cubicBezTo>
                      <a:lnTo>
                        <a:pt x="10280" y="10333"/>
                      </a:lnTo>
                      <a:cubicBezTo>
                        <a:pt x="10146" y="10240"/>
                        <a:pt x="10005" y="10106"/>
                        <a:pt x="9818" y="9973"/>
                      </a:cubicBezTo>
                      <a:lnTo>
                        <a:pt x="9301" y="9426"/>
                      </a:lnTo>
                      <a:cubicBezTo>
                        <a:pt x="8967" y="9091"/>
                        <a:pt x="8602" y="8666"/>
                        <a:pt x="8268" y="8240"/>
                      </a:cubicBezTo>
                      <a:cubicBezTo>
                        <a:pt x="7934" y="7845"/>
                        <a:pt x="7599" y="7419"/>
                        <a:pt x="7235" y="6964"/>
                      </a:cubicBezTo>
                      <a:cubicBezTo>
                        <a:pt x="6596" y="6052"/>
                        <a:pt x="5958" y="5140"/>
                        <a:pt x="5320" y="4198"/>
                      </a:cubicBezTo>
                      <a:cubicBezTo>
                        <a:pt x="4955" y="3742"/>
                        <a:pt x="4651" y="3286"/>
                        <a:pt x="4347" y="2769"/>
                      </a:cubicBezTo>
                      <a:lnTo>
                        <a:pt x="3891" y="2070"/>
                      </a:lnTo>
                      <a:lnTo>
                        <a:pt x="3678" y="1705"/>
                      </a:lnTo>
                      <a:lnTo>
                        <a:pt x="3435" y="1371"/>
                      </a:lnTo>
                      <a:lnTo>
                        <a:pt x="3405" y="1340"/>
                      </a:lnTo>
                      <a:cubicBezTo>
                        <a:pt x="3085" y="829"/>
                        <a:pt x="2541" y="541"/>
                        <a:pt x="1971" y="541"/>
                      </a:cubicBezTo>
                      <a:cubicBezTo>
                        <a:pt x="1729" y="541"/>
                        <a:pt x="1482" y="593"/>
                        <a:pt x="1247" y="702"/>
                      </a:cubicBezTo>
                      <a:cubicBezTo>
                        <a:pt x="365" y="1067"/>
                        <a:pt x="0" y="2100"/>
                        <a:pt x="365" y="2982"/>
                      </a:cubicBezTo>
                      <a:lnTo>
                        <a:pt x="548" y="3377"/>
                      </a:lnTo>
                      <a:lnTo>
                        <a:pt x="760" y="3802"/>
                      </a:lnTo>
                      <a:cubicBezTo>
                        <a:pt x="851" y="4076"/>
                        <a:pt x="1003" y="4350"/>
                        <a:pt x="1125" y="4623"/>
                      </a:cubicBezTo>
                      <a:lnTo>
                        <a:pt x="1915" y="6204"/>
                      </a:lnTo>
                      <a:cubicBezTo>
                        <a:pt x="2493" y="7268"/>
                        <a:pt x="3070" y="8331"/>
                        <a:pt x="3709" y="9365"/>
                      </a:cubicBezTo>
                      <a:cubicBezTo>
                        <a:pt x="4013" y="9882"/>
                        <a:pt x="4347" y="10398"/>
                        <a:pt x="4712" y="10915"/>
                      </a:cubicBezTo>
                      <a:cubicBezTo>
                        <a:pt x="5046" y="11462"/>
                        <a:pt x="5411" y="11948"/>
                        <a:pt x="5836" y="12465"/>
                      </a:cubicBezTo>
                      <a:cubicBezTo>
                        <a:pt x="6019" y="12708"/>
                        <a:pt x="6262" y="12982"/>
                        <a:pt x="6475" y="13225"/>
                      </a:cubicBezTo>
                      <a:cubicBezTo>
                        <a:pt x="6718" y="13468"/>
                        <a:pt x="6931" y="13742"/>
                        <a:pt x="7235" y="13985"/>
                      </a:cubicBezTo>
                      <a:cubicBezTo>
                        <a:pt x="7508" y="14258"/>
                        <a:pt x="7842" y="14532"/>
                        <a:pt x="8268" y="14806"/>
                      </a:cubicBezTo>
                      <a:cubicBezTo>
                        <a:pt x="8511" y="14958"/>
                        <a:pt x="8724" y="15049"/>
                        <a:pt x="9028" y="15170"/>
                      </a:cubicBezTo>
                      <a:cubicBezTo>
                        <a:pt x="9180" y="15201"/>
                        <a:pt x="9332" y="15292"/>
                        <a:pt x="9514" y="15322"/>
                      </a:cubicBezTo>
                      <a:cubicBezTo>
                        <a:pt x="9666" y="15383"/>
                        <a:pt x="9879" y="15383"/>
                        <a:pt x="10092" y="15444"/>
                      </a:cubicBezTo>
                      <a:cubicBezTo>
                        <a:pt x="10183" y="15459"/>
                        <a:pt x="10297" y="15467"/>
                        <a:pt x="10419" y="15467"/>
                      </a:cubicBezTo>
                      <a:cubicBezTo>
                        <a:pt x="10540" y="15467"/>
                        <a:pt x="10669" y="15459"/>
                        <a:pt x="10791" y="15444"/>
                      </a:cubicBezTo>
                      <a:cubicBezTo>
                        <a:pt x="10852" y="15383"/>
                        <a:pt x="10882" y="15383"/>
                        <a:pt x="10973" y="15383"/>
                      </a:cubicBezTo>
                      <a:cubicBezTo>
                        <a:pt x="11034" y="15383"/>
                        <a:pt x="11095" y="15353"/>
                        <a:pt x="11156" y="15353"/>
                      </a:cubicBezTo>
                      <a:lnTo>
                        <a:pt x="11308" y="15353"/>
                      </a:lnTo>
                      <a:cubicBezTo>
                        <a:pt x="11338" y="15353"/>
                        <a:pt x="11399" y="15322"/>
                        <a:pt x="11429" y="15322"/>
                      </a:cubicBezTo>
                      <a:cubicBezTo>
                        <a:pt x="11612" y="15292"/>
                        <a:pt x="11733" y="15201"/>
                        <a:pt x="11885" y="15170"/>
                      </a:cubicBezTo>
                      <a:cubicBezTo>
                        <a:pt x="12037" y="15079"/>
                        <a:pt x="12159" y="15049"/>
                        <a:pt x="12250" y="14988"/>
                      </a:cubicBezTo>
                      <a:cubicBezTo>
                        <a:pt x="12706" y="14745"/>
                        <a:pt x="13071" y="14532"/>
                        <a:pt x="13374" y="14289"/>
                      </a:cubicBezTo>
                      <a:cubicBezTo>
                        <a:pt x="13678" y="14076"/>
                        <a:pt x="13922" y="13833"/>
                        <a:pt x="14195" y="13620"/>
                      </a:cubicBezTo>
                      <a:cubicBezTo>
                        <a:pt x="14438" y="13377"/>
                        <a:pt x="14682" y="13164"/>
                        <a:pt x="14925" y="12921"/>
                      </a:cubicBezTo>
                      <a:cubicBezTo>
                        <a:pt x="15381" y="12465"/>
                        <a:pt x="15776" y="11979"/>
                        <a:pt x="16201" y="11523"/>
                      </a:cubicBezTo>
                      <a:cubicBezTo>
                        <a:pt x="16627" y="11067"/>
                        <a:pt x="17022" y="10611"/>
                        <a:pt x="17387" y="10125"/>
                      </a:cubicBezTo>
                      <a:cubicBezTo>
                        <a:pt x="17782" y="9638"/>
                        <a:pt x="18147" y="9182"/>
                        <a:pt x="18481" y="8666"/>
                      </a:cubicBezTo>
                      <a:cubicBezTo>
                        <a:pt x="18876" y="8179"/>
                        <a:pt x="19210" y="7693"/>
                        <a:pt x="19545" y="7207"/>
                      </a:cubicBezTo>
                      <a:lnTo>
                        <a:pt x="20578" y="5717"/>
                      </a:lnTo>
                      <a:lnTo>
                        <a:pt x="21065" y="4957"/>
                      </a:lnTo>
                      <a:lnTo>
                        <a:pt x="21308" y="4562"/>
                      </a:lnTo>
                      <a:lnTo>
                        <a:pt x="21581" y="4198"/>
                      </a:lnTo>
                      <a:cubicBezTo>
                        <a:pt x="22280" y="2982"/>
                        <a:pt x="21946" y="1371"/>
                        <a:pt x="20821" y="429"/>
                      </a:cubicBezTo>
                      <a:cubicBezTo>
                        <a:pt x="20377" y="139"/>
                        <a:pt x="19879" y="1"/>
                        <a:pt x="19388"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31"/>
                <p:cNvSpPr/>
                <p:nvPr/>
              </p:nvSpPr>
              <p:spPr>
                <a:xfrm>
                  <a:off x="4667694" y="3435560"/>
                  <a:ext cx="103998" cy="155531"/>
                </a:xfrm>
                <a:custGeom>
                  <a:rect b="b" l="l" r="r" t="t"/>
                  <a:pathLst>
                    <a:path extrusionOk="0" h="9184" w="6141">
                      <a:moveTo>
                        <a:pt x="2743" y="1"/>
                      </a:moveTo>
                      <a:cubicBezTo>
                        <a:pt x="2275" y="1"/>
                        <a:pt x="3040" y="3204"/>
                        <a:pt x="3040" y="3204"/>
                      </a:cubicBezTo>
                      <a:cubicBezTo>
                        <a:pt x="3040" y="3204"/>
                        <a:pt x="2904" y="3088"/>
                        <a:pt x="2679" y="3088"/>
                      </a:cubicBezTo>
                      <a:cubicBezTo>
                        <a:pt x="2622" y="3088"/>
                        <a:pt x="2560" y="3095"/>
                        <a:pt x="2493" y="3113"/>
                      </a:cubicBezTo>
                      <a:cubicBezTo>
                        <a:pt x="1977" y="3265"/>
                        <a:pt x="882" y="3964"/>
                        <a:pt x="426" y="4572"/>
                      </a:cubicBezTo>
                      <a:cubicBezTo>
                        <a:pt x="1" y="5150"/>
                        <a:pt x="578" y="6396"/>
                        <a:pt x="578" y="6396"/>
                      </a:cubicBezTo>
                      <a:cubicBezTo>
                        <a:pt x="578" y="6396"/>
                        <a:pt x="1186" y="8767"/>
                        <a:pt x="2402" y="9132"/>
                      </a:cubicBezTo>
                      <a:cubicBezTo>
                        <a:pt x="2504" y="9167"/>
                        <a:pt x="2611" y="9184"/>
                        <a:pt x="2723" y="9184"/>
                      </a:cubicBezTo>
                      <a:cubicBezTo>
                        <a:pt x="3743" y="9184"/>
                        <a:pt x="5077" y="7825"/>
                        <a:pt x="5077" y="7825"/>
                      </a:cubicBezTo>
                      <a:cubicBezTo>
                        <a:pt x="5715" y="6973"/>
                        <a:pt x="5776" y="6518"/>
                        <a:pt x="5989" y="5606"/>
                      </a:cubicBezTo>
                      <a:cubicBezTo>
                        <a:pt x="6141" y="4694"/>
                        <a:pt x="4682" y="3782"/>
                        <a:pt x="4682" y="3782"/>
                      </a:cubicBezTo>
                      <a:cubicBezTo>
                        <a:pt x="4682" y="3782"/>
                        <a:pt x="3344" y="286"/>
                        <a:pt x="2797" y="13"/>
                      </a:cubicBezTo>
                      <a:cubicBezTo>
                        <a:pt x="2778" y="5"/>
                        <a:pt x="2759" y="1"/>
                        <a:pt x="2743"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31"/>
                <p:cNvSpPr/>
                <p:nvPr/>
              </p:nvSpPr>
              <p:spPr>
                <a:xfrm>
                  <a:off x="4719182" y="3500987"/>
                  <a:ext cx="44539" cy="36918"/>
                </a:xfrm>
                <a:custGeom>
                  <a:rect b="b" l="l" r="r" t="t"/>
                  <a:pathLst>
                    <a:path extrusionOk="0" h="2180" w="2630">
                      <a:moveTo>
                        <a:pt x="1108" y="0"/>
                      </a:moveTo>
                      <a:cubicBezTo>
                        <a:pt x="1096" y="0"/>
                        <a:pt x="1081" y="3"/>
                        <a:pt x="1064" y="10"/>
                      </a:cubicBezTo>
                      <a:cubicBezTo>
                        <a:pt x="821" y="40"/>
                        <a:pt x="456" y="10"/>
                        <a:pt x="274" y="192"/>
                      </a:cubicBezTo>
                      <a:cubicBezTo>
                        <a:pt x="0" y="466"/>
                        <a:pt x="183" y="831"/>
                        <a:pt x="396" y="1044"/>
                      </a:cubicBezTo>
                      <a:cubicBezTo>
                        <a:pt x="882" y="1651"/>
                        <a:pt x="1794" y="1895"/>
                        <a:pt x="2462" y="2168"/>
                      </a:cubicBezTo>
                      <a:cubicBezTo>
                        <a:pt x="2478" y="2176"/>
                        <a:pt x="2492" y="2179"/>
                        <a:pt x="2505" y="2179"/>
                      </a:cubicBezTo>
                      <a:cubicBezTo>
                        <a:pt x="2596" y="2179"/>
                        <a:pt x="2630" y="2012"/>
                        <a:pt x="2523" y="1986"/>
                      </a:cubicBezTo>
                      <a:cubicBezTo>
                        <a:pt x="1976" y="1773"/>
                        <a:pt x="1490" y="1591"/>
                        <a:pt x="1003" y="1317"/>
                      </a:cubicBezTo>
                      <a:cubicBezTo>
                        <a:pt x="760" y="1165"/>
                        <a:pt x="396" y="952"/>
                        <a:pt x="365" y="648"/>
                      </a:cubicBezTo>
                      <a:cubicBezTo>
                        <a:pt x="304" y="192"/>
                        <a:pt x="730" y="223"/>
                        <a:pt x="1064" y="192"/>
                      </a:cubicBezTo>
                      <a:cubicBezTo>
                        <a:pt x="1172" y="192"/>
                        <a:pt x="1208" y="0"/>
                        <a:pt x="1108"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31"/>
                <p:cNvSpPr/>
                <p:nvPr/>
              </p:nvSpPr>
              <p:spPr>
                <a:xfrm>
                  <a:off x="4677636" y="3512758"/>
                  <a:ext cx="47909" cy="28095"/>
                </a:xfrm>
                <a:custGeom>
                  <a:rect b="b" l="l" r="r" t="t"/>
                  <a:pathLst>
                    <a:path extrusionOk="0" h="1659" w="2829">
                      <a:moveTo>
                        <a:pt x="2663" y="0"/>
                      </a:moveTo>
                      <a:cubicBezTo>
                        <a:pt x="2645" y="0"/>
                        <a:pt x="2625" y="4"/>
                        <a:pt x="2605" y="14"/>
                      </a:cubicBezTo>
                      <a:cubicBezTo>
                        <a:pt x="1937" y="713"/>
                        <a:pt x="1055" y="1200"/>
                        <a:pt x="113" y="1473"/>
                      </a:cubicBezTo>
                      <a:cubicBezTo>
                        <a:pt x="1" y="1501"/>
                        <a:pt x="18" y="1659"/>
                        <a:pt x="117" y="1659"/>
                      </a:cubicBezTo>
                      <a:cubicBezTo>
                        <a:pt x="125" y="1659"/>
                        <a:pt x="134" y="1658"/>
                        <a:pt x="143" y="1656"/>
                      </a:cubicBezTo>
                      <a:cubicBezTo>
                        <a:pt x="1146" y="1382"/>
                        <a:pt x="1997" y="896"/>
                        <a:pt x="2727" y="166"/>
                      </a:cubicBezTo>
                      <a:cubicBezTo>
                        <a:pt x="2829" y="115"/>
                        <a:pt x="2760" y="0"/>
                        <a:pt x="2663"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31"/>
                <p:cNvSpPr/>
                <p:nvPr/>
              </p:nvSpPr>
              <p:spPr>
                <a:xfrm>
                  <a:off x="4710087" y="3533336"/>
                  <a:ext cx="16833" cy="41796"/>
                </a:xfrm>
                <a:custGeom>
                  <a:rect b="b" l="l" r="r" t="t"/>
                  <a:pathLst>
                    <a:path extrusionOk="0" h="2468" w="994">
                      <a:moveTo>
                        <a:pt x="150" y="1"/>
                      </a:moveTo>
                      <a:cubicBezTo>
                        <a:pt x="99" y="1"/>
                        <a:pt x="0" y="116"/>
                        <a:pt x="51" y="167"/>
                      </a:cubicBezTo>
                      <a:cubicBezTo>
                        <a:pt x="629" y="775"/>
                        <a:pt x="811" y="1504"/>
                        <a:pt x="629" y="2355"/>
                      </a:cubicBezTo>
                      <a:cubicBezTo>
                        <a:pt x="610" y="2411"/>
                        <a:pt x="671" y="2467"/>
                        <a:pt x="728" y="2467"/>
                      </a:cubicBezTo>
                      <a:cubicBezTo>
                        <a:pt x="765" y="2467"/>
                        <a:pt x="799" y="2445"/>
                        <a:pt x="811" y="2386"/>
                      </a:cubicBezTo>
                      <a:cubicBezTo>
                        <a:pt x="993" y="1504"/>
                        <a:pt x="811" y="684"/>
                        <a:pt x="173" y="15"/>
                      </a:cubicBezTo>
                      <a:cubicBezTo>
                        <a:pt x="168" y="5"/>
                        <a:pt x="160" y="1"/>
                        <a:pt x="150"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1" name="Google Shape;771;p31"/>
                <p:cNvSpPr/>
                <p:nvPr/>
              </p:nvSpPr>
              <p:spPr>
                <a:xfrm>
                  <a:off x="4700348" y="3491926"/>
                  <a:ext cx="18493" cy="29044"/>
                </a:xfrm>
                <a:custGeom>
                  <a:rect b="b" l="l" r="r" t="t"/>
                  <a:pathLst>
                    <a:path extrusionOk="0" h="1715" w="1092">
                      <a:moveTo>
                        <a:pt x="151" y="0"/>
                      </a:moveTo>
                      <a:cubicBezTo>
                        <a:pt x="84" y="0"/>
                        <a:pt x="1" y="109"/>
                        <a:pt x="49" y="180"/>
                      </a:cubicBezTo>
                      <a:cubicBezTo>
                        <a:pt x="444" y="606"/>
                        <a:pt x="626" y="1153"/>
                        <a:pt x="869" y="1670"/>
                      </a:cubicBezTo>
                      <a:cubicBezTo>
                        <a:pt x="880" y="1702"/>
                        <a:pt x="913" y="1715"/>
                        <a:pt x="948" y="1715"/>
                      </a:cubicBezTo>
                      <a:cubicBezTo>
                        <a:pt x="1015" y="1715"/>
                        <a:pt x="1091" y="1668"/>
                        <a:pt x="1052" y="1609"/>
                      </a:cubicBezTo>
                      <a:cubicBezTo>
                        <a:pt x="869" y="1031"/>
                        <a:pt x="626" y="454"/>
                        <a:pt x="201" y="28"/>
                      </a:cubicBezTo>
                      <a:cubicBezTo>
                        <a:pt x="187" y="9"/>
                        <a:pt x="170" y="0"/>
                        <a:pt x="151"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2" name="Google Shape;772;p31"/>
                <p:cNvSpPr/>
                <p:nvPr/>
              </p:nvSpPr>
              <p:spPr>
                <a:xfrm>
                  <a:off x="4687561" y="3501325"/>
                  <a:ext cx="18578" cy="29941"/>
                </a:xfrm>
                <a:custGeom>
                  <a:rect b="b" l="l" r="r" t="t"/>
                  <a:pathLst>
                    <a:path extrusionOk="0" h="1768" w="1097">
                      <a:moveTo>
                        <a:pt x="161" y="1"/>
                      </a:moveTo>
                      <a:cubicBezTo>
                        <a:pt x="79" y="1"/>
                        <a:pt x="1" y="87"/>
                        <a:pt x="44" y="172"/>
                      </a:cubicBezTo>
                      <a:cubicBezTo>
                        <a:pt x="408" y="628"/>
                        <a:pt x="652" y="1145"/>
                        <a:pt x="864" y="1723"/>
                      </a:cubicBezTo>
                      <a:cubicBezTo>
                        <a:pt x="886" y="1754"/>
                        <a:pt x="922" y="1768"/>
                        <a:pt x="958" y="1768"/>
                      </a:cubicBezTo>
                      <a:cubicBezTo>
                        <a:pt x="1026" y="1768"/>
                        <a:pt x="1097" y="1721"/>
                        <a:pt x="1077" y="1662"/>
                      </a:cubicBezTo>
                      <a:cubicBezTo>
                        <a:pt x="895" y="1084"/>
                        <a:pt x="621" y="537"/>
                        <a:pt x="256" y="51"/>
                      </a:cubicBezTo>
                      <a:cubicBezTo>
                        <a:pt x="230" y="15"/>
                        <a:pt x="195" y="1"/>
                        <a:pt x="161"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31"/>
                <p:cNvSpPr/>
                <p:nvPr/>
              </p:nvSpPr>
              <p:spPr>
                <a:xfrm>
                  <a:off x="4674621" y="3512521"/>
                  <a:ext cx="15546" cy="24776"/>
                </a:xfrm>
                <a:custGeom>
                  <a:rect b="b" l="l" r="r" t="t"/>
                  <a:pathLst>
                    <a:path extrusionOk="0" h="1463" w="918">
                      <a:moveTo>
                        <a:pt x="150" y="0"/>
                      </a:moveTo>
                      <a:cubicBezTo>
                        <a:pt x="83" y="0"/>
                        <a:pt x="0" y="109"/>
                        <a:pt x="48" y="180"/>
                      </a:cubicBezTo>
                      <a:cubicBezTo>
                        <a:pt x="349" y="572"/>
                        <a:pt x="561" y="905"/>
                        <a:pt x="654" y="1355"/>
                      </a:cubicBezTo>
                      <a:lnTo>
                        <a:pt x="654" y="1355"/>
                      </a:lnTo>
                      <a:cubicBezTo>
                        <a:pt x="654" y="1359"/>
                        <a:pt x="655" y="1362"/>
                        <a:pt x="656" y="1366"/>
                      </a:cubicBezTo>
                      <a:cubicBezTo>
                        <a:pt x="656" y="1366"/>
                        <a:pt x="656" y="1396"/>
                        <a:pt x="716" y="1396"/>
                      </a:cubicBezTo>
                      <a:cubicBezTo>
                        <a:pt x="728" y="1442"/>
                        <a:pt x="762" y="1462"/>
                        <a:pt x="798" y="1462"/>
                      </a:cubicBezTo>
                      <a:cubicBezTo>
                        <a:pt x="855" y="1462"/>
                        <a:pt x="918" y="1410"/>
                        <a:pt x="899" y="1335"/>
                      </a:cubicBezTo>
                      <a:cubicBezTo>
                        <a:pt x="747" y="849"/>
                        <a:pt x="565" y="423"/>
                        <a:pt x="200" y="28"/>
                      </a:cubicBezTo>
                      <a:cubicBezTo>
                        <a:pt x="187" y="8"/>
                        <a:pt x="169" y="0"/>
                        <a:pt x="150"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31"/>
                <p:cNvSpPr/>
                <p:nvPr/>
              </p:nvSpPr>
              <p:spPr>
                <a:xfrm>
                  <a:off x="4718301" y="3489995"/>
                  <a:ext cx="8366" cy="16833"/>
                </a:xfrm>
                <a:custGeom>
                  <a:rect b="b" l="l" r="r" t="t"/>
                  <a:pathLst>
                    <a:path extrusionOk="0" h="994" w="494">
                      <a:moveTo>
                        <a:pt x="132" y="0"/>
                      </a:moveTo>
                      <a:cubicBezTo>
                        <a:pt x="69" y="0"/>
                        <a:pt x="1" y="79"/>
                        <a:pt x="22" y="142"/>
                      </a:cubicBezTo>
                      <a:cubicBezTo>
                        <a:pt x="144" y="386"/>
                        <a:pt x="265" y="659"/>
                        <a:pt x="296" y="902"/>
                      </a:cubicBezTo>
                      <a:cubicBezTo>
                        <a:pt x="296" y="963"/>
                        <a:pt x="349" y="993"/>
                        <a:pt x="398" y="993"/>
                      </a:cubicBezTo>
                      <a:cubicBezTo>
                        <a:pt x="448" y="993"/>
                        <a:pt x="493" y="963"/>
                        <a:pt x="478" y="902"/>
                      </a:cubicBezTo>
                      <a:cubicBezTo>
                        <a:pt x="448" y="598"/>
                        <a:pt x="326" y="294"/>
                        <a:pt x="204" y="51"/>
                      </a:cubicBezTo>
                      <a:cubicBezTo>
                        <a:pt x="186" y="15"/>
                        <a:pt x="160" y="0"/>
                        <a:pt x="132"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p31"/>
                <p:cNvSpPr/>
                <p:nvPr/>
              </p:nvSpPr>
              <p:spPr>
                <a:xfrm>
                  <a:off x="4983783" y="3834283"/>
                  <a:ext cx="255854" cy="136445"/>
                </a:xfrm>
                <a:custGeom>
                  <a:rect b="b" l="l" r="r" t="t"/>
                  <a:pathLst>
                    <a:path extrusionOk="0" h="8057" w="15108">
                      <a:moveTo>
                        <a:pt x="1978" y="1"/>
                      </a:moveTo>
                      <a:cubicBezTo>
                        <a:pt x="1666" y="1"/>
                        <a:pt x="1381" y="9"/>
                        <a:pt x="1125" y="27"/>
                      </a:cubicBezTo>
                      <a:lnTo>
                        <a:pt x="1065" y="483"/>
                      </a:lnTo>
                      <a:lnTo>
                        <a:pt x="943" y="1182"/>
                      </a:lnTo>
                      <a:lnTo>
                        <a:pt x="882" y="1699"/>
                      </a:lnTo>
                      <a:lnTo>
                        <a:pt x="670" y="2854"/>
                      </a:lnTo>
                      <a:lnTo>
                        <a:pt x="1" y="6806"/>
                      </a:lnTo>
                      <a:lnTo>
                        <a:pt x="1" y="6927"/>
                      </a:lnTo>
                      <a:cubicBezTo>
                        <a:pt x="305" y="6988"/>
                        <a:pt x="578" y="7079"/>
                        <a:pt x="852" y="7140"/>
                      </a:cubicBezTo>
                      <a:cubicBezTo>
                        <a:pt x="943" y="7170"/>
                        <a:pt x="1065" y="7170"/>
                        <a:pt x="1186" y="7231"/>
                      </a:cubicBezTo>
                      <a:cubicBezTo>
                        <a:pt x="3853" y="7849"/>
                        <a:pt x="6314" y="8057"/>
                        <a:pt x="8409" y="8057"/>
                      </a:cubicBezTo>
                      <a:cubicBezTo>
                        <a:pt x="9920" y="8057"/>
                        <a:pt x="11241" y="7949"/>
                        <a:pt x="12311" y="7809"/>
                      </a:cubicBezTo>
                      <a:cubicBezTo>
                        <a:pt x="12433" y="7809"/>
                        <a:pt x="12554" y="7778"/>
                        <a:pt x="12645" y="7778"/>
                      </a:cubicBezTo>
                      <a:cubicBezTo>
                        <a:pt x="14135" y="7596"/>
                        <a:pt x="15047" y="7322"/>
                        <a:pt x="15107" y="7322"/>
                      </a:cubicBezTo>
                      <a:cubicBezTo>
                        <a:pt x="14895" y="6228"/>
                        <a:pt x="14773" y="5742"/>
                        <a:pt x="14712" y="4648"/>
                      </a:cubicBezTo>
                      <a:cubicBezTo>
                        <a:pt x="14712" y="4344"/>
                        <a:pt x="14652" y="4040"/>
                        <a:pt x="14652" y="3766"/>
                      </a:cubicBezTo>
                      <a:cubicBezTo>
                        <a:pt x="14652" y="3219"/>
                        <a:pt x="14621" y="2733"/>
                        <a:pt x="14652" y="2368"/>
                      </a:cubicBezTo>
                      <a:lnTo>
                        <a:pt x="14652" y="2307"/>
                      </a:lnTo>
                      <a:lnTo>
                        <a:pt x="14652" y="1638"/>
                      </a:lnTo>
                      <a:cubicBezTo>
                        <a:pt x="12919" y="1304"/>
                        <a:pt x="9636" y="727"/>
                        <a:pt x="6657" y="331"/>
                      </a:cubicBezTo>
                      <a:cubicBezTo>
                        <a:pt x="4882" y="137"/>
                        <a:pt x="3224" y="1"/>
                        <a:pt x="1978"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6" name="Google Shape;776;p31"/>
                <p:cNvSpPr/>
                <p:nvPr/>
              </p:nvSpPr>
              <p:spPr>
                <a:xfrm>
                  <a:off x="4977618" y="3897542"/>
                  <a:ext cx="269233" cy="136428"/>
                </a:xfrm>
                <a:custGeom>
                  <a:rect b="b" l="l" r="r" t="t"/>
                  <a:pathLst>
                    <a:path extrusionOk="0" h="8056" w="15898">
                      <a:moveTo>
                        <a:pt x="15198" y="1368"/>
                      </a:moveTo>
                      <a:cubicBezTo>
                        <a:pt x="15198" y="1368"/>
                        <a:pt x="5167" y="2524"/>
                        <a:pt x="882" y="1"/>
                      </a:cubicBezTo>
                      <a:cubicBezTo>
                        <a:pt x="882" y="1"/>
                        <a:pt x="0" y="4256"/>
                        <a:pt x="61" y="5350"/>
                      </a:cubicBezTo>
                      <a:cubicBezTo>
                        <a:pt x="243" y="8056"/>
                        <a:pt x="15380" y="7448"/>
                        <a:pt x="15745" y="4803"/>
                      </a:cubicBezTo>
                      <a:cubicBezTo>
                        <a:pt x="15897" y="3648"/>
                        <a:pt x="15198" y="1368"/>
                        <a:pt x="15198" y="1368"/>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7" name="Google Shape;777;p31"/>
                <p:cNvSpPr/>
                <p:nvPr/>
              </p:nvSpPr>
              <p:spPr>
                <a:xfrm>
                  <a:off x="4983275" y="3891885"/>
                  <a:ext cx="259444" cy="56377"/>
                </a:xfrm>
                <a:custGeom>
                  <a:rect b="b" l="l" r="r" t="t"/>
                  <a:pathLst>
                    <a:path extrusionOk="0" h="3329" w="15320">
                      <a:moveTo>
                        <a:pt x="639" y="0"/>
                      </a:moveTo>
                      <a:cubicBezTo>
                        <a:pt x="0" y="851"/>
                        <a:pt x="244" y="1672"/>
                        <a:pt x="244" y="1672"/>
                      </a:cubicBezTo>
                      <a:cubicBezTo>
                        <a:pt x="2693" y="2994"/>
                        <a:pt x="6376" y="3329"/>
                        <a:pt x="9473" y="3329"/>
                      </a:cubicBezTo>
                      <a:cubicBezTo>
                        <a:pt x="12642" y="3329"/>
                        <a:pt x="15198" y="2979"/>
                        <a:pt x="15198" y="2979"/>
                      </a:cubicBezTo>
                      <a:cubicBezTo>
                        <a:pt x="15320" y="2128"/>
                        <a:pt x="14864" y="1368"/>
                        <a:pt x="14864" y="1368"/>
                      </a:cubicBezTo>
                      <a:cubicBezTo>
                        <a:pt x="12818" y="1627"/>
                        <a:pt x="11025" y="1731"/>
                        <a:pt x="9465" y="1731"/>
                      </a:cubicBezTo>
                      <a:cubicBezTo>
                        <a:pt x="3142" y="1731"/>
                        <a:pt x="639" y="25"/>
                        <a:pt x="639"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31"/>
                <p:cNvSpPr/>
                <p:nvPr/>
              </p:nvSpPr>
              <p:spPr>
                <a:xfrm>
                  <a:off x="5000771" y="3834283"/>
                  <a:ext cx="233212" cy="78714"/>
                </a:xfrm>
                <a:custGeom>
                  <a:rect b="b" l="l" r="r" t="t"/>
                  <a:pathLst>
                    <a:path extrusionOk="0" h="4648" w="13771">
                      <a:moveTo>
                        <a:pt x="1054" y="1"/>
                      </a:moveTo>
                      <a:cubicBezTo>
                        <a:pt x="745" y="1"/>
                        <a:pt x="463" y="9"/>
                        <a:pt x="214" y="27"/>
                      </a:cubicBezTo>
                      <a:lnTo>
                        <a:pt x="153" y="483"/>
                      </a:lnTo>
                      <a:lnTo>
                        <a:pt x="1" y="1213"/>
                      </a:lnTo>
                      <a:cubicBezTo>
                        <a:pt x="1065" y="1304"/>
                        <a:pt x="2463" y="1456"/>
                        <a:pt x="4013" y="1669"/>
                      </a:cubicBezTo>
                      <a:cubicBezTo>
                        <a:pt x="7053" y="2125"/>
                        <a:pt x="10700" y="3006"/>
                        <a:pt x="13770" y="4648"/>
                      </a:cubicBezTo>
                      <a:cubicBezTo>
                        <a:pt x="13770" y="4344"/>
                        <a:pt x="13740" y="4040"/>
                        <a:pt x="13740" y="3766"/>
                      </a:cubicBezTo>
                      <a:cubicBezTo>
                        <a:pt x="13740" y="3219"/>
                        <a:pt x="13709" y="2733"/>
                        <a:pt x="13740" y="2368"/>
                      </a:cubicBezTo>
                      <a:lnTo>
                        <a:pt x="13740" y="2307"/>
                      </a:lnTo>
                      <a:lnTo>
                        <a:pt x="13740" y="1638"/>
                      </a:lnTo>
                      <a:cubicBezTo>
                        <a:pt x="12007" y="1304"/>
                        <a:pt x="8724" y="727"/>
                        <a:pt x="5715" y="331"/>
                      </a:cubicBezTo>
                      <a:cubicBezTo>
                        <a:pt x="3964" y="137"/>
                        <a:pt x="2291" y="1"/>
                        <a:pt x="1054"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9" name="Google Shape;779;p31"/>
                <p:cNvSpPr/>
                <p:nvPr/>
              </p:nvSpPr>
              <p:spPr>
                <a:xfrm>
                  <a:off x="5232955" y="3873356"/>
                  <a:ext cx="29348" cy="24200"/>
                </a:xfrm>
                <a:custGeom>
                  <a:rect b="b" l="l" r="r" t="t"/>
                  <a:pathLst>
                    <a:path extrusionOk="0" h="1429" w="1733">
                      <a:moveTo>
                        <a:pt x="0" y="0"/>
                      </a:moveTo>
                      <a:lnTo>
                        <a:pt x="0" y="61"/>
                      </a:lnTo>
                      <a:lnTo>
                        <a:pt x="31" y="1429"/>
                      </a:lnTo>
                      <a:cubicBezTo>
                        <a:pt x="1733" y="1338"/>
                        <a:pt x="1399" y="395"/>
                        <a:pt x="1399" y="395"/>
                      </a:cubicBezTo>
                      <a:lnTo>
                        <a:pt x="0" y="0"/>
                      </a:lnTo>
                      <a:close/>
                    </a:path>
                  </a:pathLst>
                </a:custGeom>
                <a:solidFill>
                  <a:srgbClr val="CA6D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31"/>
                <p:cNvSpPr/>
                <p:nvPr/>
              </p:nvSpPr>
              <p:spPr>
                <a:xfrm>
                  <a:off x="4952908" y="3515569"/>
                  <a:ext cx="349521" cy="365491"/>
                </a:xfrm>
                <a:custGeom>
                  <a:rect b="b" l="l" r="r" t="t"/>
                  <a:pathLst>
                    <a:path extrusionOk="0" h="21582" w="20639">
                      <a:moveTo>
                        <a:pt x="0" y="13131"/>
                      </a:moveTo>
                      <a:cubicBezTo>
                        <a:pt x="0" y="13222"/>
                        <a:pt x="30" y="13344"/>
                        <a:pt x="30" y="13465"/>
                      </a:cubicBezTo>
                      <a:cubicBezTo>
                        <a:pt x="30" y="13496"/>
                        <a:pt x="30" y="13526"/>
                        <a:pt x="91" y="13617"/>
                      </a:cubicBezTo>
                      <a:lnTo>
                        <a:pt x="182" y="13952"/>
                      </a:lnTo>
                      <a:cubicBezTo>
                        <a:pt x="243" y="14043"/>
                        <a:pt x="243" y="14104"/>
                        <a:pt x="274" y="14134"/>
                      </a:cubicBezTo>
                      <a:cubicBezTo>
                        <a:pt x="608" y="15016"/>
                        <a:pt x="1307" y="15897"/>
                        <a:pt x="1763" y="16475"/>
                      </a:cubicBezTo>
                      <a:cubicBezTo>
                        <a:pt x="1793" y="16535"/>
                        <a:pt x="1824" y="16566"/>
                        <a:pt x="1915" y="16627"/>
                      </a:cubicBezTo>
                      <a:cubicBezTo>
                        <a:pt x="1945" y="16657"/>
                        <a:pt x="1976" y="16718"/>
                        <a:pt x="2006" y="16748"/>
                      </a:cubicBezTo>
                      <a:lnTo>
                        <a:pt x="2158" y="16900"/>
                      </a:lnTo>
                      <a:cubicBezTo>
                        <a:pt x="2219" y="16961"/>
                        <a:pt x="2219" y="16961"/>
                        <a:pt x="2249" y="16961"/>
                      </a:cubicBezTo>
                      <a:lnTo>
                        <a:pt x="2310" y="17022"/>
                      </a:lnTo>
                      <a:lnTo>
                        <a:pt x="2310" y="17082"/>
                      </a:lnTo>
                      <a:lnTo>
                        <a:pt x="2310" y="17234"/>
                      </a:lnTo>
                      <a:cubicBezTo>
                        <a:pt x="2310" y="17326"/>
                        <a:pt x="2310" y="17417"/>
                        <a:pt x="2280" y="17569"/>
                      </a:cubicBezTo>
                      <a:cubicBezTo>
                        <a:pt x="2280" y="17660"/>
                        <a:pt x="2249" y="17842"/>
                        <a:pt x="2249" y="17994"/>
                      </a:cubicBezTo>
                      <a:lnTo>
                        <a:pt x="2249" y="18055"/>
                      </a:lnTo>
                      <a:lnTo>
                        <a:pt x="2249" y="18086"/>
                      </a:lnTo>
                      <a:lnTo>
                        <a:pt x="2249" y="18207"/>
                      </a:lnTo>
                      <a:cubicBezTo>
                        <a:pt x="2189" y="18450"/>
                        <a:pt x="2189" y="18663"/>
                        <a:pt x="2158" y="18906"/>
                      </a:cubicBezTo>
                      <a:cubicBezTo>
                        <a:pt x="2128" y="19119"/>
                        <a:pt x="2128" y="19362"/>
                        <a:pt x="2097" y="19575"/>
                      </a:cubicBezTo>
                      <a:lnTo>
                        <a:pt x="2097" y="19575"/>
                      </a:lnTo>
                      <a:lnTo>
                        <a:pt x="2097" y="19575"/>
                      </a:lnTo>
                      <a:cubicBezTo>
                        <a:pt x="2341" y="19484"/>
                        <a:pt x="2614" y="19423"/>
                        <a:pt x="2918" y="19393"/>
                      </a:cubicBezTo>
                      <a:lnTo>
                        <a:pt x="2918" y="19393"/>
                      </a:lnTo>
                      <a:cubicBezTo>
                        <a:pt x="4499" y="19119"/>
                        <a:pt x="6383" y="19149"/>
                        <a:pt x="8359" y="19423"/>
                      </a:cubicBezTo>
                      <a:cubicBezTo>
                        <a:pt x="8663" y="19453"/>
                        <a:pt x="8936" y="19514"/>
                        <a:pt x="9240" y="19545"/>
                      </a:cubicBezTo>
                      <a:cubicBezTo>
                        <a:pt x="9392" y="19575"/>
                        <a:pt x="9544" y="19575"/>
                        <a:pt x="9696" y="19605"/>
                      </a:cubicBezTo>
                      <a:lnTo>
                        <a:pt x="9696" y="19605"/>
                      </a:lnTo>
                      <a:cubicBezTo>
                        <a:pt x="10669" y="19757"/>
                        <a:pt x="11672" y="19940"/>
                        <a:pt x="12614" y="20183"/>
                      </a:cubicBezTo>
                      <a:cubicBezTo>
                        <a:pt x="12675" y="20183"/>
                        <a:pt x="12766" y="20213"/>
                        <a:pt x="12857" y="20213"/>
                      </a:cubicBezTo>
                      <a:cubicBezTo>
                        <a:pt x="14225" y="20517"/>
                        <a:pt x="15502" y="20882"/>
                        <a:pt x="16566" y="21186"/>
                      </a:cubicBezTo>
                      <a:cubicBezTo>
                        <a:pt x="17113" y="21307"/>
                        <a:pt x="17569" y="21459"/>
                        <a:pt x="17964" y="21581"/>
                      </a:cubicBezTo>
                      <a:lnTo>
                        <a:pt x="17964" y="21551"/>
                      </a:lnTo>
                      <a:cubicBezTo>
                        <a:pt x="17934" y="21247"/>
                        <a:pt x="17934" y="20973"/>
                        <a:pt x="17934" y="20700"/>
                      </a:cubicBezTo>
                      <a:cubicBezTo>
                        <a:pt x="17934" y="20517"/>
                        <a:pt x="17934" y="20335"/>
                        <a:pt x="17903" y="20152"/>
                      </a:cubicBezTo>
                      <a:lnTo>
                        <a:pt x="17903" y="19879"/>
                      </a:lnTo>
                      <a:lnTo>
                        <a:pt x="17903" y="18785"/>
                      </a:lnTo>
                      <a:lnTo>
                        <a:pt x="17903" y="18177"/>
                      </a:lnTo>
                      <a:lnTo>
                        <a:pt x="17903" y="17903"/>
                      </a:lnTo>
                      <a:cubicBezTo>
                        <a:pt x="17903" y="17630"/>
                        <a:pt x="17934" y="17417"/>
                        <a:pt x="17934" y="17174"/>
                      </a:cubicBezTo>
                      <a:lnTo>
                        <a:pt x="17934" y="17143"/>
                      </a:lnTo>
                      <a:cubicBezTo>
                        <a:pt x="17964" y="16748"/>
                        <a:pt x="17994" y="16383"/>
                        <a:pt x="18086" y="15958"/>
                      </a:cubicBezTo>
                      <a:cubicBezTo>
                        <a:pt x="18086" y="15897"/>
                        <a:pt x="18116" y="15806"/>
                        <a:pt x="18116" y="15745"/>
                      </a:cubicBezTo>
                      <a:cubicBezTo>
                        <a:pt x="18268" y="14620"/>
                        <a:pt x="18541" y="13344"/>
                        <a:pt x="18876" y="11976"/>
                      </a:cubicBezTo>
                      <a:cubicBezTo>
                        <a:pt x="18876" y="11885"/>
                        <a:pt x="18937" y="11854"/>
                        <a:pt x="18937" y="11794"/>
                      </a:cubicBezTo>
                      <a:lnTo>
                        <a:pt x="18937" y="11733"/>
                      </a:lnTo>
                      <a:lnTo>
                        <a:pt x="19149" y="10943"/>
                      </a:lnTo>
                      <a:cubicBezTo>
                        <a:pt x="19180" y="10882"/>
                        <a:pt x="19180" y="10791"/>
                        <a:pt x="19241" y="10730"/>
                      </a:cubicBezTo>
                      <a:cubicBezTo>
                        <a:pt x="19241" y="10669"/>
                        <a:pt x="19271" y="10639"/>
                        <a:pt x="19271" y="10608"/>
                      </a:cubicBezTo>
                      <a:cubicBezTo>
                        <a:pt x="19271" y="10578"/>
                        <a:pt x="19301" y="10517"/>
                        <a:pt x="19301" y="10487"/>
                      </a:cubicBezTo>
                      <a:cubicBezTo>
                        <a:pt x="19332" y="10365"/>
                        <a:pt x="19332" y="10304"/>
                        <a:pt x="19393" y="10183"/>
                      </a:cubicBezTo>
                      <a:cubicBezTo>
                        <a:pt x="19423" y="10061"/>
                        <a:pt x="19423" y="10000"/>
                        <a:pt x="19453" y="9879"/>
                      </a:cubicBezTo>
                      <a:cubicBezTo>
                        <a:pt x="19484" y="9727"/>
                        <a:pt x="19575" y="9544"/>
                        <a:pt x="19605" y="9392"/>
                      </a:cubicBezTo>
                      <a:lnTo>
                        <a:pt x="19605" y="9362"/>
                      </a:lnTo>
                      <a:cubicBezTo>
                        <a:pt x="19605" y="9301"/>
                        <a:pt x="19636" y="9240"/>
                        <a:pt x="19636" y="9210"/>
                      </a:cubicBezTo>
                      <a:cubicBezTo>
                        <a:pt x="19636" y="9149"/>
                        <a:pt x="19696" y="9088"/>
                        <a:pt x="19696" y="9058"/>
                      </a:cubicBezTo>
                      <a:lnTo>
                        <a:pt x="20031" y="8025"/>
                      </a:lnTo>
                      <a:cubicBezTo>
                        <a:pt x="20092" y="7842"/>
                        <a:pt x="20183" y="7599"/>
                        <a:pt x="20213" y="7417"/>
                      </a:cubicBezTo>
                      <a:cubicBezTo>
                        <a:pt x="20213" y="7386"/>
                        <a:pt x="20244" y="7326"/>
                        <a:pt x="20244" y="7295"/>
                      </a:cubicBezTo>
                      <a:cubicBezTo>
                        <a:pt x="20304" y="7234"/>
                        <a:pt x="20304" y="7204"/>
                        <a:pt x="20304" y="7113"/>
                      </a:cubicBezTo>
                      <a:cubicBezTo>
                        <a:pt x="20304" y="7082"/>
                        <a:pt x="20335" y="6991"/>
                        <a:pt x="20335" y="6961"/>
                      </a:cubicBezTo>
                      <a:lnTo>
                        <a:pt x="20335" y="6961"/>
                      </a:lnTo>
                      <a:cubicBezTo>
                        <a:pt x="20365" y="6809"/>
                        <a:pt x="20396" y="6626"/>
                        <a:pt x="20456" y="6474"/>
                      </a:cubicBezTo>
                      <a:lnTo>
                        <a:pt x="20456" y="6474"/>
                      </a:lnTo>
                      <a:cubicBezTo>
                        <a:pt x="20456" y="6383"/>
                        <a:pt x="20487" y="6322"/>
                        <a:pt x="20487" y="6231"/>
                      </a:cubicBezTo>
                      <a:lnTo>
                        <a:pt x="20487" y="6231"/>
                      </a:lnTo>
                      <a:cubicBezTo>
                        <a:pt x="20517" y="6018"/>
                        <a:pt x="20548" y="5745"/>
                        <a:pt x="20608" y="5532"/>
                      </a:cubicBezTo>
                      <a:lnTo>
                        <a:pt x="20608" y="5532"/>
                      </a:lnTo>
                      <a:cubicBezTo>
                        <a:pt x="20639" y="5228"/>
                        <a:pt x="20639" y="4924"/>
                        <a:pt x="20639" y="4651"/>
                      </a:cubicBezTo>
                      <a:lnTo>
                        <a:pt x="20639" y="4408"/>
                      </a:lnTo>
                      <a:lnTo>
                        <a:pt x="20639" y="4164"/>
                      </a:lnTo>
                      <a:cubicBezTo>
                        <a:pt x="20639" y="4073"/>
                        <a:pt x="20639" y="4012"/>
                        <a:pt x="20608" y="3952"/>
                      </a:cubicBezTo>
                      <a:lnTo>
                        <a:pt x="20608" y="3952"/>
                      </a:lnTo>
                      <a:cubicBezTo>
                        <a:pt x="20608" y="3891"/>
                        <a:pt x="20608" y="3800"/>
                        <a:pt x="20548" y="3769"/>
                      </a:cubicBezTo>
                      <a:lnTo>
                        <a:pt x="20548" y="3648"/>
                      </a:lnTo>
                      <a:lnTo>
                        <a:pt x="20517" y="3556"/>
                      </a:lnTo>
                      <a:cubicBezTo>
                        <a:pt x="20517" y="3496"/>
                        <a:pt x="20517" y="3465"/>
                        <a:pt x="20487" y="3435"/>
                      </a:cubicBezTo>
                      <a:lnTo>
                        <a:pt x="20487" y="3435"/>
                      </a:lnTo>
                      <a:lnTo>
                        <a:pt x="20487" y="3344"/>
                      </a:lnTo>
                      <a:lnTo>
                        <a:pt x="20487" y="3313"/>
                      </a:lnTo>
                      <a:cubicBezTo>
                        <a:pt x="20487" y="3283"/>
                        <a:pt x="20487" y="3253"/>
                        <a:pt x="20456" y="3253"/>
                      </a:cubicBezTo>
                      <a:cubicBezTo>
                        <a:pt x="20456" y="3192"/>
                        <a:pt x="20396" y="3161"/>
                        <a:pt x="20396" y="3131"/>
                      </a:cubicBezTo>
                      <a:cubicBezTo>
                        <a:pt x="20365" y="3040"/>
                        <a:pt x="20365" y="2949"/>
                        <a:pt x="20335" y="2857"/>
                      </a:cubicBezTo>
                      <a:lnTo>
                        <a:pt x="20335" y="2857"/>
                      </a:lnTo>
                      <a:cubicBezTo>
                        <a:pt x="20335" y="2827"/>
                        <a:pt x="20304" y="2797"/>
                        <a:pt x="20304" y="2797"/>
                      </a:cubicBezTo>
                      <a:cubicBezTo>
                        <a:pt x="20304" y="2736"/>
                        <a:pt x="20244" y="2705"/>
                        <a:pt x="20244" y="2705"/>
                      </a:cubicBezTo>
                      <a:cubicBezTo>
                        <a:pt x="20244" y="2675"/>
                        <a:pt x="20213" y="2614"/>
                        <a:pt x="20213" y="2614"/>
                      </a:cubicBezTo>
                      <a:cubicBezTo>
                        <a:pt x="20183" y="2584"/>
                        <a:pt x="20183" y="2523"/>
                        <a:pt x="20152" y="2462"/>
                      </a:cubicBezTo>
                      <a:cubicBezTo>
                        <a:pt x="20152" y="2432"/>
                        <a:pt x="20092" y="2401"/>
                        <a:pt x="20092" y="2401"/>
                      </a:cubicBezTo>
                      <a:cubicBezTo>
                        <a:pt x="20092" y="2371"/>
                        <a:pt x="20061" y="2371"/>
                        <a:pt x="20061" y="2310"/>
                      </a:cubicBezTo>
                      <a:cubicBezTo>
                        <a:pt x="20031" y="2280"/>
                        <a:pt x="19970" y="2219"/>
                        <a:pt x="19940" y="2158"/>
                      </a:cubicBezTo>
                      <a:cubicBezTo>
                        <a:pt x="19940" y="2128"/>
                        <a:pt x="19909" y="2128"/>
                        <a:pt x="19909" y="2097"/>
                      </a:cubicBezTo>
                      <a:cubicBezTo>
                        <a:pt x="19909" y="2067"/>
                        <a:pt x="19879" y="2067"/>
                        <a:pt x="19879" y="2006"/>
                      </a:cubicBezTo>
                      <a:lnTo>
                        <a:pt x="19879" y="1976"/>
                      </a:lnTo>
                      <a:cubicBezTo>
                        <a:pt x="19879" y="1945"/>
                        <a:pt x="19818" y="1945"/>
                        <a:pt x="19818" y="1915"/>
                      </a:cubicBezTo>
                      <a:lnTo>
                        <a:pt x="19666" y="1763"/>
                      </a:lnTo>
                      <a:cubicBezTo>
                        <a:pt x="19666" y="1702"/>
                        <a:pt x="19636" y="1702"/>
                        <a:pt x="19605" y="1672"/>
                      </a:cubicBezTo>
                      <a:lnTo>
                        <a:pt x="19514" y="1611"/>
                      </a:lnTo>
                      <a:lnTo>
                        <a:pt x="19453" y="1520"/>
                      </a:lnTo>
                      <a:lnTo>
                        <a:pt x="19362" y="1459"/>
                      </a:lnTo>
                      <a:lnTo>
                        <a:pt x="19332" y="1398"/>
                      </a:lnTo>
                      <a:cubicBezTo>
                        <a:pt x="19210" y="1307"/>
                        <a:pt x="19058" y="1216"/>
                        <a:pt x="18906" y="1155"/>
                      </a:cubicBezTo>
                      <a:cubicBezTo>
                        <a:pt x="18876" y="1155"/>
                        <a:pt x="18876" y="1094"/>
                        <a:pt x="18845" y="1094"/>
                      </a:cubicBezTo>
                      <a:cubicBezTo>
                        <a:pt x="18815" y="1094"/>
                        <a:pt x="18815" y="1064"/>
                        <a:pt x="18754" y="1064"/>
                      </a:cubicBezTo>
                      <a:cubicBezTo>
                        <a:pt x="18724" y="1034"/>
                        <a:pt x="18693" y="1034"/>
                        <a:pt x="18663" y="1034"/>
                      </a:cubicBezTo>
                      <a:lnTo>
                        <a:pt x="18602" y="1034"/>
                      </a:lnTo>
                      <a:cubicBezTo>
                        <a:pt x="18572" y="1034"/>
                        <a:pt x="18572" y="1003"/>
                        <a:pt x="18541" y="1003"/>
                      </a:cubicBezTo>
                      <a:lnTo>
                        <a:pt x="18207" y="882"/>
                      </a:lnTo>
                      <a:lnTo>
                        <a:pt x="18146" y="882"/>
                      </a:lnTo>
                      <a:cubicBezTo>
                        <a:pt x="18116" y="882"/>
                        <a:pt x="18086" y="851"/>
                        <a:pt x="18055" y="851"/>
                      </a:cubicBezTo>
                      <a:cubicBezTo>
                        <a:pt x="17994" y="851"/>
                        <a:pt x="17964" y="790"/>
                        <a:pt x="17903" y="790"/>
                      </a:cubicBezTo>
                      <a:cubicBezTo>
                        <a:pt x="17782" y="760"/>
                        <a:pt x="17660" y="730"/>
                        <a:pt x="17538" y="730"/>
                      </a:cubicBezTo>
                      <a:cubicBezTo>
                        <a:pt x="17447" y="699"/>
                        <a:pt x="17326" y="699"/>
                        <a:pt x="17204" y="638"/>
                      </a:cubicBezTo>
                      <a:cubicBezTo>
                        <a:pt x="15806" y="304"/>
                        <a:pt x="14620" y="91"/>
                        <a:pt x="14195" y="0"/>
                      </a:cubicBezTo>
                      <a:lnTo>
                        <a:pt x="14134" y="0"/>
                      </a:lnTo>
                      <a:lnTo>
                        <a:pt x="14104" y="0"/>
                      </a:lnTo>
                      <a:lnTo>
                        <a:pt x="14104" y="0"/>
                      </a:lnTo>
                      <a:lnTo>
                        <a:pt x="14043" y="0"/>
                      </a:lnTo>
                      <a:lnTo>
                        <a:pt x="14043" y="0"/>
                      </a:lnTo>
                      <a:lnTo>
                        <a:pt x="14043" y="0"/>
                      </a:lnTo>
                      <a:lnTo>
                        <a:pt x="14043" y="0"/>
                      </a:lnTo>
                      <a:lnTo>
                        <a:pt x="13496" y="91"/>
                      </a:lnTo>
                      <a:lnTo>
                        <a:pt x="8207" y="882"/>
                      </a:lnTo>
                      <a:lnTo>
                        <a:pt x="8025" y="912"/>
                      </a:lnTo>
                      <a:lnTo>
                        <a:pt x="7660" y="942"/>
                      </a:lnTo>
                      <a:lnTo>
                        <a:pt x="7569" y="1003"/>
                      </a:lnTo>
                      <a:lnTo>
                        <a:pt x="6961" y="1064"/>
                      </a:lnTo>
                      <a:cubicBezTo>
                        <a:pt x="6353" y="1186"/>
                        <a:pt x="5836" y="1307"/>
                        <a:pt x="5350" y="1398"/>
                      </a:cubicBezTo>
                      <a:cubicBezTo>
                        <a:pt x="5198" y="1459"/>
                        <a:pt x="5076" y="1490"/>
                        <a:pt x="4924" y="1520"/>
                      </a:cubicBezTo>
                      <a:cubicBezTo>
                        <a:pt x="4863" y="1550"/>
                        <a:pt x="4742" y="1550"/>
                        <a:pt x="4681" y="1611"/>
                      </a:cubicBezTo>
                      <a:cubicBezTo>
                        <a:pt x="4134" y="1763"/>
                        <a:pt x="3708" y="1915"/>
                        <a:pt x="3374" y="2097"/>
                      </a:cubicBezTo>
                      <a:cubicBezTo>
                        <a:pt x="3100" y="2249"/>
                        <a:pt x="2918" y="2371"/>
                        <a:pt x="2736" y="2553"/>
                      </a:cubicBezTo>
                      <a:lnTo>
                        <a:pt x="2705" y="2584"/>
                      </a:lnTo>
                      <a:lnTo>
                        <a:pt x="2553" y="2736"/>
                      </a:lnTo>
                      <a:lnTo>
                        <a:pt x="2493" y="2766"/>
                      </a:lnTo>
                      <a:cubicBezTo>
                        <a:pt x="2401" y="2918"/>
                        <a:pt x="2310" y="3040"/>
                        <a:pt x="2249" y="3192"/>
                      </a:cubicBezTo>
                      <a:cubicBezTo>
                        <a:pt x="2249" y="3222"/>
                        <a:pt x="2189" y="3283"/>
                        <a:pt x="2189" y="3313"/>
                      </a:cubicBezTo>
                      <a:cubicBezTo>
                        <a:pt x="2158" y="3374"/>
                        <a:pt x="2128" y="3465"/>
                        <a:pt x="2128" y="3526"/>
                      </a:cubicBezTo>
                      <a:cubicBezTo>
                        <a:pt x="2128" y="3587"/>
                        <a:pt x="2097" y="3617"/>
                        <a:pt x="2097" y="3617"/>
                      </a:cubicBezTo>
                      <a:cubicBezTo>
                        <a:pt x="2097" y="3648"/>
                        <a:pt x="2037" y="3739"/>
                        <a:pt x="2037" y="3769"/>
                      </a:cubicBezTo>
                      <a:cubicBezTo>
                        <a:pt x="2037" y="3800"/>
                        <a:pt x="2006" y="3891"/>
                        <a:pt x="2006" y="3921"/>
                      </a:cubicBezTo>
                      <a:cubicBezTo>
                        <a:pt x="2006" y="3982"/>
                        <a:pt x="1976" y="4043"/>
                        <a:pt x="1976" y="4104"/>
                      </a:cubicBezTo>
                      <a:lnTo>
                        <a:pt x="1976" y="4134"/>
                      </a:lnTo>
                      <a:cubicBezTo>
                        <a:pt x="1976" y="4195"/>
                        <a:pt x="1976" y="4225"/>
                        <a:pt x="1945" y="4256"/>
                      </a:cubicBezTo>
                      <a:lnTo>
                        <a:pt x="1945" y="4347"/>
                      </a:lnTo>
                      <a:lnTo>
                        <a:pt x="1945" y="4377"/>
                      </a:lnTo>
                      <a:cubicBezTo>
                        <a:pt x="1885" y="4529"/>
                        <a:pt x="1885" y="4711"/>
                        <a:pt x="1854" y="4863"/>
                      </a:cubicBezTo>
                      <a:lnTo>
                        <a:pt x="1854" y="5015"/>
                      </a:lnTo>
                      <a:lnTo>
                        <a:pt x="1854" y="5137"/>
                      </a:lnTo>
                      <a:lnTo>
                        <a:pt x="1854" y="5289"/>
                      </a:lnTo>
                      <a:cubicBezTo>
                        <a:pt x="1824" y="5471"/>
                        <a:pt x="1824" y="5654"/>
                        <a:pt x="1793" y="5867"/>
                      </a:cubicBezTo>
                      <a:lnTo>
                        <a:pt x="1793" y="5897"/>
                      </a:lnTo>
                      <a:lnTo>
                        <a:pt x="1793" y="6018"/>
                      </a:lnTo>
                      <a:lnTo>
                        <a:pt x="1793" y="6079"/>
                      </a:lnTo>
                      <a:lnTo>
                        <a:pt x="1793" y="6170"/>
                      </a:lnTo>
                      <a:lnTo>
                        <a:pt x="1793" y="6262"/>
                      </a:lnTo>
                      <a:lnTo>
                        <a:pt x="1793" y="6322"/>
                      </a:lnTo>
                      <a:lnTo>
                        <a:pt x="1793" y="6414"/>
                      </a:lnTo>
                      <a:cubicBezTo>
                        <a:pt x="1793" y="6505"/>
                        <a:pt x="1793" y="6566"/>
                        <a:pt x="1733" y="6657"/>
                      </a:cubicBezTo>
                      <a:cubicBezTo>
                        <a:pt x="1702" y="6839"/>
                        <a:pt x="1702" y="6991"/>
                        <a:pt x="1672" y="7174"/>
                      </a:cubicBezTo>
                      <a:lnTo>
                        <a:pt x="1672" y="7174"/>
                      </a:lnTo>
                      <a:cubicBezTo>
                        <a:pt x="1672" y="7265"/>
                        <a:pt x="1641" y="7326"/>
                        <a:pt x="1641" y="7417"/>
                      </a:cubicBezTo>
                      <a:lnTo>
                        <a:pt x="1641" y="7447"/>
                      </a:lnTo>
                      <a:lnTo>
                        <a:pt x="1641" y="7447"/>
                      </a:lnTo>
                      <a:lnTo>
                        <a:pt x="1641" y="7538"/>
                      </a:lnTo>
                      <a:cubicBezTo>
                        <a:pt x="1550" y="7903"/>
                        <a:pt x="1489" y="8298"/>
                        <a:pt x="1368" y="8663"/>
                      </a:cubicBezTo>
                      <a:cubicBezTo>
                        <a:pt x="942" y="10304"/>
                        <a:pt x="456" y="11368"/>
                        <a:pt x="213" y="12341"/>
                      </a:cubicBezTo>
                      <a:cubicBezTo>
                        <a:pt x="213" y="12432"/>
                        <a:pt x="182" y="12493"/>
                        <a:pt x="182" y="12554"/>
                      </a:cubicBezTo>
                      <a:cubicBezTo>
                        <a:pt x="0" y="12554"/>
                        <a:pt x="0" y="12827"/>
                        <a:pt x="0" y="1313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1" name="Google Shape;781;p31"/>
                <p:cNvSpPr/>
                <p:nvPr/>
              </p:nvSpPr>
              <p:spPr>
                <a:xfrm>
                  <a:off x="4985849" y="3843175"/>
                  <a:ext cx="16495" cy="20915"/>
                </a:xfrm>
                <a:custGeom>
                  <a:rect b="b" l="l" r="r" t="t"/>
                  <a:pathLst>
                    <a:path extrusionOk="0" h="1235" w="974">
                      <a:moveTo>
                        <a:pt x="900" y="0"/>
                      </a:moveTo>
                      <a:cubicBezTo>
                        <a:pt x="731" y="0"/>
                        <a:pt x="320" y="82"/>
                        <a:pt x="152" y="202"/>
                      </a:cubicBezTo>
                      <a:cubicBezTo>
                        <a:pt x="152" y="202"/>
                        <a:pt x="0" y="931"/>
                        <a:pt x="791" y="1235"/>
                      </a:cubicBezTo>
                      <a:lnTo>
                        <a:pt x="973" y="19"/>
                      </a:lnTo>
                      <a:cubicBezTo>
                        <a:pt x="973" y="6"/>
                        <a:pt x="945" y="0"/>
                        <a:pt x="900" y="0"/>
                      </a:cubicBezTo>
                      <a:close/>
                    </a:path>
                  </a:pathLst>
                </a:custGeom>
                <a:solidFill>
                  <a:srgbClr val="CA6D1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31"/>
                <p:cNvSpPr/>
                <p:nvPr/>
              </p:nvSpPr>
              <p:spPr>
                <a:xfrm>
                  <a:off x="4984308" y="3573374"/>
                  <a:ext cx="319157" cy="23692"/>
                </a:xfrm>
                <a:custGeom>
                  <a:rect b="b" l="l" r="r" t="t"/>
                  <a:pathLst>
                    <a:path extrusionOk="0" h="1399" w="18846">
                      <a:moveTo>
                        <a:pt x="14804" y="0"/>
                      </a:moveTo>
                      <a:cubicBezTo>
                        <a:pt x="13262" y="0"/>
                        <a:pt x="11715" y="269"/>
                        <a:pt x="10183" y="539"/>
                      </a:cubicBezTo>
                      <a:cubicBezTo>
                        <a:pt x="8362" y="874"/>
                        <a:pt x="6560" y="1190"/>
                        <a:pt x="4733" y="1190"/>
                      </a:cubicBezTo>
                      <a:cubicBezTo>
                        <a:pt x="4241" y="1190"/>
                        <a:pt x="3748" y="1168"/>
                        <a:pt x="3253" y="1116"/>
                      </a:cubicBezTo>
                      <a:cubicBezTo>
                        <a:pt x="2189" y="995"/>
                        <a:pt x="1064" y="812"/>
                        <a:pt x="61" y="478"/>
                      </a:cubicBezTo>
                      <a:cubicBezTo>
                        <a:pt x="61" y="508"/>
                        <a:pt x="61" y="539"/>
                        <a:pt x="0" y="569"/>
                      </a:cubicBezTo>
                      <a:cubicBezTo>
                        <a:pt x="61" y="660"/>
                        <a:pt x="61" y="691"/>
                        <a:pt x="61" y="691"/>
                      </a:cubicBezTo>
                      <a:cubicBezTo>
                        <a:pt x="912" y="964"/>
                        <a:pt x="1824" y="1147"/>
                        <a:pt x="2705" y="1268"/>
                      </a:cubicBezTo>
                      <a:cubicBezTo>
                        <a:pt x="3394" y="1359"/>
                        <a:pt x="4078" y="1398"/>
                        <a:pt x="4759" y="1398"/>
                      </a:cubicBezTo>
                      <a:cubicBezTo>
                        <a:pt x="6360" y="1398"/>
                        <a:pt x="7945" y="1181"/>
                        <a:pt x="9544" y="903"/>
                      </a:cubicBezTo>
                      <a:cubicBezTo>
                        <a:pt x="11304" y="592"/>
                        <a:pt x="13096" y="215"/>
                        <a:pt x="14884" y="215"/>
                      </a:cubicBezTo>
                      <a:cubicBezTo>
                        <a:pt x="15537" y="215"/>
                        <a:pt x="16189" y="265"/>
                        <a:pt x="16839" y="387"/>
                      </a:cubicBezTo>
                      <a:cubicBezTo>
                        <a:pt x="17539" y="508"/>
                        <a:pt x="18207" y="751"/>
                        <a:pt x="18846" y="1055"/>
                      </a:cubicBezTo>
                      <a:lnTo>
                        <a:pt x="18846" y="812"/>
                      </a:lnTo>
                      <a:cubicBezTo>
                        <a:pt x="18238" y="539"/>
                        <a:pt x="17599" y="326"/>
                        <a:pt x="16961" y="204"/>
                      </a:cubicBezTo>
                      <a:cubicBezTo>
                        <a:pt x="16244" y="59"/>
                        <a:pt x="15525" y="0"/>
                        <a:pt x="1480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3" name="Google Shape;783;p31"/>
                <p:cNvSpPr/>
                <p:nvPr/>
              </p:nvSpPr>
              <p:spPr>
                <a:xfrm>
                  <a:off x="5036812" y="3529982"/>
                  <a:ext cx="235769" cy="24048"/>
                </a:xfrm>
                <a:custGeom>
                  <a:rect b="b" l="l" r="r" t="t"/>
                  <a:pathLst>
                    <a:path extrusionOk="0" h="1420" w="13922">
                      <a:moveTo>
                        <a:pt x="13679" y="0"/>
                      </a:moveTo>
                      <a:cubicBezTo>
                        <a:pt x="12493" y="426"/>
                        <a:pt x="11277" y="760"/>
                        <a:pt x="10031" y="943"/>
                      </a:cubicBezTo>
                      <a:cubicBezTo>
                        <a:pt x="8879" y="1126"/>
                        <a:pt x="7724" y="1217"/>
                        <a:pt x="6572" y="1217"/>
                      </a:cubicBezTo>
                      <a:cubicBezTo>
                        <a:pt x="4473" y="1217"/>
                        <a:pt x="2387" y="913"/>
                        <a:pt x="365" y="304"/>
                      </a:cubicBezTo>
                      <a:cubicBezTo>
                        <a:pt x="244" y="335"/>
                        <a:pt x="153" y="365"/>
                        <a:pt x="1" y="426"/>
                      </a:cubicBezTo>
                      <a:cubicBezTo>
                        <a:pt x="2093" y="1090"/>
                        <a:pt x="4283" y="1419"/>
                        <a:pt x="6477" y="1419"/>
                      </a:cubicBezTo>
                      <a:cubicBezTo>
                        <a:pt x="9002" y="1419"/>
                        <a:pt x="11531" y="984"/>
                        <a:pt x="13922" y="122"/>
                      </a:cubicBezTo>
                      <a:cubicBezTo>
                        <a:pt x="13891" y="122"/>
                        <a:pt x="13891" y="61"/>
                        <a:pt x="13861" y="61"/>
                      </a:cubicBezTo>
                      <a:cubicBezTo>
                        <a:pt x="13831" y="61"/>
                        <a:pt x="13831" y="31"/>
                        <a:pt x="13770" y="31"/>
                      </a:cubicBezTo>
                      <a:cubicBezTo>
                        <a:pt x="13739" y="0"/>
                        <a:pt x="13709" y="0"/>
                        <a:pt x="1367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4" name="Google Shape;784;p31"/>
                <p:cNvSpPr/>
                <p:nvPr/>
              </p:nvSpPr>
              <p:spPr>
                <a:xfrm>
                  <a:off x="4980701" y="3621102"/>
                  <a:ext cx="317108" cy="24725"/>
                </a:xfrm>
                <a:custGeom>
                  <a:rect b="b" l="l" r="r" t="t"/>
                  <a:pathLst>
                    <a:path extrusionOk="0" h="1460" w="18725">
                      <a:moveTo>
                        <a:pt x="31" y="0"/>
                      </a:moveTo>
                      <a:cubicBezTo>
                        <a:pt x="0" y="61"/>
                        <a:pt x="0" y="122"/>
                        <a:pt x="0" y="213"/>
                      </a:cubicBezTo>
                      <a:cubicBezTo>
                        <a:pt x="304" y="304"/>
                        <a:pt x="608" y="426"/>
                        <a:pt x="943" y="547"/>
                      </a:cubicBezTo>
                      <a:cubicBezTo>
                        <a:pt x="2706" y="1125"/>
                        <a:pt x="4499" y="1398"/>
                        <a:pt x="6353" y="1459"/>
                      </a:cubicBezTo>
                      <a:cubicBezTo>
                        <a:pt x="8390" y="1459"/>
                        <a:pt x="10335" y="1003"/>
                        <a:pt x="12341" y="639"/>
                      </a:cubicBezTo>
                      <a:cubicBezTo>
                        <a:pt x="13248" y="487"/>
                        <a:pt x="14161" y="392"/>
                        <a:pt x="15067" y="392"/>
                      </a:cubicBezTo>
                      <a:cubicBezTo>
                        <a:pt x="16164" y="392"/>
                        <a:pt x="17250" y="532"/>
                        <a:pt x="18299" y="882"/>
                      </a:cubicBezTo>
                      <a:cubicBezTo>
                        <a:pt x="18420" y="912"/>
                        <a:pt x="18542" y="973"/>
                        <a:pt x="18694" y="1003"/>
                      </a:cubicBezTo>
                      <a:cubicBezTo>
                        <a:pt x="18724" y="912"/>
                        <a:pt x="18724" y="882"/>
                        <a:pt x="18724" y="791"/>
                      </a:cubicBezTo>
                      <a:cubicBezTo>
                        <a:pt x="18542" y="730"/>
                        <a:pt x="18359" y="699"/>
                        <a:pt x="18147" y="608"/>
                      </a:cubicBezTo>
                      <a:cubicBezTo>
                        <a:pt x="17157" y="300"/>
                        <a:pt x="16167" y="174"/>
                        <a:pt x="15168" y="174"/>
                      </a:cubicBezTo>
                      <a:cubicBezTo>
                        <a:pt x="14296" y="174"/>
                        <a:pt x="13416" y="270"/>
                        <a:pt x="12523" y="426"/>
                      </a:cubicBezTo>
                      <a:cubicBezTo>
                        <a:pt x="10487" y="760"/>
                        <a:pt x="8420" y="1277"/>
                        <a:pt x="6353" y="1277"/>
                      </a:cubicBezTo>
                      <a:cubicBezTo>
                        <a:pt x="4165" y="1277"/>
                        <a:pt x="2037" y="791"/>
                        <a:pt x="3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5" name="Google Shape;785;p31"/>
                <p:cNvSpPr/>
                <p:nvPr/>
              </p:nvSpPr>
              <p:spPr>
                <a:xfrm>
                  <a:off x="4954449" y="3632940"/>
                  <a:ext cx="55598" cy="90772"/>
                </a:xfrm>
                <a:custGeom>
                  <a:rect b="b" l="l" r="r" t="t"/>
                  <a:pathLst>
                    <a:path extrusionOk="0" h="5360" w="3283">
                      <a:moveTo>
                        <a:pt x="1459" y="0"/>
                      </a:moveTo>
                      <a:cubicBezTo>
                        <a:pt x="1459" y="61"/>
                        <a:pt x="1429" y="152"/>
                        <a:pt x="1429" y="213"/>
                      </a:cubicBezTo>
                      <a:cubicBezTo>
                        <a:pt x="2341" y="882"/>
                        <a:pt x="2979" y="1946"/>
                        <a:pt x="2979" y="3101"/>
                      </a:cubicBezTo>
                      <a:cubicBezTo>
                        <a:pt x="2979" y="3982"/>
                        <a:pt x="2493" y="4681"/>
                        <a:pt x="1702" y="4985"/>
                      </a:cubicBezTo>
                      <a:cubicBezTo>
                        <a:pt x="1273" y="5128"/>
                        <a:pt x="844" y="5178"/>
                        <a:pt x="414" y="5178"/>
                      </a:cubicBezTo>
                      <a:cubicBezTo>
                        <a:pt x="297" y="5178"/>
                        <a:pt x="179" y="5174"/>
                        <a:pt x="61" y="5168"/>
                      </a:cubicBezTo>
                      <a:cubicBezTo>
                        <a:pt x="0" y="5198"/>
                        <a:pt x="0" y="5289"/>
                        <a:pt x="0" y="5350"/>
                      </a:cubicBezTo>
                      <a:cubicBezTo>
                        <a:pt x="126" y="5356"/>
                        <a:pt x="253" y="5359"/>
                        <a:pt x="380" y="5359"/>
                      </a:cubicBezTo>
                      <a:cubicBezTo>
                        <a:pt x="930" y="5359"/>
                        <a:pt x="1488" y="5293"/>
                        <a:pt x="2006" y="5046"/>
                      </a:cubicBezTo>
                      <a:cubicBezTo>
                        <a:pt x="2675" y="4712"/>
                        <a:pt x="3101" y="4104"/>
                        <a:pt x="3192" y="3344"/>
                      </a:cubicBezTo>
                      <a:cubicBezTo>
                        <a:pt x="3283" y="2006"/>
                        <a:pt x="2584" y="730"/>
                        <a:pt x="1459"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6" name="Google Shape;786;p31"/>
                <p:cNvSpPr/>
                <p:nvPr/>
              </p:nvSpPr>
              <p:spPr>
                <a:xfrm>
                  <a:off x="4955990" y="3659937"/>
                  <a:ext cx="328945" cy="94497"/>
                </a:xfrm>
                <a:custGeom>
                  <a:rect b="b" l="l" r="r" t="t"/>
                  <a:pathLst>
                    <a:path extrusionOk="0" h="5580" w="19424">
                      <a:moveTo>
                        <a:pt x="15637" y="0"/>
                      </a:moveTo>
                      <a:cubicBezTo>
                        <a:pt x="11954" y="0"/>
                        <a:pt x="8556" y="1632"/>
                        <a:pt x="5259" y="3239"/>
                      </a:cubicBezTo>
                      <a:cubicBezTo>
                        <a:pt x="3618" y="4060"/>
                        <a:pt x="1824" y="4911"/>
                        <a:pt x="0" y="5397"/>
                      </a:cubicBezTo>
                      <a:cubicBezTo>
                        <a:pt x="61" y="5458"/>
                        <a:pt x="61" y="5549"/>
                        <a:pt x="92" y="5580"/>
                      </a:cubicBezTo>
                      <a:cubicBezTo>
                        <a:pt x="3891" y="4546"/>
                        <a:pt x="7143" y="2236"/>
                        <a:pt x="10882" y="1051"/>
                      </a:cubicBezTo>
                      <a:cubicBezTo>
                        <a:pt x="12456" y="561"/>
                        <a:pt x="14141" y="252"/>
                        <a:pt x="15803" y="252"/>
                      </a:cubicBezTo>
                      <a:cubicBezTo>
                        <a:pt x="17030" y="252"/>
                        <a:pt x="18244" y="420"/>
                        <a:pt x="19393" y="808"/>
                      </a:cubicBezTo>
                      <a:lnTo>
                        <a:pt x="19393" y="747"/>
                      </a:lnTo>
                      <a:cubicBezTo>
                        <a:pt x="19393" y="716"/>
                        <a:pt x="19423" y="656"/>
                        <a:pt x="19423" y="595"/>
                      </a:cubicBezTo>
                      <a:cubicBezTo>
                        <a:pt x="18542" y="291"/>
                        <a:pt x="17630" y="109"/>
                        <a:pt x="16718" y="48"/>
                      </a:cubicBezTo>
                      <a:cubicBezTo>
                        <a:pt x="16355" y="15"/>
                        <a:pt x="15995" y="0"/>
                        <a:pt x="15637"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31"/>
                <p:cNvSpPr/>
                <p:nvPr/>
              </p:nvSpPr>
              <p:spPr>
                <a:xfrm>
                  <a:off x="5191257" y="3708495"/>
                  <a:ext cx="82372" cy="75801"/>
                </a:xfrm>
                <a:custGeom>
                  <a:rect b="b" l="l" r="r" t="t"/>
                  <a:pathLst>
                    <a:path extrusionOk="0" h="4476" w="4864">
                      <a:moveTo>
                        <a:pt x="2636" y="0"/>
                      </a:moveTo>
                      <a:cubicBezTo>
                        <a:pt x="1848" y="0"/>
                        <a:pt x="803" y="125"/>
                        <a:pt x="487" y="889"/>
                      </a:cubicBezTo>
                      <a:cubicBezTo>
                        <a:pt x="61" y="1892"/>
                        <a:pt x="1247" y="2652"/>
                        <a:pt x="1885" y="3108"/>
                      </a:cubicBezTo>
                      <a:cubicBezTo>
                        <a:pt x="2584" y="3594"/>
                        <a:pt x="3253" y="4050"/>
                        <a:pt x="3982" y="4476"/>
                      </a:cubicBezTo>
                      <a:cubicBezTo>
                        <a:pt x="3982" y="4384"/>
                        <a:pt x="4013" y="4324"/>
                        <a:pt x="4013" y="4232"/>
                      </a:cubicBezTo>
                      <a:cubicBezTo>
                        <a:pt x="3496" y="3929"/>
                        <a:pt x="2949" y="3594"/>
                        <a:pt x="2462" y="3199"/>
                      </a:cubicBezTo>
                      <a:cubicBezTo>
                        <a:pt x="1854" y="2804"/>
                        <a:pt x="0" y="1740"/>
                        <a:pt x="791" y="767"/>
                      </a:cubicBezTo>
                      <a:cubicBezTo>
                        <a:pt x="1095" y="403"/>
                        <a:pt x="1581" y="281"/>
                        <a:pt x="2037" y="251"/>
                      </a:cubicBezTo>
                      <a:cubicBezTo>
                        <a:pt x="2310" y="235"/>
                        <a:pt x="2576" y="228"/>
                        <a:pt x="2842" y="228"/>
                      </a:cubicBezTo>
                      <a:cubicBezTo>
                        <a:pt x="3108" y="228"/>
                        <a:pt x="3374" y="235"/>
                        <a:pt x="3648" y="251"/>
                      </a:cubicBezTo>
                      <a:cubicBezTo>
                        <a:pt x="4013" y="281"/>
                        <a:pt x="4438" y="372"/>
                        <a:pt x="4803" y="463"/>
                      </a:cubicBezTo>
                      <a:cubicBezTo>
                        <a:pt x="4803" y="403"/>
                        <a:pt x="4864" y="372"/>
                        <a:pt x="4864" y="281"/>
                      </a:cubicBezTo>
                      <a:cubicBezTo>
                        <a:pt x="4256" y="129"/>
                        <a:pt x="3587" y="8"/>
                        <a:pt x="2979" y="8"/>
                      </a:cubicBezTo>
                      <a:cubicBezTo>
                        <a:pt x="2873" y="3"/>
                        <a:pt x="2758" y="0"/>
                        <a:pt x="2636" y="0"/>
                      </a:cubicBezTo>
                      <a:close/>
                    </a:path>
                  </a:pathLst>
                </a:custGeom>
                <a:solidFill>
                  <a:srgbClr val="FDC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31"/>
                <p:cNvSpPr/>
                <p:nvPr/>
              </p:nvSpPr>
              <p:spPr>
                <a:xfrm>
                  <a:off x="4982767" y="3728649"/>
                  <a:ext cx="273348" cy="93227"/>
                </a:xfrm>
                <a:custGeom>
                  <a:rect b="b" l="l" r="r" t="t"/>
                  <a:pathLst>
                    <a:path extrusionOk="0" h="5505" w="16141">
                      <a:moveTo>
                        <a:pt x="6846" y="1"/>
                      </a:moveTo>
                      <a:cubicBezTo>
                        <a:pt x="6373" y="1"/>
                        <a:pt x="5893" y="75"/>
                        <a:pt x="5410" y="246"/>
                      </a:cubicBezTo>
                      <a:cubicBezTo>
                        <a:pt x="4134" y="702"/>
                        <a:pt x="3100" y="1644"/>
                        <a:pt x="2037" y="2465"/>
                      </a:cubicBezTo>
                      <a:cubicBezTo>
                        <a:pt x="1429" y="3012"/>
                        <a:pt x="760" y="3498"/>
                        <a:pt x="0" y="3833"/>
                      </a:cubicBezTo>
                      <a:cubicBezTo>
                        <a:pt x="30" y="3924"/>
                        <a:pt x="61" y="3954"/>
                        <a:pt x="152" y="3985"/>
                      </a:cubicBezTo>
                      <a:cubicBezTo>
                        <a:pt x="790" y="3681"/>
                        <a:pt x="1337" y="3316"/>
                        <a:pt x="1915" y="2860"/>
                      </a:cubicBezTo>
                      <a:cubicBezTo>
                        <a:pt x="3009" y="1979"/>
                        <a:pt x="4073" y="945"/>
                        <a:pt x="5471" y="459"/>
                      </a:cubicBezTo>
                      <a:cubicBezTo>
                        <a:pt x="5934" y="286"/>
                        <a:pt x="6397" y="212"/>
                        <a:pt x="6857" y="212"/>
                      </a:cubicBezTo>
                      <a:cubicBezTo>
                        <a:pt x="7939" y="212"/>
                        <a:pt x="9007" y="625"/>
                        <a:pt x="10031" y="1158"/>
                      </a:cubicBezTo>
                      <a:cubicBezTo>
                        <a:pt x="12219" y="2313"/>
                        <a:pt x="14256" y="3802"/>
                        <a:pt x="16140" y="5505"/>
                      </a:cubicBezTo>
                      <a:lnTo>
                        <a:pt x="16140" y="5261"/>
                      </a:lnTo>
                      <a:cubicBezTo>
                        <a:pt x="15350" y="4532"/>
                        <a:pt x="14499" y="3894"/>
                        <a:pt x="13617" y="3225"/>
                      </a:cubicBezTo>
                      <a:cubicBezTo>
                        <a:pt x="12371" y="2313"/>
                        <a:pt x="11034" y="1462"/>
                        <a:pt x="9635" y="732"/>
                      </a:cubicBezTo>
                      <a:cubicBezTo>
                        <a:pt x="8741" y="305"/>
                        <a:pt x="7805" y="1"/>
                        <a:pt x="6846"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31"/>
                <p:cNvSpPr/>
                <p:nvPr/>
              </p:nvSpPr>
              <p:spPr>
                <a:xfrm>
                  <a:off x="5166547" y="3830235"/>
                  <a:ext cx="89061" cy="26656"/>
                </a:xfrm>
                <a:custGeom>
                  <a:rect b="b" l="l" r="r" t="t"/>
                  <a:pathLst>
                    <a:path extrusionOk="0" h="1574" w="5259">
                      <a:moveTo>
                        <a:pt x="2226" y="1"/>
                      </a:moveTo>
                      <a:cubicBezTo>
                        <a:pt x="1703" y="1"/>
                        <a:pt x="1199" y="140"/>
                        <a:pt x="760" y="479"/>
                      </a:cubicBezTo>
                      <a:cubicBezTo>
                        <a:pt x="395" y="814"/>
                        <a:pt x="152" y="1148"/>
                        <a:pt x="0" y="1543"/>
                      </a:cubicBezTo>
                      <a:cubicBezTo>
                        <a:pt x="91" y="1543"/>
                        <a:pt x="152" y="1573"/>
                        <a:pt x="243" y="1573"/>
                      </a:cubicBezTo>
                      <a:cubicBezTo>
                        <a:pt x="579" y="734"/>
                        <a:pt x="1352" y="256"/>
                        <a:pt x="2279" y="256"/>
                      </a:cubicBezTo>
                      <a:cubicBezTo>
                        <a:pt x="2359" y="256"/>
                        <a:pt x="2441" y="259"/>
                        <a:pt x="2523" y="266"/>
                      </a:cubicBezTo>
                      <a:cubicBezTo>
                        <a:pt x="3526" y="388"/>
                        <a:pt x="4499" y="844"/>
                        <a:pt x="5259" y="1482"/>
                      </a:cubicBezTo>
                      <a:lnTo>
                        <a:pt x="5259" y="1239"/>
                      </a:lnTo>
                      <a:cubicBezTo>
                        <a:pt x="4442" y="586"/>
                        <a:pt x="3296" y="1"/>
                        <a:pt x="2226" y="1"/>
                      </a:cubicBezTo>
                      <a:close/>
                    </a:path>
                  </a:pathLst>
                </a:custGeom>
                <a:solidFill>
                  <a:srgbClr val="FDC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31"/>
                <p:cNvSpPr/>
                <p:nvPr/>
              </p:nvSpPr>
              <p:spPr>
                <a:xfrm>
                  <a:off x="4989965" y="3817533"/>
                  <a:ext cx="126132" cy="29060"/>
                </a:xfrm>
                <a:custGeom>
                  <a:rect b="b" l="l" r="r" t="t"/>
                  <a:pathLst>
                    <a:path extrusionOk="0" h="1716" w="7448">
                      <a:moveTo>
                        <a:pt x="1831" y="1"/>
                      </a:moveTo>
                      <a:cubicBezTo>
                        <a:pt x="1227" y="1"/>
                        <a:pt x="617" y="40"/>
                        <a:pt x="1" y="105"/>
                      </a:cubicBezTo>
                      <a:lnTo>
                        <a:pt x="1" y="196"/>
                      </a:lnTo>
                      <a:lnTo>
                        <a:pt x="1" y="226"/>
                      </a:lnTo>
                      <a:cubicBezTo>
                        <a:pt x="61" y="257"/>
                        <a:pt x="61" y="317"/>
                        <a:pt x="61" y="348"/>
                      </a:cubicBezTo>
                      <a:cubicBezTo>
                        <a:pt x="655" y="284"/>
                        <a:pt x="1256" y="245"/>
                        <a:pt x="1853" y="245"/>
                      </a:cubicBezTo>
                      <a:cubicBezTo>
                        <a:pt x="2388" y="245"/>
                        <a:pt x="2918" y="276"/>
                        <a:pt x="3435" y="348"/>
                      </a:cubicBezTo>
                      <a:cubicBezTo>
                        <a:pt x="4712" y="530"/>
                        <a:pt x="5958" y="956"/>
                        <a:pt x="6992" y="1624"/>
                      </a:cubicBezTo>
                      <a:cubicBezTo>
                        <a:pt x="7144" y="1685"/>
                        <a:pt x="7326" y="1685"/>
                        <a:pt x="7448" y="1716"/>
                      </a:cubicBezTo>
                      <a:cubicBezTo>
                        <a:pt x="6961" y="1320"/>
                        <a:pt x="6475" y="1077"/>
                        <a:pt x="5897" y="804"/>
                      </a:cubicBezTo>
                      <a:cubicBezTo>
                        <a:pt x="4583" y="210"/>
                        <a:pt x="3224" y="1"/>
                        <a:pt x="1831" y="1"/>
                      </a:cubicBezTo>
                      <a:close/>
                    </a:path>
                  </a:pathLst>
                </a:custGeom>
                <a:solidFill>
                  <a:srgbClr val="FDC48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31"/>
                <p:cNvSpPr/>
                <p:nvPr/>
              </p:nvSpPr>
              <p:spPr>
                <a:xfrm>
                  <a:off x="4988932" y="3792145"/>
                  <a:ext cx="165252" cy="17900"/>
                </a:xfrm>
                <a:custGeom>
                  <a:rect b="b" l="l" r="r" t="t"/>
                  <a:pathLst>
                    <a:path extrusionOk="0" h="1057" w="9758">
                      <a:moveTo>
                        <a:pt x="6091" y="0"/>
                      </a:moveTo>
                      <a:cubicBezTo>
                        <a:pt x="5412" y="0"/>
                        <a:pt x="4668" y="81"/>
                        <a:pt x="3891" y="297"/>
                      </a:cubicBezTo>
                      <a:cubicBezTo>
                        <a:pt x="2901" y="544"/>
                        <a:pt x="2018" y="660"/>
                        <a:pt x="1250" y="660"/>
                      </a:cubicBezTo>
                      <a:cubicBezTo>
                        <a:pt x="792" y="660"/>
                        <a:pt x="375" y="619"/>
                        <a:pt x="1" y="540"/>
                      </a:cubicBezTo>
                      <a:lnTo>
                        <a:pt x="1" y="540"/>
                      </a:lnTo>
                      <a:cubicBezTo>
                        <a:pt x="122" y="631"/>
                        <a:pt x="153" y="661"/>
                        <a:pt x="153" y="661"/>
                      </a:cubicBezTo>
                      <a:lnTo>
                        <a:pt x="153" y="692"/>
                      </a:lnTo>
                      <a:lnTo>
                        <a:pt x="153" y="904"/>
                      </a:lnTo>
                      <a:cubicBezTo>
                        <a:pt x="490" y="954"/>
                        <a:pt x="854" y="981"/>
                        <a:pt x="1243" y="981"/>
                      </a:cubicBezTo>
                      <a:cubicBezTo>
                        <a:pt x="2046" y="981"/>
                        <a:pt x="2959" y="867"/>
                        <a:pt x="3983" y="601"/>
                      </a:cubicBezTo>
                      <a:cubicBezTo>
                        <a:pt x="4692" y="420"/>
                        <a:pt x="5377" y="351"/>
                        <a:pt x="6010" y="351"/>
                      </a:cubicBezTo>
                      <a:cubicBezTo>
                        <a:pt x="8034" y="351"/>
                        <a:pt x="9522" y="1056"/>
                        <a:pt x="9545" y="1056"/>
                      </a:cubicBezTo>
                      <a:lnTo>
                        <a:pt x="9606" y="1056"/>
                      </a:lnTo>
                      <a:cubicBezTo>
                        <a:pt x="9667" y="1056"/>
                        <a:pt x="9697" y="996"/>
                        <a:pt x="9727" y="965"/>
                      </a:cubicBezTo>
                      <a:cubicBezTo>
                        <a:pt x="9758" y="904"/>
                        <a:pt x="9758" y="783"/>
                        <a:pt x="9606" y="752"/>
                      </a:cubicBezTo>
                      <a:cubicBezTo>
                        <a:pt x="9538" y="707"/>
                        <a:pt x="8096" y="0"/>
                        <a:pt x="6091"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31"/>
                <p:cNvSpPr/>
                <p:nvPr/>
              </p:nvSpPr>
              <p:spPr>
                <a:xfrm>
                  <a:off x="4954957" y="4391245"/>
                  <a:ext cx="96275" cy="84421"/>
                </a:xfrm>
                <a:custGeom>
                  <a:rect b="b" l="l" r="r" t="t"/>
                  <a:pathLst>
                    <a:path extrusionOk="0" h="4985" w="5685">
                      <a:moveTo>
                        <a:pt x="1" y="0"/>
                      </a:moveTo>
                      <a:lnTo>
                        <a:pt x="2189" y="4985"/>
                      </a:lnTo>
                      <a:lnTo>
                        <a:pt x="5685" y="4772"/>
                      </a:lnTo>
                      <a:lnTo>
                        <a:pt x="4530" y="0"/>
                      </a:ln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31"/>
                <p:cNvSpPr/>
                <p:nvPr/>
              </p:nvSpPr>
              <p:spPr>
                <a:xfrm>
                  <a:off x="4840160" y="4463057"/>
                  <a:ext cx="228047" cy="109908"/>
                </a:xfrm>
                <a:custGeom>
                  <a:rect b="b" l="l" r="r" t="t"/>
                  <a:pathLst>
                    <a:path extrusionOk="0" h="6490" w="13466">
                      <a:moveTo>
                        <a:pt x="8775" y="1"/>
                      </a:moveTo>
                      <a:cubicBezTo>
                        <a:pt x="8613" y="1"/>
                        <a:pt x="8464" y="39"/>
                        <a:pt x="8329" y="137"/>
                      </a:cubicBezTo>
                      <a:cubicBezTo>
                        <a:pt x="8329" y="137"/>
                        <a:pt x="7934" y="411"/>
                        <a:pt x="6931" y="1353"/>
                      </a:cubicBezTo>
                      <a:cubicBezTo>
                        <a:pt x="5897" y="2295"/>
                        <a:pt x="4134" y="2964"/>
                        <a:pt x="2675" y="3602"/>
                      </a:cubicBezTo>
                      <a:cubicBezTo>
                        <a:pt x="730" y="4423"/>
                        <a:pt x="213" y="5243"/>
                        <a:pt x="92" y="5791"/>
                      </a:cubicBezTo>
                      <a:cubicBezTo>
                        <a:pt x="0" y="6216"/>
                        <a:pt x="213" y="6490"/>
                        <a:pt x="213" y="6490"/>
                      </a:cubicBezTo>
                      <a:lnTo>
                        <a:pt x="13223" y="6338"/>
                      </a:lnTo>
                      <a:cubicBezTo>
                        <a:pt x="13344" y="6155"/>
                        <a:pt x="13375" y="5912"/>
                        <a:pt x="13375" y="5608"/>
                      </a:cubicBezTo>
                      <a:cubicBezTo>
                        <a:pt x="13466" y="4514"/>
                        <a:pt x="13071" y="2751"/>
                        <a:pt x="12888" y="1657"/>
                      </a:cubicBezTo>
                      <a:cubicBezTo>
                        <a:pt x="12858" y="1535"/>
                        <a:pt x="12858" y="1383"/>
                        <a:pt x="12858" y="1322"/>
                      </a:cubicBezTo>
                      <a:cubicBezTo>
                        <a:pt x="12797" y="1140"/>
                        <a:pt x="12797" y="988"/>
                        <a:pt x="12797" y="867"/>
                      </a:cubicBezTo>
                      <a:cubicBezTo>
                        <a:pt x="12797" y="183"/>
                        <a:pt x="12352" y="97"/>
                        <a:pt x="12130" y="97"/>
                      </a:cubicBezTo>
                      <a:cubicBezTo>
                        <a:pt x="12056" y="97"/>
                        <a:pt x="12007" y="107"/>
                        <a:pt x="12007" y="107"/>
                      </a:cubicBezTo>
                      <a:cubicBezTo>
                        <a:pt x="11668" y="445"/>
                        <a:pt x="11313" y="561"/>
                        <a:pt x="10957" y="561"/>
                      </a:cubicBezTo>
                      <a:cubicBezTo>
                        <a:pt x="10174" y="561"/>
                        <a:pt x="9389" y="1"/>
                        <a:pt x="877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31"/>
                <p:cNvSpPr/>
                <p:nvPr/>
              </p:nvSpPr>
              <p:spPr>
                <a:xfrm>
                  <a:off x="4840160" y="4558038"/>
                  <a:ext cx="226506" cy="14937"/>
                </a:xfrm>
                <a:custGeom>
                  <a:rect b="b" l="l" r="r" t="t"/>
                  <a:pathLst>
                    <a:path extrusionOk="0" h="882" w="13375">
                      <a:moveTo>
                        <a:pt x="13375" y="0"/>
                      </a:moveTo>
                      <a:lnTo>
                        <a:pt x="61" y="152"/>
                      </a:lnTo>
                      <a:cubicBezTo>
                        <a:pt x="0" y="608"/>
                        <a:pt x="213" y="882"/>
                        <a:pt x="213" y="882"/>
                      </a:cubicBezTo>
                      <a:lnTo>
                        <a:pt x="13223" y="730"/>
                      </a:lnTo>
                      <a:cubicBezTo>
                        <a:pt x="13344" y="547"/>
                        <a:pt x="13375" y="304"/>
                        <a:pt x="1337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31"/>
                <p:cNvSpPr/>
                <p:nvPr/>
              </p:nvSpPr>
              <p:spPr>
                <a:xfrm>
                  <a:off x="5030630" y="4485447"/>
                  <a:ext cx="28332" cy="85471"/>
                </a:xfrm>
                <a:custGeom>
                  <a:rect b="b" l="l" r="r" t="t"/>
                  <a:pathLst>
                    <a:path extrusionOk="0" h="5047" w="1673">
                      <a:moveTo>
                        <a:pt x="1642" y="0"/>
                      </a:moveTo>
                      <a:cubicBezTo>
                        <a:pt x="1065" y="456"/>
                        <a:pt x="92" y="1429"/>
                        <a:pt x="62" y="2949"/>
                      </a:cubicBezTo>
                      <a:cubicBezTo>
                        <a:pt x="1" y="3891"/>
                        <a:pt x="305" y="4560"/>
                        <a:pt x="700" y="5046"/>
                      </a:cubicBezTo>
                      <a:lnTo>
                        <a:pt x="1065" y="5046"/>
                      </a:lnTo>
                      <a:cubicBezTo>
                        <a:pt x="700" y="4590"/>
                        <a:pt x="305" y="3952"/>
                        <a:pt x="366" y="2979"/>
                      </a:cubicBezTo>
                      <a:cubicBezTo>
                        <a:pt x="396" y="1672"/>
                        <a:pt x="1156" y="791"/>
                        <a:pt x="1673" y="335"/>
                      </a:cubicBezTo>
                      <a:cubicBezTo>
                        <a:pt x="1642" y="244"/>
                        <a:pt x="1642" y="61"/>
                        <a:pt x="1642"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31"/>
                <p:cNvSpPr/>
                <p:nvPr/>
              </p:nvSpPr>
              <p:spPr>
                <a:xfrm>
                  <a:off x="4942610" y="4488411"/>
                  <a:ext cx="22659" cy="10432"/>
                </a:xfrm>
                <a:custGeom>
                  <a:rect b="b" l="l" r="r" t="t"/>
                  <a:pathLst>
                    <a:path extrusionOk="0" h="616" w="1338">
                      <a:moveTo>
                        <a:pt x="244" y="0"/>
                      </a:moveTo>
                      <a:cubicBezTo>
                        <a:pt x="152" y="0"/>
                        <a:pt x="81" y="59"/>
                        <a:pt x="31" y="160"/>
                      </a:cubicBezTo>
                      <a:cubicBezTo>
                        <a:pt x="0" y="281"/>
                        <a:pt x="91" y="403"/>
                        <a:pt x="183" y="433"/>
                      </a:cubicBezTo>
                      <a:lnTo>
                        <a:pt x="1034" y="616"/>
                      </a:lnTo>
                      <a:lnTo>
                        <a:pt x="1094" y="616"/>
                      </a:lnTo>
                      <a:cubicBezTo>
                        <a:pt x="1216" y="616"/>
                        <a:pt x="1307" y="555"/>
                        <a:pt x="1307" y="464"/>
                      </a:cubicBezTo>
                      <a:cubicBezTo>
                        <a:pt x="1338" y="342"/>
                        <a:pt x="1246" y="251"/>
                        <a:pt x="1155" y="190"/>
                      </a:cubicBezTo>
                      <a:lnTo>
                        <a:pt x="304" y="8"/>
                      </a:lnTo>
                      <a:cubicBezTo>
                        <a:pt x="283" y="3"/>
                        <a:pt x="263" y="0"/>
                        <a:pt x="244"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31"/>
                <p:cNvSpPr/>
                <p:nvPr/>
              </p:nvSpPr>
              <p:spPr>
                <a:xfrm>
                  <a:off x="4955482" y="4477589"/>
                  <a:ext cx="22659" cy="10449"/>
                </a:xfrm>
                <a:custGeom>
                  <a:rect b="b" l="l" r="r" t="t"/>
                  <a:pathLst>
                    <a:path extrusionOk="0" h="617" w="1338">
                      <a:moveTo>
                        <a:pt x="244" y="1"/>
                      </a:moveTo>
                      <a:cubicBezTo>
                        <a:pt x="152" y="1"/>
                        <a:pt x="81" y="60"/>
                        <a:pt x="30" y="160"/>
                      </a:cubicBezTo>
                      <a:cubicBezTo>
                        <a:pt x="0" y="282"/>
                        <a:pt x="91" y="373"/>
                        <a:pt x="182" y="434"/>
                      </a:cubicBezTo>
                      <a:lnTo>
                        <a:pt x="1034" y="616"/>
                      </a:lnTo>
                      <a:lnTo>
                        <a:pt x="1094" y="616"/>
                      </a:lnTo>
                      <a:cubicBezTo>
                        <a:pt x="1216" y="616"/>
                        <a:pt x="1307" y="525"/>
                        <a:pt x="1307" y="464"/>
                      </a:cubicBezTo>
                      <a:cubicBezTo>
                        <a:pt x="1337" y="343"/>
                        <a:pt x="1246" y="221"/>
                        <a:pt x="1155" y="191"/>
                      </a:cubicBezTo>
                      <a:lnTo>
                        <a:pt x="304" y="9"/>
                      </a:lnTo>
                      <a:cubicBezTo>
                        <a:pt x="283" y="3"/>
                        <a:pt x="263" y="1"/>
                        <a:pt x="244"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31"/>
                <p:cNvSpPr/>
                <p:nvPr/>
              </p:nvSpPr>
              <p:spPr>
                <a:xfrm>
                  <a:off x="4929213" y="4496117"/>
                  <a:ext cx="22676" cy="10449"/>
                </a:xfrm>
                <a:custGeom>
                  <a:rect b="b" l="l" r="r" t="t"/>
                  <a:pathLst>
                    <a:path extrusionOk="0" h="617" w="1339">
                      <a:moveTo>
                        <a:pt x="243" y="1"/>
                      </a:moveTo>
                      <a:cubicBezTo>
                        <a:pt x="144" y="1"/>
                        <a:pt x="56" y="60"/>
                        <a:pt x="31" y="161"/>
                      </a:cubicBezTo>
                      <a:cubicBezTo>
                        <a:pt x="1" y="282"/>
                        <a:pt x="62" y="404"/>
                        <a:pt x="183" y="434"/>
                      </a:cubicBezTo>
                      <a:lnTo>
                        <a:pt x="1034" y="617"/>
                      </a:lnTo>
                      <a:lnTo>
                        <a:pt x="1095" y="617"/>
                      </a:lnTo>
                      <a:cubicBezTo>
                        <a:pt x="1217" y="617"/>
                        <a:pt x="1277" y="556"/>
                        <a:pt x="1277" y="465"/>
                      </a:cubicBezTo>
                      <a:cubicBezTo>
                        <a:pt x="1338" y="373"/>
                        <a:pt x="1247" y="252"/>
                        <a:pt x="1126" y="191"/>
                      </a:cubicBezTo>
                      <a:lnTo>
                        <a:pt x="305" y="9"/>
                      </a:lnTo>
                      <a:cubicBezTo>
                        <a:pt x="284" y="4"/>
                        <a:pt x="263" y="1"/>
                        <a:pt x="243"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31"/>
                <p:cNvSpPr/>
                <p:nvPr/>
              </p:nvSpPr>
              <p:spPr>
                <a:xfrm>
                  <a:off x="4915833" y="4504399"/>
                  <a:ext cx="22151" cy="10923"/>
                </a:xfrm>
                <a:custGeom>
                  <a:rect b="b" l="l" r="r" t="t"/>
                  <a:pathLst>
                    <a:path extrusionOk="0" h="645" w="1308">
                      <a:moveTo>
                        <a:pt x="256" y="0"/>
                      </a:moveTo>
                      <a:cubicBezTo>
                        <a:pt x="152" y="0"/>
                        <a:pt x="57" y="79"/>
                        <a:pt x="31" y="158"/>
                      </a:cubicBezTo>
                      <a:cubicBezTo>
                        <a:pt x="1" y="280"/>
                        <a:pt x="61" y="401"/>
                        <a:pt x="183" y="432"/>
                      </a:cubicBezTo>
                      <a:lnTo>
                        <a:pt x="1004" y="644"/>
                      </a:lnTo>
                      <a:lnTo>
                        <a:pt x="1095" y="644"/>
                      </a:lnTo>
                      <a:cubicBezTo>
                        <a:pt x="1216" y="644"/>
                        <a:pt x="1277" y="553"/>
                        <a:pt x="1277" y="462"/>
                      </a:cubicBezTo>
                      <a:cubicBezTo>
                        <a:pt x="1308" y="371"/>
                        <a:pt x="1247" y="249"/>
                        <a:pt x="1125" y="219"/>
                      </a:cubicBezTo>
                      <a:lnTo>
                        <a:pt x="305" y="6"/>
                      </a:lnTo>
                      <a:cubicBezTo>
                        <a:pt x="288" y="2"/>
                        <a:pt x="272" y="0"/>
                        <a:pt x="25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31"/>
                <p:cNvSpPr/>
                <p:nvPr/>
              </p:nvSpPr>
              <p:spPr>
                <a:xfrm>
                  <a:off x="4900912" y="4511564"/>
                  <a:ext cx="22659" cy="10449"/>
                </a:xfrm>
                <a:custGeom>
                  <a:rect b="b" l="l" r="r" t="t"/>
                  <a:pathLst>
                    <a:path extrusionOk="0" h="617" w="1338">
                      <a:moveTo>
                        <a:pt x="242" y="1"/>
                      </a:moveTo>
                      <a:cubicBezTo>
                        <a:pt x="143" y="1"/>
                        <a:pt x="56" y="60"/>
                        <a:pt x="31" y="161"/>
                      </a:cubicBezTo>
                      <a:cubicBezTo>
                        <a:pt x="0" y="282"/>
                        <a:pt x="61" y="404"/>
                        <a:pt x="182" y="434"/>
                      </a:cubicBezTo>
                      <a:lnTo>
                        <a:pt x="1034" y="617"/>
                      </a:lnTo>
                      <a:lnTo>
                        <a:pt x="1094" y="617"/>
                      </a:lnTo>
                      <a:cubicBezTo>
                        <a:pt x="1216" y="617"/>
                        <a:pt x="1277" y="556"/>
                        <a:pt x="1277" y="465"/>
                      </a:cubicBezTo>
                      <a:cubicBezTo>
                        <a:pt x="1338" y="373"/>
                        <a:pt x="1246" y="252"/>
                        <a:pt x="1125" y="221"/>
                      </a:cubicBezTo>
                      <a:lnTo>
                        <a:pt x="304" y="9"/>
                      </a:lnTo>
                      <a:cubicBezTo>
                        <a:pt x="283" y="3"/>
                        <a:pt x="262" y="1"/>
                        <a:pt x="242"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31"/>
                <p:cNvSpPr/>
                <p:nvPr/>
              </p:nvSpPr>
              <p:spPr>
                <a:xfrm>
                  <a:off x="4883924" y="4518270"/>
                  <a:ext cx="22659" cy="10432"/>
                </a:xfrm>
                <a:custGeom>
                  <a:rect b="b" l="l" r="r" t="t"/>
                  <a:pathLst>
                    <a:path extrusionOk="0" h="616" w="1338">
                      <a:moveTo>
                        <a:pt x="255" y="0"/>
                      </a:moveTo>
                      <a:cubicBezTo>
                        <a:pt x="174" y="0"/>
                        <a:pt x="86" y="59"/>
                        <a:pt x="61" y="160"/>
                      </a:cubicBezTo>
                      <a:cubicBezTo>
                        <a:pt x="0" y="281"/>
                        <a:pt x="91" y="373"/>
                        <a:pt x="213" y="433"/>
                      </a:cubicBezTo>
                      <a:lnTo>
                        <a:pt x="1034" y="616"/>
                      </a:lnTo>
                      <a:lnTo>
                        <a:pt x="1125" y="616"/>
                      </a:lnTo>
                      <a:cubicBezTo>
                        <a:pt x="1216" y="616"/>
                        <a:pt x="1307" y="524"/>
                        <a:pt x="1307" y="464"/>
                      </a:cubicBezTo>
                      <a:cubicBezTo>
                        <a:pt x="1337" y="342"/>
                        <a:pt x="1277" y="221"/>
                        <a:pt x="1155" y="190"/>
                      </a:cubicBezTo>
                      <a:lnTo>
                        <a:pt x="304" y="8"/>
                      </a:lnTo>
                      <a:cubicBezTo>
                        <a:pt x="288" y="3"/>
                        <a:pt x="272" y="0"/>
                        <a:pt x="2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31"/>
                <p:cNvSpPr/>
                <p:nvPr/>
              </p:nvSpPr>
              <p:spPr>
                <a:xfrm>
                  <a:off x="4757797" y="3931009"/>
                  <a:ext cx="343357" cy="490573"/>
                </a:xfrm>
                <a:custGeom>
                  <a:rect b="b" l="l" r="r" t="t"/>
                  <a:pathLst>
                    <a:path extrusionOk="0" h="28968" w="20275">
                      <a:moveTo>
                        <a:pt x="11307" y="0"/>
                      </a:moveTo>
                      <a:cubicBezTo>
                        <a:pt x="11307" y="0"/>
                        <a:pt x="0" y="3861"/>
                        <a:pt x="608" y="8906"/>
                      </a:cubicBezTo>
                      <a:cubicBezTo>
                        <a:pt x="1216" y="13982"/>
                        <a:pt x="12250" y="28967"/>
                        <a:pt x="12250" y="28967"/>
                      </a:cubicBezTo>
                      <a:lnTo>
                        <a:pt x="16687" y="28177"/>
                      </a:lnTo>
                      <a:lnTo>
                        <a:pt x="14499" y="19970"/>
                      </a:lnTo>
                      <a:cubicBezTo>
                        <a:pt x="13192" y="15411"/>
                        <a:pt x="12675" y="12827"/>
                        <a:pt x="11003" y="10821"/>
                      </a:cubicBezTo>
                      <a:lnTo>
                        <a:pt x="20274" y="9423"/>
                      </a:lnTo>
                      <a:cubicBezTo>
                        <a:pt x="20274" y="9423"/>
                        <a:pt x="18146" y="92"/>
                        <a:pt x="1130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31"/>
                <p:cNvSpPr/>
                <p:nvPr/>
              </p:nvSpPr>
              <p:spPr>
                <a:xfrm>
                  <a:off x="4888548" y="4085115"/>
                  <a:ext cx="131788" cy="304559"/>
                </a:xfrm>
                <a:custGeom>
                  <a:rect b="b" l="l" r="r" t="t"/>
                  <a:pathLst>
                    <a:path extrusionOk="0" h="17984" w="7782">
                      <a:moveTo>
                        <a:pt x="3434" y="0"/>
                      </a:moveTo>
                      <a:cubicBezTo>
                        <a:pt x="3415" y="0"/>
                        <a:pt x="3396" y="6"/>
                        <a:pt x="3375" y="20"/>
                      </a:cubicBezTo>
                      <a:cubicBezTo>
                        <a:pt x="3344" y="20"/>
                        <a:pt x="1034" y="506"/>
                        <a:pt x="183" y="506"/>
                      </a:cubicBezTo>
                      <a:cubicBezTo>
                        <a:pt x="122" y="506"/>
                        <a:pt x="31" y="537"/>
                        <a:pt x="31" y="628"/>
                      </a:cubicBezTo>
                      <a:cubicBezTo>
                        <a:pt x="1" y="689"/>
                        <a:pt x="31" y="780"/>
                        <a:pt x="92" y="810"/>
                      </a:cubicBezTo>
                      <a:cubicBezTo>
                        <a:pt x="122" y="841"/>
                        <a:pt x="3162" y="3303"/>
                        <a:pt x="4195" y="7528"/>
                      </a:cubicBezTo>
                      <a:cubicBezTo>
                        <a:pt x="5259" y="11814"/>
                        <a:pt x="7417" y="17801"/>
                        <a:pt x="7417" y="17832"/>
                      </a:cubicBezTo>
                      <a:cubicBezTo>
                        <a:pt x="7448" y="17953"/>
                        <a:pt x="7539" y="17984"/>
                        <a:pt x="7600" y="17984"/>
                      </a:cubicBezTo>
                      <a:lnTo>
                        <a:pt x="7630" y="17984"/>
                      </a:lnTo>
                      <a:cubicBezTo>
                        <a:pt x="7721" y="17953"/>
                        <a:pt x="7782" y="17862"/>
                        <a:pt x="7752" y="17741"/>
                      </a:cubicBezTo>
                      <a:cubicBezTo>
                        <a:pt x="7721" y="17680"/>
                        <a:pt x="5593" y="11753"/>
                        <a:pt x="4530" y="7467"/>
                      </a:cubicBezTo>
                      <a:cubicBezTo>
                        <a:pt x="3648" y="3911"/>
                        <a:pt x="1460" y="1601"/>
                        <a:pt x="609" y="810"/>
                      </a:cubicBezTo>
                      <a:cubicBezTo>
                        <a:pt x="1672" y="689"/>
                        <a:pt x="3375" y="354"/>
                        <a:pt x="3466" y="324"/>
                      </a:cubicBezTo>
                      <a:cubicBezTo>
                        <a:pt x="3527" y="263"/>
                        <a:pt x="3618" y="202"/>
                        <a:pt x="3587" y="111"/>
                      </a:cubicBezTo>
                      <a:cubicBezTo>
                        <a:pt x="3541" y="65"/>
                        <a:pt x="3494" y="0"/>
                        <a:pt x="343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31"/>
                <p:cNvSpPr/>
                <p:nvPr/>
              </p:nvSpPr>
              <p:spPr>
                <a:xfrm>
                  <a:off x="4949808" y="4382896"/>
                  <a:ext cx="85979" cy="22253"/>
                </a:xfrm>
                <a:custGeom>
                  <a:rect b="b" l="l" r="r" t="t"/>
                  <a:pathLst>
                    <a:path extrusionOk="0" h="1314" w="5077">
                      <a:moveTo>
                        <a:pt x="4890" y="1"/>
                      </a:moveTo>
                      <a:cubicBezTo>
                        <a:pt x="4881" y="1"/>
                        <a:pt x="4872" y="3"/>
                        <a:pt x="4864" y="7"/>
                      </a:cubicBezTo>
                      <a:lnTo>
                        <a:pt x="153" y="1010"/>
                      </a:lnTo>
                      <a:cubicBezTo>
                        <a:pt x="61" y="1040"/>
                        <a:pt x="1" y="1131"/>
                        <a:pt x="31" y="1192"/>
                      </a:cubicBezTo>
                      <a:cubicBezTo>
                        <a:pt x="1" y="1253"/>
                        <a:pt x="61" y="1314"/>
                        <a:pt x="183" y="1314"/>
                      </a:cubicBezTo>
                      <a:lnTo>
                        <a:pt x="4925" y="311"/>
                      </a:lnTo>
                      <a:cubicBezTo>
                        <a:pt x="5016" y="280"/>
                        <a:pt x="5077" y="219"/>
                        <a:pt x="5046" y="128"/>
                      </a:cubicBezTo>
                      <a:cubicBezTo>
                        <a:pt x="5020" y="76"/>
                        <a:pt x="4949" y="1"/>
                        <a:pt x="4890"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31"/>
                <p:cNvSpPr/>
                <p:nvPr/>
              </p:nvSpPr>
              <p:spPr>
                <a:xfrm>
                  <a:off x="4543125" y="4257903"/>
                  <a:ext cx="100899" cy="112228"/>
                </a:xfrm>
                <a:custGeom>
                  <a:rect b="b" l="l" r="r" t="t"/>
                  <a:pathLst>
                    <a:path extrusionOk="0" h="6627" w="5958">
                      <a:moveTo>
                        <a:pt x="2766" y="1"/>
                      </a:moveTo>
                      <a:lnTo>
                        <a:pt x="0" y="4499"/>
                      </a:lnTo>
                      <a:lnTo>
                        <a:pt x="3009" y="6627"/>
                      </a:lnTo>
                      <a:lnTo>
                        <a:pt x="5958" y="2979"/>
                      </a:lnTo>
                      <a:lnTo>
                        <a:pt x="2766" y="1"/>
                      </a:ln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31"/>
                <p:cNvSpPr/>
                <p:nvPr/>
              </p:nvSpPr>
              <p:spPr>
                <a:xfrm>
                  <a:off x="4373233" y="4297298"/>
                  <a:ext cx="236294" cy="157258"/>
                </a:xfrm>
                <a:custGeom>
                  <a:rect b="b" l="l" r="r" t="t"/>
                  <a:pathLst>
                    <a:path extrusionOk="0" h="9286" w="13953">
                      <a:moveTo>
                        <a:pt x="1794" y="1"/>
                      </a:moveTo>
                      <a:cubicBezTo>
                        <a:pt x="1082" y="1"/>
                        <a:pt x="656" y="185"/>
                        <a:pt x="426" y="380"/>
                      </a:cubicBezTo>
                      <a:cubicBezTo>
                        <a:pt x="31" y="714"/>
                        <a:pt x="1" y="1049"/>
                        <a:pt x="1" y="1049"/>
                      </a:cubicBezTo>
                      <a:lnTo>
                        <a:pt x="10153" y="9286"/>
                      </a:lnTo>
                      <a:cubicBezTo>
                        <a:pt x="10335" y="9225"/>
                        <a:pt x="10517" y="9073"/>
                        <a:pt x="10761" y="8830"/>
                      </a:cubicBezTo>
                      <a:cubicBezTo>
                        <a:pt x="11520" y="8039"/>
                        <a:pt x="12341" y="6429"/>
                        <a:pt x="12919" y="5456"/>
                      </a:cubicBezTo>
                      <a:cubicBezTo>
                        <a:pt x="12979" y="5334"/>
                        <a:pt x="13040" y="5213"/>
                        <a:pt x="13101" y="5152"/>
                      </a:cubicBezTo>
                      <a:cubicBezTo>
                        <a:pt x="13223" y="5000"/>
                        <a:pt x="13283" y="4848"/>
                        <a:pt x="13375" y="4757"/>
                      </a:cubicBezTo>
                      <a:cubicBezTo>
                        <a:pt x="13952" y="4027"/>
                        <a:pt x="13223" y="3663"/>
                        <a:pt x="13223" y="3663"/>
                      </a:cubicBezTo>
                      <a:cubicBezTo>
                        <a:pt x="13158" y="3669"/>
                        <a:pt x="13095" y="3672"/>
                        <a:pt x="13034" y="3672"/>
                      </a:cubicBezTo>
                      <a:cubicBezTo>
                        <a:pt x="11400" y="3672"/>
                        <a:pt x="11391" y="1382"/>
                        <a:pt x="10365" y="1352"/>
                      </a:cubicBezTo>
                      <a:cubicBezTo>
                        <a:pt x="10365" y="1352"/>
                        <a:pt x="10251" y="1345"/>
                        <a:pt x="9963" y="1345"/>
                      </a:cubicBezTo>
                      <a:cubicBezTo>
                        <a:pt x="9674" y="1345"/>
                        <a:pt x="9210" y="1352"/>
                        <a:pt x="8511" y="1383"/>
                      </a:cubicBezTo>
                      <a:cubicBezTo>
                        <a:pt x="8424" y="1389"/>
                        <a:pt x="8335" y="1391"/>
                        <a:pt x="8245" y="1391"/>
                      </a:cubicBezTo>
                      <a:cubicBezTo>
                        <a:pt x="6894" y="1391"/>
                        <a:pt x="5253" y="777"/>
                        <a:pt x="3800" y="349"/>
                      </a:cubicBezTo>
                      <a:cubicBezTo>
                        <a:pt x="2962" y="96"/>
                        <a:pt x="2305" y="1"/>
                        <a:pt x="1794"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31"/>
                <p:cNvSpPr/>
                <p:nvPr/>
              </p:nvSpPr>
              <p:spPr>
                <a:xfrm>
                  <a:off x="4373233" y="4304750"/>
                  <a:ext cx="182238" cy="149807"/>
                </a:xfrm>
                <a:custGeom>
                  <a:rect b="b" l="l" r="r" t="t"/>
                  <a:pathLst>
                    <a:path extrusionOk="0" h="8846" w="10761">
                      <a:moveTo>
                        <a:pt x="426" y="1"/>
                      </a:moveTo>
                      <a:cubicBezTo>
                        <a:pt x="31" y="274"/>
                        <a:pt x="1" y="609"/>
                        <a:pt x="1" y="609"/>
                      </a:cubicBezTo>
                      <a:lnTo>
                        <a:pt x="10153" y="8846"/>
                      </a:lnTo>
                      <a:cubicBezTo>
                        <a:pt x="10335" y="8785"/>
                        <a:pt x="10517" y="8633"/>
                        <a:pt x="10761" y="8390"/>
                      </a:cubicBezTo>
                      <a:lnTo>
                        <a:pt x="426"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31"/>
                <p:cNvSpPr/>
                <p:nvPr/>
              </p:nvSpPr>
              <p:spPr>
                <a:xfrm>
                  <a:off x="4527154" y="4384488"/>
                  <a:ext cx="66944" cy="59781"/>
                </a:xfrm>
                <a:custGeom>
                  <a:rect b="b" l="l" r="r" t="t"/>
                  <a:pathLst>
                    <a:path extrusionOk="0" h="3530" w="3953">
                      <a:moveTo>
                        <a:pt x="3785" y="0"/>
                      </a:moveTo>
                      <a:cubicBezTo>
                        <a:pt x="3027" y="0"/>
                        <a:pt x="1780" y="207"/>
                        <a:pt x="822" y="1250"/>
                      </a:cubicBezTo>
                      <a:cubicBezTo>
                        <a:pt x="214" y="1919"/>
                        <a:pt x="31" y="2679"/>
                        <a:pt x="1" y="3317"/>
                      </a:cubicBezTo>
                      <a:lnTo>
                        <a:pt x="305" y="3530"/>
                      </a:lnTo>
                      <a:cubicBezTo>
                        <a:pt x="244" y="2952"/>
                        <a:pt x="396" y="2192"/>
                        <a:pt x="1065" y="1463"/>
                      </a:cubicBezTo>
                      <a:cubicBezTo>
                        <a:pt x="1916" y="521"/>
                        <a:pt x="3071" y="338"/>
                        <a:pt x="3739" y="308"/>
                      </a:cubicBezTo>
                      <a:cubicBezTo>
                        <a:pt x="3831" y="186"/>
                        <a:pt x="3861" y="65"/>
                        <a:pt x="3952" y="4"/>
                      </a:cubicBezTo>
                      <a:cubicBezTo>
                        <a:pt x="3900" y="2"/>
                        <a:pt x="3844" y="0"/>
                        <a:pt x="378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31"/>
                <p:cNvSpPr/>
                <p:nvPr/>
              </p:nvSpPr>
              <p:spPr>
                <a:xfrm>
                  <a:off x="4500394" y="4315403"/>
                  <a:ext cx="17003" cy="19357"/>
                </a:xfrm>
                <a:custGeom>
                  <a:rect b="b" l="l" r="r" t="t"/>
                  <a:pathLst>
                    <a:path extrusionOk="0" h="1143" w="1004">
                      <a:moveTo>
                        <a:pt x="269" y="0"/>
                      </a:moveTo>
                      <a:cubicBezTo>
                        <a:pt x="223" y="0"/>
                        <a:pt x="172" y="15"/>
                        <a:pt x="122" y="40"/>
                      </a:cubicBezTo>
                      <a:cubicBezTo>
                        <a:pt x="61" y="131"/>
                        <a:pt x="0" y="253"/>
                        <a:pt x="91" y="344"/>
                      </a:cubicBezTo>
                      <a:lnTo>
                        <a:pt x="608" y="1074"/>
                      </a:lnTo>
                      <a:cubicBezTo>
                        <a:pt x="654" y="1119"/>
                        <a:pt x="707" y="1142"/>
                        <a:pt x="756" y="1142"/>
                      </a:cubicBezTo>
                      <a:cubicBezTo>
                        <a:pt x="806" y="1142"/>
                        <a:pt x="851" y="1119"/>
                        <a:pt x="882" y="1074"/>
                      </a:cubicBezTo>
                      <a:cubicBezTo>
                        <a:pt x="943" y="983"/>
                        <a:pt x="1003" y="891"/>
                        <a:pt x="912" y="770"/>
                      </a:cubicBezTo>
                      <a:lnTo>
                        <a:pt x="426" y="101"/>
                      </a:lnTo>
                      <a:cubicBezTo>
                        <a:pt x="390" y="30"/>
                        <a:pt x="334" y="0"/>
                        <a:pt x="2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31"/>
                <p:cNvSpPr/>
                <p:nvPr/>
              </p:nvSpPr>
              <p:spPr>
                <a:xfrm>
                  <a:off x="4517381" y="4314997"/>
                  <a:ext cx="16478" cy="18849"/>
                </a:xfrm>
                <a:custGeom>
                  <a:rect b="b" l="l" r="r" t="t"/>
                  <a:pathLst>
                    <a:path extrusionOk="0" h="1113" w="973">
                      <a:moveTo>
                        <a:pt x="236" y="1"/>
                      </a:moveTo>
                      <a:cubicBezTo>
                        <a:pt x="196" y="1"/>
                        <a:pt x="157" y="11"/>
                        <a:pt x="122" y="34"/>
                      </a:cubicBezTo>
                      <a:cubicBezTo>
                        <a:pt x="31" y="125"/>
                        <a:pt x="0" y="216"/>
                        <a:pt x="61" y="338"/>
                      </a:cubicBezTo>
                      <a:lnTo>
                        <a:pt x="608" y="1067"/>
                      </a:lnTo>
                      <a:cubicBezTo>
                        <a:pt x="639" y="1098"/>
                        <a:pt x="684" y="1113"/>
                        <a:pt x="734" y="1113"/>
                      </a:cubicBezTo>
                      <a:cubicBezTo>
                        <a:pt x="783" y="1113"/>
                        <a:pt x="836" y="1098"/>
                        <a:pt x="882" y="1067"/>
                      </a:cubicBezTo>
                      <a:cubicBezTo>
                        <a:pt x="943" y="976"/>
                        <a:pt x="973" y="885"/>
                        <a:pt x="912" y="763"/>
                      </a:cubicBezTo>
                      <a:lnTo>
                        <a:pt x="426" y="64"/>
                      </a:lnTo>
                      <a:cubicBezTo>
                        <a:pt x="369" y="27"/>
                        <a:pt x="302" y="1"/>
                        <a:pt x="236"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31"/>
                <p:cNvSpPr/>
                <p:nvPr/>
              </p:nvSpPr>
              <p:spPr>
                <a:xfrm>
                  <a:off x="4484947" y="4312829"/>
                  <a:ext cx="17003" cy="19357"/>
                </a:xfrm>
                <a:custGeom>
                  <a:rect b="b" l="l" r="r" t="t"/>
                  <a:pathLst>
                    <a:path extrusionOk="0" h="1143" w="1004">
                      <a:moveTo>
                        <a:pt x="595" y="1055"/>
                      </a:moveTo>
                      <a:cubicBezTo>
                        <a:pt x="596" y="1059"/>
                        <a:pt x="599" y="1065"/>
                        <a:pt x="608" y="1074"/>
                      </a:cubicBezTo>
                      <a:lnTo>
                        <a:pt x="595" y="1055"/>
                      </a:lnTo>
                      <a:close/>
                      <a:moveTo>
                        <a:pt x="269" y="0"/>
                      </a:moveTo>
                      <a:cubicBezTo>
                        <a:pt x="223" y="0"/>
                        <a:pt x="172" y="15"/>
                        <a:pt x="122" y="40"/>
                      </a:cubicBezTo>
                      <a:cubicBezTo>
                        <a:pt x="61" y="132"/>
                        <a:pt x="0" y="253"/>
                        <a:pt x="92" y="344"/>
                      </a:cubicBezTo>
                      <a:lnTo>
                        <a:pt x="595" y="1055"/>
                      </a:lnTo>
                      <a:cubicBezTo>
                        <a:pt x="594" y="1052"/>
                        <a:pt x="595" y="1051"/>
                        <a:pt x="597" y="1051"/>
                      </a:cubicBezTo>
                      <a:cubicBezTo>
                        <a:pt x="601" y="1051"/>
                        <a:pt x="608" y="1059"/>
                        <a:pt x="608" y="1074"/>
                      </a:cubicBezTo>
                      <a:cubicBezTo>
                        <a:pt x="654" y="1119"/>
                        <a:pt x="707" y="1142"/>
                        <a:pt x="756" y="1142"/>
                      </a:cubicBezTo>
                      <a:cubicBezTo>
                        <a:pt x="806" y="1142"/>
                        <a:pt x="851" y="1119"/>
                        <a:pt x="882" y="1074"/>
                      </a:cubicBezTo>
                      <a:cubicBezTo>
                        <a:pt x="973" y="1013"/>
                        <a:pt x="1003" y="891"/>
                        <a:pt x="912" y="770"/>
                      </a:cubicBezTo>
                      <a:lnTo>
                        <a:pt x="426" y="101"/>
                      </a:lnTo>
                      <a:cubicBezTo>
                        <a:pt x="390" y="30"/>
                        <a:pt x="334" y="0"/>
                        <a:pt x="269"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31"/>
                <p:cNvSpPr/>
                <p:nvPr/>
              </p:nvSpPr>
              <p:spPr>
                <a:xfrm>
                  <a:off x="4469501" y="4309695"/>
                  <a:ext cx="17003" cy="19001"/>
                </a:xfrm>
                <a:custGeom>
                  <a:rect b="b" l="l" r="r" t="t"/>
                  <a:pathLst>
                    <a:path extrusionOk="0" h="1122" w="1004">
                      <a:moveTo>
                        <a:pt x="281" y="1"/>
                      </a:moveTo>
                      <a:cubicBezTo>
                        <a:pt x="231" y="1"/>
                        <a:pt x="177" y="16"/>
                        <a:pt x="122" y="43"/>
                      </a:cubicBezTo>
                      <a:cubicBezTo>
                        <a:pt x="61" y="134"/>
                        <a:pt x="1" y="225"/>
                        <a:pt x="92" y="347"/>
                      </a:cubicBezTo>
                      <a:lnTo>
                        <a:pt x="608" y="1076"/>
                      </a:lnTo>
                      <a:cubicBezTo>
                        <a:pt x="654" y="1107"/>
                        <a:pt x="707" y="1122"/>
                        <a:pt x="757" y="1122"/>
                      </a:cubicBezTo>
                      <a:cubicBezTo>
                        <a:pt x="806" y="1122"/>
                        <a:pt x="852" y="1107"/>
                        <a:pt x="882" y="1076"/>
                      </a:cubicBezTo>
                      <a:cubicBezTo>
                        <a:pt x="973" y="985"/>
                        <a:pt x="1004" y="894"/>
                        <a:pt x="912" y="772"/>
                      </a:cubicBezTo>
                      <a:lnTo>
                        <a:pt x="426" y="73"/>
                      </a:lnTo>
                      <a:cubicBezTo>
                        <a:pt x="393" y="23"/>
                        <a:pt x="341" y="1"/>
                        <a:pt x="281"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31"/>
                <p:cNvSpPr/>
                <p:nvPr/>
              </p:nvSpPr>
              <p:spPr>
                <a:xfrm>
                  <a:off x="4453547" y="4305885"/>
                  <a:ext cx="17003" cy="19086"/>
                </a:xfrm>
                <a:custGeom>
                  <a:rect b="b" l="l" r="r" t="t"/>
                  <a:pathLst>
                    <a:path extrusionOk="0" h="1127" w="1004">
                      <a:moveTo>
                        <a:pt x="261" y="0"/>
                      </a:moveTo>
                      <a:cubicBezTo>
                        <a:pt x="218" y="0"/>
                        <a:pt x="173" y="17"/>
                        <a:pt x="122" y="55"/>
                      </a:cubicBezTo>
                      <a:cubicBezTo>
                        <a:pt x="31" y="116"/>
                        <a:pt x="0" y="238"/>
                        <a:pt x="91" y="359"/>
                      </a:cubicBezTo>
                      <a:lnTo>
                        <a:pt x="608" y="1058"/>
                      </a:lnTo>
                      <a:cubicBezTo>
                        <a:pt x="654" y="1104"/>
                        <a:pt x="699" y="1127"/>
                        <a:pt x="745" y="1127"/>
                      </a:cubicBezTo>
                      <a:cubicBezTo>
                        <a:pt x="791" y="1127"/>
                        <a:pt x="836" y="1104"/>
                        <a:pt x="882" y="1058"/>
                      </a:cubicBezTo>
                      <a:cubicBezTo>
                        <a:pt x="943" y="997"/>
                        <a:pt x="1003" y="876"/>
                        <a:pt x="912" y="754"/>
                      </a:cubicBezTo>
                      <a:lnTo>
                        <a:pt x="426" y="86"/>
                      </a:lnTo>
                      <a:cubicBezTo>
                        <a:pt x="373" y="33"/>
                        <a:pt x="320" y="0"/>
                        <a:pt x="261"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31"/>
                <p:cNvSpPr/>
                <p:nvPr/>
              </p:nvSpPr>
              <p:spPr>
                <a:xfrm>
                  <a:off x="4437067" y="4300567"/>
                  <a:ext cx="16495" cy="19255"/>
                </a:xfrm>
                <a:custGeom>
                  <a:rect b="b" l="l" r="r" t="t"/>
                  <a:pathLst>
                    <a:path extrusionOk="0" h="1137" w="974">
                      <a:moveTo>
                        <a:pt x="255" y="0"/>
                      </a:moveTo>
                      <a:cubicBezTo>
                        <a:pt x="205" y="0"/>
                        <a:pt x="148" y="23"/>
                        <a:pt x="92" y="65"/>
                      </a:cubicBezTo>
                      <a:cubicBezTo>
                        <a:pt x="31" y="126"/>
                        <a:pt x="1" y="248"/>
                        <a:pt x="61" y="369"/>
                      </a:cubicBezTo>
                      <a:lnTo>
                        <a:pt x="591" y="1047"/>
                      </a:lnTo>
                      <a:lnTo>
                        <a:pt x="591" y="1047"/>
                      </a:lnTo>
                      <a:cubicBezTo>
                        <a:pt x="589" y="1046"/>
                        <a:pt x="587" y="1045"/>
                        <a:pt x="586" y="1045"/>
                      </a:cubicBezTo>
                      <a:cubicBezTo>
                        <a:pt x="578" y="1045"/>
                        <a:pt x="578" y="1053"/>
                        <a:pt x="608" y="1068"/>
                      </a:cubicBezTo>
                      <a:lnTo>
                        <a:pt x="591" y="1047"/>
                      </a:lnTo>
                      <a:lnTo>
                        <a:pt x="591" y="1047"/>
                      </a:lnTo>
                      <a:cubicBezTo>
                        <a:pt x="599" y="1049"/>
                        <a:pt x="608" y="1056"/>
                        <a:pt x="608" y="1068"/>
                      </a:cubicBezTo>
                      <a:cubicBezTo>
                        <a:pt x="639" y="1114"/>
                        <a:pt x="684" y="1137"/>
                        <a:pt x="730" y="1137"/>
                      </a:cubicBezTo>
                      <a:cubicBezTo>
                        <a:pt x="776" y="1137"/>
                        <a:pt x="821" y="1114"/>
                        <a:pt x="852" y="1068"/>
                      </a:cubicBezTo>
                      <a:cubicBezTo>
                        <a:pt x="943" y="1007"/>
                        <a:pt x="973" y="886"/>
                        <a:pt x="912" y="764"/>
                      </a:cubicBezTo>
                      <a:lnTo>
                        <a:pt x="396" y="96"/>
                      </a:lnTo>
                      <a:cubicBezTo>
                        <a:pt x="363" y="30"/>
                        <a:pt x="313" y="0"/>
                        <a:pt x="255"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31"/>
                <p:cNvSpPr/>
                <p:nvPr/>
              </p:nvSpPr>
              <p:spPr>
                <a:xfrm>
                  <a:off x="4556505" y="3921219"/>
                  <a:ext cx="695961" cy="419548"/>
                </a:xfrm>
                <a:custGeom>
                  <a:rect b="b" l="l" r="r" t="t"/>
                  <a:pathLst>
                    <a:path extrusionOk="0" h="24774" w="41096">
                      <a:moveTo>
                        <a:pt x="0" y="22311"/>
                      </a:moveTo>
                      <a:lnTo>
                        <a:pt x="3891" y="24773"/>
                      </a:lnTo>
                      <a:cubicBezTo>
                        <a:pt x="3891" y="24773"/>
                        <a:pt x="6931" y="21946"/>
                        <a:pt x="10669" y="18603"/>
                      </a:cubicBezTo>
                      <a:cubicBezTo>
                        <a:pt x="14438" y="15259"/>
                        <a:pt x="17934" y="11369"/>
                        <a:pt x="19423" y="8390"/>
                      </a:cubicBezTo>
                      <a:cubicBezTo>
                        <a:pt x="19423" y="8390"/>
                        <a:pt x="30518" y="13162"/>
                        <a:pt x="36506" y="12007"/>
                      </a:cubicBezTo>
                      <a:cubicBezTo>
                        <a:pt x="39028" y="11521"/>
                        <a:pt x="40153" y="9788"/>
                        <a:pt x="40609" y="7965"/>
                      </a:cubicBezTo>
                      <a:cubicBezTo>
                        <a:pt x="40700" y="7721"/>
                        <a:pt x="40731" y="7448"/>
                        <a:pt x="40761" y="7144"/>
                      </a:cubicBezTo>
                      <a:cubicBezTo>
                        <a:pt x="41095" y="4834"/>
                        <a:pt x="40579" y="2585"/>
                        <a:pt x="40579" y="2585"/>
                      </a:cubicBezTo>
                      <a:cubicBezTo>
                        <a:pt x="40579" y="2585"/>
                        <a:pt x="26475" y="1"/>
                        <a:pt x="19180" y="214"/>
                      </a:cubicBezTo>
                      <a:cubicBezTo>
                        <a:pt x="18694" y="214"/>
                        <a:pt x="18207" y="244"/>
                        <a:pt x="17782" y="335"/>
                      </a:cubicBezTo>
                      <a:cubicBezTo>
                        <a:pt x="17083" y="396"/>
                        <a:pt x="16505" y="518"/>
                        <a:pt x="16019" y="670"/>
                      </a:cubicBezTo>
                      <a:cubicBezTo>
                        <a:pt x="15107" y="1034"/>
                        <a:pt x="13952" y="1977"/>
                        <a:pt x="12675" y="3344"/>
                      </a:cubicBezTo>
                      <a:cubicBezTo>
                        <a:pt x="12645" y="3375"/>
                        <a:pt x="12615" y="3436"/>
                        <a:pt x="12523" y="3496"/>
                      </a:cubicBezTo>
                      <a:cubicBezTo>
                        <a:pt x="7235" y="9424"/>
                        <a:pt x="0" y="22311"/>
                        <a:pt x="0" y="2231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31"/>
                <p:cNvSpPr/>
                <p:nvPr/>
              </p:nvSpPr>
              <p:spPr>
                <a:xfrm>
                  <a:off x="4806185" y="4060218"/>
                  <a:ext cx="187894" cy="110179"/>
                </a:xfrm>
                <a:custGeom>
                  <a:rect b="b" l="l" r="r" t="t"/>
                  <a:pathLst>
                    <a:path extrusionOk="0" h="6506" w="11095">
                      <a:moveTo>
                        <a:pt x="4712" y="1"/>
                      </a:moveTo>
                      <a:cubicBezTo>
                        <a:pt x="4681" y="1"/>
                        <a:pt x="4651" y="31"/>
                        <a:pt x="4590" y="122"/>
                      </a:cubicBezTo>
                      <a:cubicBezTo>
                        <a:pt x="4590" y="153"/>
                        <a:pt x="3161" y="3770"/>
                        <a:pt x="91" y="6141"/>
                      </a:cubicBezTo>
                      <a:cubicBezTo>
                        <a:pt x="0" y="6232"/>
                        <a:pt x="0" y="6293"/>
                        <a:pt x="31" y="6384"/>
                      </a:cubicBezTo>
                      <a:cubicBezTo>
                        <a:pt x="91" y="6445"/>
                        <a:pt x="122" y="6505"/>
                        <a:pt x="183" y="6505"/>
                      </a:cubicBezTo>
                      <a:cubicBezTo>
                        <a:pt x="243" y="6505"/>
                        <a:pt x="274" y="6505"/>
                        <a:pt x="274" y="6445"/>
                      </a:cubicBezTo>
                      <a:cubicBezTo>
                        <a:pt x="3009" y="4317"/>
                        <a:pt x="4499" y="1247"/>
                        <a:pt x="4833" y="457"/>
                      </a:cubicBezTo>
                      <a:cubicBezTo>
                        <a:pt x="6262" y="1277"/>
                        <a:pt x="10639" y="2584"/>
                        <a:pt x="10821" y="2615"/>
                      </a:cubicBezTo>
                      <a:cubicBezTo>
                        <a:pt x="10837" y="2620"/>
                        <a:pt x="10854" y="2623"/>
                        <a:pt x="10872" y="2623"/>
                      </a:cubicBezTo>
                      <a:cubicBezTo>
                        <a:pt x="10953" y="2623"/>
                        <a:pt x="11039" y="2568"/>
                        <a:pt x="11064" y="2493"/>
                      </a:cubicBezTo>
                      <a:cubicBezTo>
                        <a:pt x="11095" y="2432"/>
                        <a:pt x="11034" y="2311"/>
                        <a:pt x="10943" y="2280"/>
                      </a:cubicBezTo>
                      <a:cubicBezTo>
                        <a:pt x="10912" y="2280"/>
                        <a:pt x="6019" y="821"/>
                        <a:pt x="4864" y="31"/>
                      </a:cubicBezTo>
                      <a:cubicBezTo>
                        <a:pt x="4833" y="1"/>
                        <a:pt x="4742" y="1"/>
                        <a:pt x="4712"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31"/>
                <p:cNvSpPr/>
                <p:nvPr/>
              </p:nvSpPr>
              <p:spPr>
                <a:xfrm>
                  <a:off x="4566277" y="4277160"/>
                  <a:ext cx="72600" cy="49230"/>
                </a:xfrm>
                <a:custGeom>
                  <a:rect b="b" l="l" r="r" t="t"/>
                  <a:pathLst>
                    <a:path extrusionOk="0" h="2907" w="4287">
                      <a:moveTo>
                        <a:pt x="168" y="0"/>
                      </a:moveTo>
                      <a:cubicBezTo>
                        <a:pt x="106" y="0"/>
                        <a:pt x="51" y="22"/>
                        <a:pt x="31" y="79"/>
                      </a:cubicBezTo>
                      <a:cubicBezTo>
                        <a:pt x="1" y="140"/>
                        <a:pt x="1" y="262"/>
                        <a:pt x="62" y="292"/>
                      </a:cubicBezTo>
                      <a:lnTo>
                        <a:pt x="4013" y="2876"/>
                      </a:lnTo>
                      <a:cubicBezTo>
                        <a:pt x="4074" y="2906"/>
                        <a:pt x="4104" y="2906"/>
                        <a:pt x="4135" y="2906"/>
                      </a:cubicBezTo>
                      <a:cubicBezTo>
                        <a:pt x="4165" y="2906"/>
                        <a:pt x="4256" y="2876"/>
                        <a:pt x="4256" y="2845"/>
                      </a:cubicBezTo>
                      <a:cubicBezTo>
                        <a:pt x="4287" y="2754"/>
                        <a:pt x="4287" y="2663"/>
                        <a:pt x="4226" y="2602"/>
                      </a:cubicBezTo>
                      <a:lnTo>
                        <a:pt x="274" y="19"/>
                      </a:lnTo>
                      <a:cubicBezTo>
                        <a:pt x="241" y="7"/>
                        <a:pt x="204" y="0"/>
                        <a:pt x="168"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31"/>
                <p:cNvSpPr/>
                <p:nvPr/>
              </p:nvSpPr>
              <p:spPr>
                <a:xfrm>
                  <a:off x="4618798" y="4030884"/>
                  <a:ext cx="629559" cy="285185"/>
                </a:xfrm>
                <a:custGeom>
                  <a:rect b="b" l="l" r="r" t="t"/>
                  <a:pathLst>
                    <a:path extrusionOk="0" h="16840" w="37175">
                      <a:moveTo>
                        <a:pt x="14742" y="0"/>
                      </a:moveTo>
                      <a:cubicBezTo>
                        <a:pt x="14712" y="0"/>
                        <a:pt x="14681" y="61"/>
                        <a:pt x="14681" y="122"/>
                      </a:cubicBezTo>
                      <a:cubicBezTo>
                        <a:pt x="14681" y="152"/>
                        <a:pt x="12918" y="4620"/>
                        <a:pt x="9848" y="7356"/>
                      </a:cubicBezTo>
                      <a:cubicBezTo>
                        <a:pt x="6718" y="10122"/>
                        <a:pt x="274" y="16505"/>
                        <a:pt x="183" y="16566"/>
                      </a:cubicBezTo>
                      <a:cubicBezTo>
                        <a:pt x="0" y="16657"/>
                        <a:pt x="0" y="16718"/>
                        <a:pt x="91" y="16809"/>
                      </a:cubicBezTo>
                      <a:cubicBezTo>
                        <a:pt x="122" y="16839"/>
                        <a:pt x="152" y="16839"/>
                        <a:pt x="243" y="16839"/>
                      </a:cubicBezTo>
                      <a:cubicBezTo>
                        <a:pt x="274" y="16839"/>
                        <a:pt x="304" y="16839"/>
                        <a:pt x="365" y="16809"/>
                      </a:cubicBezTo>
                      <a:cubicBezTo>
                        <a:pt x="426" y="16718"/>
                        <a:pt x="6870" y="10365"/>
                        <a:pt x="10000" y="7599"/>
                      </a:cubicBezTo>
                      <a:cubicBezTo>
                        <a:pt x="12797" y="5137"/>
                        <a:pt x="14529" y="1277"/>
                        <a:pt x="14864" y="426"/>
                      </a:cubicBezTo>
                      <a:cubicBezTo>
                        <a:pt x="15988" y="882"/>
                        <a:pt x="23223" y="3617"/>
                        <a:pt x="29910" y="4012"/>
                      </a:cubicBezTo>
                      <a:cubicBezTo>
                        <a:pt x="30143" y="4024"/>
                        <a:pt x="30370" y="4030"/>
                        <a:pt x="30590" y="4030"/>
                      </a:cubicBezTo>
                      <a:cubicBezTo>
                        <a:pt x="33238" y="4030"/>
                        <a:pt x="34946" y="3224"/>
                        <a:pt x="35928" y="2523"/>
                      </a:cubicBezTo>
                      <a:cubicBezTo>
                        <a:pt x="36414" y="2189"/>
                        <a:pt x="36749" y="1793"/>
                        <a:pt x="37022" y="1490"/>
                      </a:cubicBezTo>
                      <a:cubicBezTo>
                        <a:pt x="37083" y="1216"/>
                        <a:pt x="37144" y="973"/>
                        <a:pt x="37174" y="669"/>
                      </a:cubicBezTo>
                      <a:lnTo>
                        <a:pt x="37174" y="669"/>
                      </a:lnTo>
                      <a:cubicBezTo>
                        <a:pt x="37113" y="730"/>
                        <a:pt x="37022" y="912"/>
                        <a:pt x="36870" y="1125"/>
                      </a:cubicBezTo>
                      <a:cubicBezTo>
                        <a:pt x="36627" y="1429"/>
                        <a:pt x="36262" y="1824"/>
                        <a:pt x="35685" y="2219"/>
                      </a:cubicBezTo>
                      <a:cubicBezTo>
                        <a:pt x="34736" y="2889"/>
                        <a:pt x="33121" y="3636"/>
                        <a:pt x="30627" y="3636"/>
                      </a:cubicBezTo>
                      <a:cubicBezTo>
                        <a:pt x="30405" y="3636"/>
                        <a:pt x="30176" y="3630"/>
                        <a:pt x="29940" y="3617"/>
                      </a:cubicBezTo>
                      <a:cubicBezTo>
                        <a:pt x="22767" y="3252"/>
                        <a:pt x="14925" y="61"/>
                        <a:pt x="14864"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31"/>
                <p:cNvSpPr/>
                <p:nvPr/>
              </p:nvSpPr>
              <p:spPr>
                <a:xfrm>
                  <a:off x="5129472" y="3125196"/>
                  <a:ext cx="196649" cy="198495"/>
                </a:xfrm>
                <a:custGeom>
                  <a:rect b="b" l="l" r="r" t="t"/>
                  <a:pathLst>
                    <a:path extrusionOk="0" h="11721" w="11612">
                      <a:moveTo>
                        <a:pt x="7341" y="0"/>
                      </a:moveTo>
                      <a:cubicBezTo>
                        <a:pt x="6057" y="0"/>
                        <a:pt x="5107" y="1620"/>
                        <a:pt x="5107" y="1620"/>
                      </a:cubicBezTo>
                      <a:cubicBezTo>
                        <a:pt x="5107" y="1620"/>
                        <a:pt x="4705" y="1389"/>
                        <a:pt x="4124" y="1389"/>
                      </a:cubicBezTo>
                      <a:cubicBezTo>
                        <a:pt x="3788" y="1389"/>
                        <a:pt x="3392" y="1466"/>
                        <a:pt x="2980" y="1711"/>
                      </a:cubicBezTo>
                      <a:cubicBezTo>
                        <a:pt x="1885" y="2350"/>
                        <a:pt x="2524" y="4477"/>
                        <a:pt x="2524" y="4477"/>
                      </a:cubicBezTo>
                      <a:cubicBezTo>
                        <a:pt x="2524" y="4477"/>
                        <a:pt x="2183" y="4302"/>
                        <a:pt x="1744" y="4302"/>
                      </a:cubicBezTo>
                      <a:cubicBezTo>
                        <a:pt x="1386" y="4302"/>
                        <a:pt x="964" y="4419"/>
                        <a:pt x="609" y="4842"/>
                      </a:cubicBezTo>
                      <a:cubicBezTo>
                        <a:pt x="1" y="5420"/>
                        <a:pt x="670" y="6453"/>
                        <a:pt x="1247" y="7152"/>
                      </a:cubicBezTo>
                      <a:cubicBezTo>
                        <a:pt x="1581" y="7517"/>
                        <a:pt x="2463" y="8399"/>
                        <a:pt x="2463" y="8399"/>
                      </a:cubicBezTo>
                      <a:lnTo>
                        <a:pt x="3739" y="9341"/>
                      </a:lnTo>
                      <a:lnTo>
                        <a:pt x="4834" y="10283"/>
                      </a:lnTo>
                      <a:cubicBezTo>
                        <a:pt x="4834" y="10283"/>
                        <a:pt x="7360" y="11720"/>
                        <a:pt x="8486" y="11720"/>
                      </a:cubicBezTo>
                      <a:cubicBezTo>
                        <a:pt x="8650" y="11720"/>
                        <a:pt x="8784" y="11690"/>
                        <a:pt x="8876" y="11620"/>
                      </a:cubicBezTo>
                      <a:cubicBezTo>
                        <a:pt x="9302" y="11286"/>
                        <a:pt x="9271" y="10709"/>
                        <a:pt x="9180" y="10344"/>
                      </a:cubicBezTo>
                      <a:cubicBezTo>
                        <a:pt x="9120" y="10101"/>
                        <a:pt x="9028" y="9918"/>
                        <a:pt x="9028" y="9918"/>
                      </a:cubicBezTo>
                      <a:lnTo>
                        <a:pt x="9028" y="9918"/>
                      </a:lnTo>
                      <a:cubicBezTo>
                        <a:pt x="9028" y="9918"/>
                        <a:pt x="9120" y="9949"/>
                        <a:pt x="9271" y="9979"/>
                      </a:cubicBezTo>
                      <a:cubicBezTo>
                        <a:pt x="9370" y="10006"/>
                        <a:pt x="9492" y="10028"/>
                        <a:pt x="9623" y="10028"/>
                      </a:cubicBezTo>
                      <a:cubicBezTo>
                        <a:pt x="9938" y="10028"/>
                        <a:pt x="10303" y="9904"/>
                        <a:pt x="10518" y="9432"/>
                      </a:cubicBezTo>
                      <a:cubicBezTo>
                        <a:pt x="10943" y="8429"/>
                        <a:pt x="9667" y="7243"/>
                        <a:pt x="9667" y="7243"/>
                      </a:cubicBezTo>
                      <a:cubicBezTo>
                        <a:pt x="9667" y="7243"/>
                        <a:pt x="10700" y="7243"/>
                        <a:pt x="11156" y="6423"/>
                      </a:cubicBezTo>
                      <a:cubicBezTo>
                        <a:pt x="11612" y="5572"/>
                        <a:pt x="9879" y="4022"/>
                        <a:pt x="9879" y="4022"/>
                      </a:cubicBezTo>
                      <a:cubicBezTo>
                        <a:pt x="9879" y="4022"/>
                        <a:pt x="10487" y="3900"/>
                        <a:pt x="10183" y="2836"/>
                      </a:cubicBezTo>
                      <a:cubicBezTo>
                        <a:pt x="10003" y="2134"/>
                        <a:pt x="9424" y="2014"/>
                        <a:pt x="9052" y="2014"/>
                      </a:cubicBezTo>
                      <a:cubicBezTo>
                        <a:pt x="8861" y="2014"/>
                        <a:pt x="8724" y="2046"/>
                        <a:pt x="8724" y="2046"/>
                      </a:cubicBezTo>
                      <a:cubicBezTo>
                        <a:pt x="8724" y="2046"/>
                        <a:pt x="8907" y="161"/>
                        <a:pt x="7509" y="9"/>
                      </a:cubicBezTo>
                      <a:cubicBezTo>
                        <a:pt x="7452" y="3"/>
                        <a:pt x="7396" y="0"/>
                        <a:pt x="734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31"/>
                <p:cNvSpPr/>
                <p:nvPr/>
              </p:nvSpPr>
              <p:spPr>
                <a:xfrm>
                  <a:off x="5166022" y="3267430"/>
                  <a:ext cx="44810" cy="39137"/>
                </a:xfrm>
                <a:custGeom>
                  <a:rect b="b" l="l" r="r" t="t"/>
                  <a:pathLst>
                    <a:path extrusionOk="0" h="2311" w="2646">
                      <a:moveTo>
                        <a:pt x="305" y="1"/>
                      </a:moveTo>
                      <a:cubicBezTo>
                        <a:pt x="305" y="1"/>
                        <a:pt x="2037" y="426"/>
                        <a:pt x="2645" y="1885"/>
                      </a:cubicBezTo>
                      <a:cubicBezTo>
                        <a:pt x="2645" y="1885"/>
                        <a:pt x="2433" y="2250"/>
                        <a:pt x="1825" y="2311"/>
                      </a:cubicBezTo>
                      <a:cubicBezTo>
                        <a:pt x="1825" y="2311"/>
                        <a:pt x="1521" y="1338"/>
                        <a:pt x="183" y="760"/>
                      </a:cubicBezTo>
                      <a:cubicBezTo>
                        <a:pt x="183" y="730"/>
                        <a:pt x="1" y="274"/>
                        <a:pt x="305"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31"/>
                <p:cNvSpPr/>
                <p:nvPr/>
              </p:nvSpPr>
              <p:spPr>
                <a:xfrm>
                  <a:off x="5016217" y="3268023"/>
                  <a:ext cx="206438" cy="177530"/>
                </a:xfrm>
                <a:custGeom>
                  <a:rect b="b" l="l" r="r" t="t"/>
                  <a:pathLst>
                    <a:path extrusionOk="0" h="10483" w="12190">
                      <a:moveTo>
                        <a:pt x="6953" y="0"/>
                      </a:moveTo>
                      <a:cubicBezTo>
                        <a:pt x="6488" y="0"/>
                        <a:pt x="5968" y="28"/>
                        <a:pt x="5381" y="87"/>
                      </a:cubicBezTo>
                      <a:cubicBezTo>
                        <a:pt x="1916" y="452"/>
                        <a:pt x="1" y="2975"/>
                        <a:pt x="457" y="5741"/>
                      </a:cubicBezTo>
                      <a:cubicBezTo>
                        <a:pt x="761" y="7443"/>
                        <a:pt x="1916" y="7747"/>
                        <a:pt x="1916" y="7747"/>
                      </a:cubicBezTo>
                      <a:lnTo>
                        <a:pt x="8238" y="10482"/>
                      </a:lnTo>
                      <a:cubicBezTo>
                        <a:pt x="8238" y="10482"/>
                        <a:pt x="10031" y="9966"/>
                        <a:pt x="10943" y="8598"/>
                      </a:cubicBezTo>
                      <a:cubicBezTo>
                        <a:pt x="11885" y="7169"/>
                        <a:pt x="12189" y="4586"/>
                        <a:pt x="11338" y="2823"/>
                      </a:cubicBezTo>
                      <a:cubicBezTo>
                        <a:pt x="10624" y="1262"/>
                        <a:pt x="10071" y="0"/>
                        <a:pt x="6953"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31"/>
                <p:cNvSpPr/>
                <p:nvPr/>
              </p:nvSpPr>
              <p:spPr>
                <a:xfrm>
                  <a:off x="5035372" y="3388409"/>
                  <a:ext cx="30805" cy="43574"/>
                </a:xfrm>
                <a:custGeom>
                  <a:rect b="b" l="l" r="r" t="t"/>
                  <a:pathLst>
                    <a:path extrusionOk="0" h="2573" w="1819">
                      <a:moveTo>
                        <a:pt x="724" y="0"/>
                      </a:moveTo>
                      <a:cubicBezTo>
                        <a:pt x="724" y="0"/>
                        <a:pt x="146" y="61"/>
                        <a:pt x="86" y="791"/>
                      </a:cubicBezTo>
                      <a:cubicBezTo>
                        <a:pt x="1" y="1470"/>
                        <a:pt x="338" y="2572"/>
                        <a:pt x="950" y="2572"/>
                      </a:cubicBezTo>
                      <a:cubicBezTo>
                        <a:pt x="994" y="2572"/>
                        <a:pt x="1041" y="2566"/>
                        <a:pt x="1089" y="2554"/>
                      </a:cubicBezTo>
                      <a:cubicBezTo>
                        <a:pt x="1818" y="2341"/>
                        <a:pt x="724" y="0"/>
                        <a:pt x="724"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31"/>
                <p:cNvSpPr/>
                <p:nvPr/>
              </p:nvSpPr>
              <p:spPr>
                <a:xfrm>
                  <a:off x="5037845" y="3424399"/>
                  <a:ext cx="23184" cy="21846"/>
                </a:xfrm>
                <a:custGeom>
                  <a:rect b="b" l="l" r="r" t="t"/>
                  <a:pathLst>
                    <a:path extrusionOk="0" h="1290" w="1369">
                      <a:moveTo>
                        <a:pt x="674" y="1"/>
                      </a:moveTo>
                      <a:cubicBezTo>
                        <a:pt x="653" y="1"/>
                        <a:pt x="631" y="1"/>
                        <a:pt x="608" y="3"/>
                      </a:cubicBezTo>
                      <a:cubicBezTo>
                        <a:pt x="244" y="34"/>
                        <a:pt x="0" y="368"/>
                        <a:pt x="31" y="733"/>
                      </a:cubicBezTo>
                      <a:cubicBezTo>
                        <a:pt x="85" y="1060"/>
                        <a:pt x="360" y="1289"/>
                        <a:pt x="657" y="1289"/>
                      </a:cubicBezTo>
                      <a:cubicBezTo>
                        <a:pt x="691" y="1289"/>
                        <a:pt x="726" y="1286"/>
                        <a:pt x="760" y="1280"/>
                      </a:cubicBezTo>
                      <a:cubicBezTo>
                        <a:pt x="1155" y="1249"/>
                        <a:pt x="1368" y="915"/>
                        <a:pt x="1338" y="581"/>
                      </a:cubicBezTo>
                      <a:cubicBezTo>
                        <a:pt x="1309" y="237"/>
                        <a:pt x="1037" y="1"/>
                        <a:pt x="674" y="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31"/>
                <p:cNvSpPr/>
                <p:nvPr/>
              </p:nvSpPr>
              <p:spPr>
                <a:xfrm>
                  <a:off x="5083659" y="3430107"/>
                  <a:ext cx="102457" cy="122830"/>
                </a:xfrm>
                <a:custGeom>
                  <a:rect b="b" l="l" r="r" t="t"/>
                  <a:pathLst>
                    <a:path extrusionOk="0" h="7253" w="6050">
                      <a:moveTo>
                        <a:pt x="4833" y="1"/>
                      </a:moveTo>
                      <a:lnTo>
                        <a:pt x="4621" y="122"/>
                      </a:lnTo>
                      <a:lnTo>
                        <a:pt x="4378" y="304"/>
                      </a:lnTo>
                      <a:cubicBezTo>
                        <a:pt x="3375" y="1703"/>
                        <a:pt x="1885" y="2584"/>
                        <a:pt x="31" y="3070"/>
                      </a:cubicBezTo>
                      <a:cubicBezTo>
                        <a:pt x="31" y="3192"/>
                        <a:pt x="61" y="3344"/>
                        <a:pt x="61" y="3466"/>
                      </a:cubicBezTo>
                      <a:cubicBezTo>
                        <a:pt x="153" y="4043"/>
                        <a:pt x="183" y="4499"/>
                        <a:pt x="183" y="4894"/>
                      </a:cubicBezTo>
                      <a:lnTo>
                        <a:pt x="183" y="5350"/>
                      </a:lnTo>
                      <a:cubicBezTo>
                        <a:pt x="153" y="5745"/>
                        <a:pt x="122" y="6080"/>
                        <a:pt x="1" y="6475"/>
                      </a:cubicBezTo>
                      <a:cubicBezTo>
                        <a:pt x="1" y="6475"/>
                        <a:pt x="232" y="7252"/>
                        <a:pt x="1847" y="7252"/>
                      </a:cubicBezTo>
                      <a:cubicBezTo>
                        <a:pt x="2175" y="7252"/>
                        <a:pt x="2559" y="7220"/>
                        <a:pt x="3010" y="7143"/>
                      </a:cubicBezTo>
                      <a:cubicBezTo>
                        <a:pt x="5077" y="6809"/>
                        <a:pt x="6049" y="4894"/>
                        <a:pt x="6049" y="4894"/>
                      </a:cubicBezTo>
                      <a:cubicBezTo>
                        <a:pt x="5137" y="3435"/>
                        <a:pt x="4712" y="2098"/>
                        <a:pt x="4833" y="456"/>
                      </a:cubicBezTo>
                      <a:lnTo>
                        <a:pt x="4864" y="122"/>
                      </a:lnTo>
                      <a:lnTo>
                        <a:pt x="4833" y="1"/>
                      </a:ln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31"/>
                <p:cNvSpPr/>
                <p:nvPr/>
              </p:nvSpPr>
              <p:spPr>
                <a:xfrm>
                  <a:off x="5084167" y="3460474"/>
                  <a:ext cx="52007" cy="52532"/>
                </a:xfrm>
                <a:custGeom>
                  <a:rect b="b" l="l" r="r" t="t"/>
                  <a:pathLst>
                    <a:path extrusionOk="0" h="3102" w="3071">
                      <a:moveTo>
                        <a:pt x="3071" y="1"/>
                      </a:moveTo>
                      <a:lnTo>
                        <a:pt x="3071" y="1"/>
                      </a:lnTo>
                      <a:cubicBezTo>
                        <a:pt x="2279" y="736"/>
                        <a:pt x="1251" y="1287"/>
                        <a:pt x="328" y="1287"/>
                      </a:cubicBezTo>
                      <a:cubicBezTo>
                        <a:pt x="259" y="1287"/>
                        <a:pt x="190" y="1284"/>
                        <a:pt x="123" y="1277"/>
                      </a:cubicBezTo>
                      <a:lnTo>
                        <a:pt x="1" y="1277"/>
                      </a:lnTo>
                      <a:cubicBezTo>
                        <a:pt x="1" y="1399"/>
                        <a:pt x="31" y="1551"/>
                        <a:pt x="31" y="1673"/>
                      </a:cubicBezTo>
                      <a:cubicBezTo>
                        <a:pt x="123" y="2250"/>
                        <a:pt x="153" y="2706"/>
                        <a:pt x="153" y="3101"/>
                      </a:cubicBezTo>
                      <a:cubicBezTo>
                        <a:pt x="1855" y="2493"/>
                        <a:pt x="2706" y="913"/>
                        <a:pt x="3071"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6" name="Google Shape;826;p31"/>
                <p:cNvSpPr/>
                <p:nvPr/>
              </p:nvSpPr>
              <p:spPr>
                <a:xfrm>
                  <a:off x="5029089" y="3291599"/>
                  <a:ext cx="174007" cy="192703"/>
                </a:xfrm>
                <a:custGeom>
                  <a:rect b="b" l="l" r="r" t="t"/>
                  <a:pathLst>
                    <a:path extrusionOk="0" h="11379" w="10275">
                      <a:moveTo>
                        <a:pt x="5796" y="1"/>
                      </a:moveTo>
                      <a:cubicBezTo>
                        <a:pt x="5403" y="1"/>
                        <a:pt x="4972" y="39"/>
                        <a:pt x="4499" y="124"/>
                      </a:cubicBezTo>
                      <a:cubicBezTo>
                        <a:pt x="821" y="853"/>
                        <a:pt x="1" y="2677"/>
                        <a:pt x="365" y="4349"/>
                      </a:cubicBezTo>
                      <a:cubicBezTo>
                        <a:pt x="548" y="5200"/>
                        <a:pt x="1216" y="7175"/>
                        <a:pt x="1216" y="7175"/>
                      </a:cubicBezTo>
                      <a:lnTo>
                        <a:pt x="1216" y="7236"/>
                      </a:lnTo>
                      <a:cubicBezTo>
                        <a:pt x="1156" y="7419"/>
                        <a:pt x="1125" y="7601"/>
                        <a:pt x="1125" y="7844"/>
                      </a:cubicBezTo>
                      <a:cubicBezTo>
                        <a:pt x="1064" y="9273"/>
                        <a:pt x="1460" y="11157"/>
                        <a:pt x="2919" y="11340"/>
                      </a:cubicBezTo>
                      <a:cubicBezTo>
                        <a:pt x="2992" y="11340"/>
                        <a:pt x="3240" y="11379"/>
                        <a:pt x="3569" y="11379"/>
                      </a:cubicBezTo>
                      <a:cubicBezTo>
                        <a:pt x="3652" y="11379"/>
                        <a:pt x="3739" y="11376"/>
                        <a:pt x="3830" y="11370"/>
                      </a:cubicBezTo>
                      <a:cubicBezTo>
                        <a:pt x="5138" y="11188"/>
                        <a:pt x="7508" y="9972"/>
                        <a:pt x="8147" y="8179"/>
                      </a:cubicBezTo>
                      <a:cubicBezTo>
                        <a:pt x="8177" y="8148"/>
                        <a:pt x="8177" y="8148"/>
                        <a:pt x="8177" y="8118"/>
                      </a:cubicBezTo>
                      <a:cubicBezTo>
                        <a:pt x="8177" y="8027"/>
                        <a:pt x="8238" y="7996"/>
                        <a:pt x="8238" y="7905"/>
                      </a:cubicBezTo>
                      <a:lnTo>
                        <a:pt x="8268" y="7905"/>
                      </a:lnTo>
                      <a:cubicBezTo>
                        <a:pt x="9575" y="7753"/>
                        <a:pt x="10274" y="6446"/>
                        <a:pt x="10214" y="5443"/>
                      </a:cubicBezTo>
                      <a:cubicBezTo>
                        <a:pt x="10183" y="5109"/>
                        <a:pt x="10062" y="4683"/>
                        <a:pt x="9666" y="4531"/>
                      </a:cubicBezTo>
                      <a:cubicBezTo>
                        <a:pt x="9849" y="4349"/>
                        <a:pt x="9788" y="3072"/>
                        <a:pt x="9697" y="2890"/>
                      </a:cubicBezTo>
                      <a:cubicBezTo>
                        <a:pt x="9378" y="1828"/>
                        <a:pt x="8503" y="1"/>
                        <a:pt x="5796"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7" name="Google Shape;827;p31"/>
                <p:cNvSpPr/>
                <p:nvPr/>
              </p:nvSpPr>
              <p:spPr>
                <a:xfrm>
                  <a:off x="5028055" y="3286789"/>
                  <a:ext cx="175040" cy="117072"/>
                </a:xfrm>
                <a:custGeom>
                  <a:rect b="b" l="l" r="r" t="t"/>
                  <a:pathLst>
                    <a:path extrusionOk="0" h="6913" w="10336">
                      <a:moveTo>
                        <a:pt x="5691" y="0"/>
                      </a:moveTo>
                      <a:cubicBezTo>
                        <a:pt x="5510" y="0"/>
                        <a:pt x="5325" y="14"/>
                        <a:pt x="5138" y="43"/>
                      </a:cubicBezTo>
                      <a:cubicBezTo>
                        <a:pt x="2372" y="438"/>
                        <a:pt x="1" y="2049"/>
                        <a:pt x="92" y="4025"/>
                      </a:cubicBezTo>
                      <a:cubicBezTo>
                        <a:pt x="135" y="5406"/>
                        <a:pt x="340" y="5614"/>
                        <a:pt x="460" y="5614"/>
                      </a:cubicBezTo>
                      <a:cubicBezTo>
                        <a:pt x="512" y="5614"/>
                        <a:pt x="548" y="5575"/>
                        <a:pt x="548" y="5575"/>
                      </a:cubicBezTo>
                      <a:cubicBezTo>
                        <a:pt x="548" y="5575"/>
                        <a:pt x="487" y="5453"/>
                        <a:pt x="609" y="3873"/>
                      </a:cubicBezTo>
                      <a:cubicBezTo>
                        <a:pt x="710" y="2937"/>
                        <a:pt x="2759" y="2369"/>
                        <a:pt x="4031" y="2369"/>
                      </a:cubicBezTo>
                      <a:cubicBezTo>
                        <a:pt x="4658" y="2369"/>
                        <a:pt x="5097" y="2507"/>
                        <a:pt x="5016" y="2809"/>
                      </a:cubicBezTo>
                      <a:cubicBezTo>
                        <a:pt x="5016" y="2809"/>
                        <a:pt x="4986" y="3873"/>
                        <a:pt x="5928" y="4390"/>
                      </a:cubicBezTo>
                      <a:cubicBezTo>
                        <a:pt x="6475" y="4693"/>
                        <a:pt x="6931" y="4997"/>
                        <a:pt x="6749" y="5605"/>
                      </a:cubicBezTo>
                      <a:cubicBezTo>
                        <a:pt x="6506" y="6426"/>
                        <a:pt x="6749" y="6912"/>
                        <a:pt x="7205" y="6912"/>
                      </a:cubicBezTo>
                      <a:cubicBezTo>
                        <a:pt x="8025" y="6912"/>
                        <a:pt x="8025" y="5089"/>
                        <a:pt x="9727" y="4815"/>
                      </a:cubicBezTo>
                      <a:cubicBezTo>
                        <a:pt x="9727" y="4815"/>
                        <a:pt x="10335" y="4633"/>
                        <a:pt x="10183" y="3569"/>
                      </a:cubicBezTo>
                      <a:cubicBezTo>
                        <a:pt x="10042" y="2577"/>
                        <a:pt x="8183" y="0"/>
                        <a:pt x="5691"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8" name="Google Shape;828;p31"/>
                <p:cNvSpPr/>
                <p:nvPr/>
              </p:nvSpPr>
              <p:spPr>
                <a:xfrm>
                  <a:off x="5168596" y="3414627"/>
                  <a:ext cx="23184" cy="22236"/>
                </a:xfrm>
                <a:custGeom>
                  <a:rect b="b" l="l" r="r" t="t"/>
                  <a:pathLst>
                    <a:path extrusionOk="0" h="1313" w="1369">
                      <a:moveTo>
                        <a:pt x="660" y="0"/>
                      </a:moveTo>
                      <a:cubicBezTo>
                        <a:pt x="643" y="0"/>
                        <a:pt x="626" y="1"/>
                        <a:pt x="609" y="3"/>
                      </a:cubicBezTo>
                      <a:cubicBezTo>
                        <a:pt x="214" y="33"/>
                        <a:pt x="1" y="398"/>
                        <a:pt x="31" y="732"/>
                      </a:cubicBezTo>
                      <a:cubicBezTo>
                        <a:pt x="60" y="1076"/>
                        <a:pt x="386" y="1312"/>
                        <a:pt x="704" y="1312"/>
                      </a:cubicBezTo>
                      <a:cubicBezTo>
                        <a:pt x="723" y="1312"/>
                        <a:pt x="742" y="1311"/>
                        <a:pt x="761" y="1310"/>
                      </a:cubicBezTo>
                      <a:cubicBezTo>
                        <a:pt x="1126" y="1249"/>
                        <a:pt x="1369" y="915"/>
                        <a:pt x="1338" y="580"/>
                      </a:cubicBezTo>
                      <a:cubicBezTo>
                        <a:pt x="1281" y="263"/>
                        <a:pt x="977" y="0"/>
                        <a:pt x="660" y="0"/>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9" name="Google Shape;829;p31"/>
                <p:cNvSpPr/>
                <p:nvPr/>
              </p:nvSpPr>
              <p:spPr>
                <a:xfrm>
                  <a:off x="5068212" y="3429920"/>
                  <a:ext cx="28840" cy="13565"/>
                </a:xfrm>
                <a:custGeom>
                  <a:rect b="b" l="l" r="r" t="t"/>
                  <a:pathLst>
                    <a:path extrusionOk="0" h="801" w="1703">
                      <a:moveTo>
                        <a:pt x="1532" y="0"/>
                      </a:moveTo>
                      <a:cubicBezTo>
                        <a:pt x="1481" y="0"/>
                        <a:pt x="1429" y="34"/>
                        <a:pt x="1429" y="103"/>
                      </a:cubicBezTo>
                      <a:cubicBezTo>
                        <a:pt x="1429" y="103"/>
                        <a:pt x="1338" y="437"/>
                        <a:pt x="882" y="559"/>
                      </a:cubicBezTo>
                      <a:cubicBezTo>
                        <a:pt x="821" y="567"/>
                        <a:pt x="764" y="571"/>
                        <a:pt x="711" y="571"/>
                      </a:cubicBezTo>
                      <a:cubicBezTo>
                        <a:pt x="392" y="571"/>
                        <a:pt x="213" y="437"/>
                        <a:pt x="213" y="437"/>
                      </a:cubicBezTo>
                      <a:cubicBezTo>
                        <a:pt x="198" y="422"/>
                        <a:pt x="175" y="414"/>
                        <a:pt x="145" y="414"/>
                      </a:cubicBezTo>
                      <a:cubicBezTo>
                        <a:pt x="115" y="414"/>
                        <a:pt x="77" y="422"/>
                        <a:pt x="31" y="437"/>
                      </a:cubicBezTo>
                      <a:cubicBezTo>
                        <a:pt x="1" y="467"/>
                        <a:pt x="1" y="559"/>
                        <a:pt x="31" y="619"/>
                      </a:cubicBezTo>
                      <a:cubicBezTo>
                        <a:pt x="31" y="618"/>
                        <a:pt x="32" y="617"/>
                        <a:pt x="33" y="617"/>
                      </a:cubicBezTo>
                      <a:cubicBezTo>
                        <a:pt x="56" y="617"/>
                        <a:pt x="265" y="800"/>
                        <a:pt x="645" y="800"/>
                      </a:cubicBezTo>
                      <a:cubicBezTo>
                        <a:pt x="726" y="800"/>
                        <a:pt x="816" y="792"/>
                        <a:pt x="913" y="771"/>
                      </a:cubicBezTo>
                      <a:cubicBezTo>
                        <a:pt x="1490" y="650"/>
                        <a:pt x="1672" y="194"/>
                        <a:pt x="1672" y="163"/>
                      </a:cubicBezTo>
                      <a:cubicBezTo>
                        <a:pt x="1703" y="103"/>
                        <a:pt x="1672" y="12"/>
                        <a:pt x="1581" y="12"/>
                      </a:cubicBezTo>
                      <a:cubicBezTo>
                        <a:pt x="1566" y="4"/>
                        <a:pt x="1549" y="0"/>
                        <a:pt x="1532"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31"/>
                <p:cNvSpPr/>
                <p:nvPr/>
              </p:nvSpPr>
              <p:spPr>
                <a:xfrm>
                  <a:off x="5065130" y="3394591"/>
                  <a:ext cx="15462" cy="30381"/>
                </a:xfrm>
                <a:custGeom>
                  <a:rect b="b" l="l" r="r" t="t"/>
                  <a:pathLst>
                    <a:path extrusionOk="0" h="1794" w="913">
                      <a:moveTo>
                        <a:pt x="791" y="0"/>
                      </a:moveTo>
                      <a:cubicBezTo>
                        <a:pt x="760" y="0"/>
                        <a:pt x="669" y="31"/>
                        <a:pt x="669" y="122"/>
                      </a:cubicBezTo>
                      <a:cubicBezTo>
                        <a:pt x="639" y="669"/>
                        <a:pt x="395" y="1064"/>
                        <a:pt x="31" y="1338"/>
                      </a:cubicBezTo>
                      <a:cubicBezTo>
                        <a:pt x="0" y="1368"/>
                        <a:pt x="0" y="1398"/>
                        <a:pt x="0" y="1459"/>
                      </a:cubicBezTo>
                      <a:cubicBezTo>
                        <a:pt x="0" y="1490"/>
                        <a:pt x="31" y="1520"/>
                        <a:pt x="61" y="1520"/>
                      </a:cubicBezTo>
                      <a:lnTo>
                        <a:pt x="608" y="1794"/>
                      </a:lnTo>
                      <a:lnTo>
                        <a:pt x="669" y="1794"/>
                      </a:lnTo>
                      <a:cubicBezTo>
                        <a:pt x="699" y="1794"/>
                        <a:pt x="760" y="1763"/>
                        <a:pt x="699" y="1702"/>
                      </a:cubicBezTo>
                      <a:cubicBezTo>
                        <a:pt x="760" y="1642"/>
                        <a:pt x="760" y="1611"/>
                        <a:pt x="669" y="1550"/>
                      </a:cubicBezTo>
                      <a:lnTo>
                        <a:pt x="304" y="1368"/>
                      </a:lnTo>
                      <a:cubicBezTo>
                        <a:pt x="639" y="1064"/>
                        <a:pt x="821" y="699"/>
                        <a:pt x="912" y="122"/>
                      </a:cubicBezTo>
                      <a:cubicBezTo>
                        <a:pt x="912" y="91"/>
                        <a:pt x="851" y="0"/>
                        <a:pt x="791"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31"/>
                <p:cNvSpPr/>
                <p:nvPr/>
              </p:nvSpPr>
              <p:spPr>
                <a:xfrm>
                  <a:off x="5082473" y="3357008"/>
                  <a:ext cx="38781" cy="15970"/>
                </a:xfrm>
                <a:custGeom>
                  <a:rect b="b" l="l" r="r" t="t"/>
                  <a:pathLst>
                    <a:path extrusionOk="0" h="943" w="2290">
                      <a:moveTo>
                        <a:pt x="770" y="0"/>
                      </a:moveTo>
                      <a:cubicBezTo>
                        <a:pt x="557" y="0"/>
                        <a:pt x="375" y="61"/>
                        <a:pt x="253" y="152"/>
                      </a:cubicBezTo>
                      <a:cubicBezTo>
                        <a:pt x="0" y="321"/>
                        <a:pt x="163" y="645"/>
                        <a:pt x="429" y="645"/>
                      </a:cubicBezTo>
                      <a:cubicBezTo>
                        <a:pt x="451" y="645"/>
                        <a:pt x="473" y="643"/>
                        <a:pt x="496" y="639"/>
                      </a:cubicBezTo>
                      <a:cubicBezTo>
                        <a:pt x="557" y="639"/>
                        <a:pt x="648" y="608"/>
                        <a:pt x="770" y="608"/>
                      </a:cubicBezTo>
                      <a:cubicBezTo>
                        <a:pt x="809" y="604"/>
                        <a:pt x="850" y="602"/>
                        <a:pt x="893" y="602"/>
                      </a:cubicBezTo>
                      <a:cubicBezTo>
                        <a:pt x="1451" y="602"/>
                        <a:pt x="2289" y="943"/>
                        <a:pt x="2289" y="943"/>
                      </a:cubicBezTo>
                      <a:cubicBezTo>
                        <a:pt x="2289" y="943"/>
                        <a:pt x="1864" y="61"/>
                        <a:pt x="770"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2" name="Google Shape;832;p31"/>
                <p:cNvSpPr/>
                <p:nvPr/>
              </p:nvSpPr>
              <p:spPr>
                <a:xfrm>
                  <a:off x="5038353" y="3362580"/>
                  <a:ext cx="30906" cy="19153"/>
                </a:xfrm>
                <a:custGeom>
                  <a:rect b="b" l="l" r="r" t="t"/>
                  <a:pathLst>
                    <a:path extrusionOk="0" h="1131" w="1825">
                      <a:moveTo>
                        <a:pt x="1269" y="1"/>
                      </a:moveTo>
                      <a:cubicBezTo>
                        <a:pt x="1184" y="1"/>
                        <a:pt x="1094" y="10"/>
                        <a:pt x="1004" y="36"/>
                      </a:cubicBezTo>
                      <a:cubicBezTo>
                        <a:pt x="1" y="370"/>
                        <a:pt x="62" y="1130"/>
                        <a:pt x="62" y="1130"/>
                      </a:cubicBezTo>
                      <a:cubicBezTo>
                        <a:pt x="62" y="1130"/>
                        <a:pt x="669" y="735"/>
                        <a:pt x="1156" y="614"/>
                      </a:cubicBezTo>
                      <a:cubicBezTo>
                        <a:pt x="1277" y="583"/>
                        <a:pt x="1369" y="583"/>
                        <a:pt x="1460" y="583"/>
                      </a:cubicBezTo>
                      <a:cubicBezTo>
                        <a:pt x="1764" y="583"/>
                        <a:pt x="1824" y="158"/>
                        <a:pt x="1581" y="36"/>
                      </a:cubicBezTo>
                      <a:cubicBezTo>
                        <a:pt x="1494" y="19"/>
                        <a:pt x="1386" y="1"/>
                        <a:pt x="1269"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31"/>
                <p:cNvSpPr/>
                <p:nvPr/>
              </p:nvSpPr>
              <p:spPr>
                <a:xfrm>
                  <a:off x="5152642" y="3419471"/>
                  <a:ext cx="16495" cy="10652"/>
                </a:xfrm>
                <a:custGeom>
                  <a:rect b="b" l="l" r="r" t="t"/>
                  <a:pathLst>
                    <a:path extrusionOk="0" h="629" w="974">
                      <a:moveTo>
                        <a:pt x="159" y="1"/>
                      </a:moveTo>
                      <a:cubicBezTo>
                        <a:pt x="132" y="1"/>
                        <a:pt x="99" y="8"/>
                        <a:pt x="61" y="21"/>
                      </a:cubicBezTo>
                      <a:cubicBezTo>
                        <a:pt x="1" y="51"/>
                        <a:pt x="1" y="142"/>
                        <a:pt x="31" y="203"/>
                      </a:cubicBezTo>
                      <a:cubicBezTo>
                        <a:pt x="153" y="325"/>
                        <a:pt x="213" y="416"/>
                        <a:pt x="335" y="477"/>
                      </a:cubicBezTo>
                      <a:cubicBezTo>
                        <a:pt x="517" y="598"/>
                        <a:pt x="700" y="629"/>
                        <a:pt x="852" y="629"/>
                      </a:cubicBezTo>
                      <a:cubicBezTo>
                        <a:pt x="912" y="598"/>
                        <a:pt x="912" y="598"/>
                        <a:pt x="912" y="568"/>
                      </a:cubicBezTo>
                      <a:cubicBezTo>
                        <a:pt x="912" y="477"/>
                        <a:pt x="943" y="446"/>
                        <a:pt x="973" y="355"/>
                      </a:cubicBezTo>
                      <a:lnTo>
                        <a:pt x="821" y="355"/>
                      </a:lnTo>
                      <a:cubicBezTo>
                        <a:pt x="760" y="355"/>
                        <a:pt x="669" y="355"/>
                        <a:pt x="609" y="325"/>
                      </a:cubicBezTo>
                      <a:cubicBezTo>
                        <a:pt x="487" y="264"/>
                        <a:pt x="365" y="173"/>
                        <a:pt x="244" y="51"/>
                      </a:cubicBezTo>
                      <a:cubicBezTo>
                        <a:pt x="226" y="15"/>
                        <a:pt x="198" y="1"/>
                        <a:pt x="159"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31"/>
                <p:cNvSpPr/>
                <p:nvPr/>
              </p:nvSpPr>
              <p:spPr>
                <a:xfrm>
                  <a:off x="5162939" y="3381007"/>
                  <a:ext cx="26791" cy="31618"/>
                </a:xfrm>
                <a:custGeom>
                  <a:rect b="b" l="l" r="r" t="t"/>
                  <a:pathLst>
                    <a:path extrusionOk="0" h="1867" w="1582">
                      <a:moveTo>
                        <a:pt x="1418" y="1"/>
                      </a:moveTo>
                      <a:cubicBezTo>
                        <a:pt x="1401" y="1"/>
                        <a:pt x="1384" y="4"/>
                        <a:pt x="1368" y="12"/>
                      </a:cubicBezTo>
                      <a:cubicBezTo>
                        <a:pt x="1308" y="42"/>
                        <a:pt x="92" y="589"/>
                        <a:pt x="1" y="1714"/>
                      </a:cubicBezTo>
                      <a:cubicBezTo>
                        <a:pt x="1" y="1805"/>
                        <a:pt x="31" y="1866"/>
                        <a:pt x="92" y="1866"/>
                      </a:cubicBezTo>
                      <a:lnTo>
                        <a:pt x="183" y="1866"/>
                      </a:lnTo>
                      <a:cubicBezTo>
                        <a:pt x="213" y="1866"/>
                        <a:pt x="304" y="1805"/>
                        <a:pt x="304" y="1775"/>
                      </a:cubicBezTo>
                      <a:cubicBezTo>
                        <a:pt x="365" y="802"/>
                        <a:pt x="1460" y="285"/>
                        <a:pt x="1460" y="285"/>
                      </a:cubicBezTo>
                      <a:cubicBezTo>
                        <a:pt x="1551" y="255"/>
                        <a:pt x="1581" y="164"/>
                        <a:pt x="1551" y="103"/>
                      </a:cubicBezTo>
                      <a:cubicBezTo>
                        <a:pt x="1528" y="35"/>
                        <a:pt x="1471" y="1"/>
                        <a:pt x="1418"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5" name="Google Shape;835;p31"/>
                <p:cNvSpPr/>
                <p:nvPr/>
              </p:nvSpPr>
              <p:spPr>
                <a:xfrm>
                  <a:off x="5169121" y="3391915"/>
                  <a:ext cx="17511" cy="9890"/>
                </a:xfrm>
                <a:custGeom>
                  <a:rect b="b" l="l" r="r" t="t"/>
                  <a:pathLst>
                    <a:path extrusionOk="0" h="584" w="1034">
                      <a:moveTo>
                        <a:pt x="234" y="0"/>
                      </a:moveTo>
                      <a:cubicBezTo>
                        <a:pt x="198" y="0"/>
                        <a:pt x="160" y="2"/>
                        <a:pt x="122" y="6"/>
                      </a:cubicBezTo>
                      <a:cubicBezTo>
                        <a:pt x="31" y="6"/>
                        <a:pt x="0" y="97"/>
                        <a:pt x="0" y="158"/>
                      </a:cubicBezTo>
                      <a:cubicBezTo>
                        <a:pt x="0" y="249"/>
                        <a:pt x="91" y="280"/>
                        <a:pt x="152" y="280"/>
                      </a:cubicBezTo>
                      <a:cubicBezTo>
                        <a:pt x="175" y="278"/>
                        <a:pt x="198" y="277"/>
                        <a:pt x="220" y="277"/>
                      </a:cubicBezTo>
                      <a:cubicBezTo>
                        <a:pt x="572" y="277"/>
                        <a:pt x="760" y="493"/>
                        <a:pt x="760" y="493"/>
                      </a:cubicBezTo>
                      <a:cubicBezTo>
                        <a:pt x="791" y="584"/>
                        <a:pt x="882" y="584"/>
                        <a:pt x="912" y="584"/>
                      </a:cubicBezTo>
                      <a:cubicBezTo>
                        <a:pt x="912" y="584"/>
                        <a:pt x="943" y="584"/>
                        <a:pt x="943" y="553"/>
                      </a:cubicBezTo>
                      <a:cubicBezTo>
                        <a:pt x="1034" y="493"/>
                        <a:pt x="1034" y="432"/>
                        <a:pt x="1003" y="371"/>
                      </a:cubicBezTo>
                      <a:cubicBezTo>
                        <a:pt x="1003" y="371"/>
                        <a:pt x="739" y="0"/>
                        <a:pt x="234"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31"/>
                <p:cNvSpPr/>
                <p:nvPr/>
              </p:nvSpPr>
              <p:spPr>
                <a:xfrm>
                  <a:off x="5094989" y="3386800"/>
                  <a:ext cx="9280" cy="15699"/>
                </a:xfrm>
                <a:custGeom>
                  <a:rect b="b" l="l" r="r" t="t"/>
                  <a:pathLst>
                    <a:path extrusionOk="0" h="927" w="548">
                      <a:moveTo>
                        <a:pt x="245" y="1"/>
                      </a:moveTo>
                      <a:cubicBezTo>
                        <a:pt x="235" y="1"/>
                        <a:pt x="224" y="2"/>
                        <a:pt x="213" y="4"/>
                      </a:cubicBezTo>
                      <a:cubicBezTo>
                        <a:pt x="91" y="65"/>
                        <a:pt x="0" y="278"/>
                        <a:pt x="0" y="521"/>
                      </a:cubicBezTo>
                      <a:cubicBezTo>
                        <a:pt x="54" y="736"/>
                        <a:pt x="131" y="927"/>
                        <a:pt x="253" y="927"/>
                      </a:cubicBezTo>
                      <a:cubicBezTo>
                        <a:pt x="269" y="927"/>
                        <a:pt x="286" y="923"/>
                        <a:pt x="304" y="916"/>
                      </a:cubicBezTo>
                      <a:cubicBezTo>
                        <a:pt x="456" y="886"/>
                        <a:pt x="547" y="703"/>
                        <a:pt x="517" y="430"/>
                      </a:cubicBezTo>
                      <a:cubicBezTo>
                        <a:pt x="461" y="176"/>
                        <a:pt x="378" y="1"/>
                        <a:pt x="245"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31"/>
                <p:cNvSpPr/>
                <p:nvPr/>
              </p:nvSpPr>
              <p:spPr>
                <a:xfrm>
                  <a:off x="5089840" y="3382786"/>
                  <a:ext cx="21609" cy="7434"/>
                </a:xfrm>
                <a:custGeom>
                  <a:rect b="b" l="l" r="r" t="t"/>
                  <a:pathLst>
                    <a:path extrusionOk="0" h="439" w="1276">
                      <a:moveTo>
                        <a:pt x="1239" y="188"/>
                      </a:moveTo>
                      <a:cubicBezTo>
                        <a:pt x="1238" y="188"/>
                        <a:pt x="1237" y="188"/>
                        <a:pt x="1236" y="188"/>
                      </a:cubicBezTo>
                      <a:lnTo>
                        <a:pt x="1236" y="188"/>
                      </a:lnTo>
                      <a:cubicBezTo>
                        <a:pt x="1230" y="196"/>
                        <a:pt x="1224" y="203"/>
                        <a:pt x="1216" y="211"/>
                      </a:cubicBezTo>
                      <a:cubicBezTo>
                        <a:pt x="1247" y="196"/>
                        <a:pt x="1247" y="188"/>
                        <a:pt x="1239" y="188"/>
                      </a:cubicBezTo>
                      <a:close/>
                      <a:moveTo>
                        <a:pt x="742" y="0"/>
                      </a:moveTo>
                      <a:cubicBezTo>
                        <a:pt x="525" y="0"/>
                        <a:pt x="271" y="65"/>
                        <a:pt x="61" y="302"/>
                      </a:cubicBezTo>
                      <a:cubicBezTo>
                        <a:pt x="0" y="332"/>
                        <a:pt x="0" y="363"/>
                        <a:pt x="61" y="393"/>
                      </a:cubicBezTo>
                      <a:cubicBezTo>
                        <a:pt x="76" y="424"/>
                        <a:pt x="92" y="439"/>
                        <a:pt x="107" y="439"/>
                      </a:cubicBezTo>
                      <a:cubicBezTo>
                        <a:pt x="122" y="439"/>
                        <a:pt x="137" y="424"/>
                        <a:pt x="152" y="393"/>
                      </a:cubicBezTo>
                      <a:cubicBezTo>
                        <a:pt x="343" y="203"/>
                        <a:pt x="589" y="154"/>
                        <a:pt x="794" y="154"/>
                      </a:cubicBezTo>
                      <a:cubicBezTo>
                        <a:pt x="1014" y="154"/>
                        <a:pt x="1186" y="211"/>
                        <a:pt x="1186" y="211"/>
                      </a:cubicBezTo>
                      <a:lnTo>
                        <a:pt x="1216" y="211"/>
                      </a:lnTo>
                      <a:cubicBezTo>
                        <a:pt x="1216" y="198"/>
                        <a:pt x="1228" y="190"/>
                        <a:pt x="1236" y="188"/>
                      </a:cubicBezTo>
                      <a:lnTo>
                        <a:pt x="1236" y="188"/>
                      </a:lnTo>
                      <a:cubicBezTo>
                        <a:pt x="1276" y="136"/>
                        <a:pt x="1269" y="89"/>
                        <a:pt x="1216" y="89"/>
                      </a:cubicBezTo>
                      <a:cubicBezTo>
                        <a:pt x="1200" y="89"/>
                        <a:pt x="997" y="0"/>
                        <a:pt x="742"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31"/>
                <p:cNvSpPr/>
                <p:nvPr/>
              </p:nvSpPr>
              <p:spPr>
                <a:xfrm>
                  <a:off x="5055340" y="3391948"/>
                  <a:ext cx="9805" cy="15699"/>
                </a:xfrm>
                <a:custGeom>
                  <a:rect b="b" l="l" r="r" t="t"/>
                  <a:pathLst>
                    <a:path extrusionOk="0" h="927" w="579">
                      <a:moveTo>
                        <a:pt x="246" y="1"/>
                      </a:moveTo>
                      <a:cubicBezTo>
                        <a:pt x="236" y="1"/>
                        <a:pt x="225" y="2"/>
                        <a:pt x="214" y="4"/>
                      </a:cubicBezTo>
                      <a:cubicBezTo>
                        <a:pt x="62" y="4"/>
                        <a:pt x="1" y="247"/>
                        <a:pt x="31" y="521"/>
                      </a:cubicBezTo>
                      <a:cubicBezTo>
                        <a:pt x="58" y="736"/>
                        <a:pt x="156" y="927"/>
                        <a:pt x="283" y="927"/>
                      </a:cubicBezTo>
                      <a:cubicBezTo>
                        <a:pt x="300" y="927"/>
                        <a:pt x="317" y="923"/>
                        <a:pt x="335" y="916"/>
                      </a:cubicBezTo>
                      <a:cubicBezTo>
                        <a:pt x="457" y="916"/>
                        <a:pt x="578" y="703"/>
                        <a:pt x="518" y="430"/>
                      </a:cubicBezTo>
                      <a:cubicBezTo>
                        <a:pt x="489" y="176"/>
                        <a:pt x="383" y="1"/>
                        <a:pt x="246"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31"/>
                <p:cNvSpPr/>
                <p:nvPr/>
              </p:nvSpPr>
              <p:spPr>
                <a:xfrm>
                  <a:off x="5050192" y="3387765"/>
                  <a:ext cx="20610" cy="8247"/>
                </a:xfrm>
                <a:custGeom>
                  <a:rect b="b" l="l" r="r" t="t"/>
                  <a:pathLst>
                    <a:path extrusionOk="0" h="487" w="1217">
                      <a:moveTo>
                        <a:pt x="746" y="0"/>
                      </a:moveTo>
                      <a:cubicBezTo>
                        <a:pt x="518" y="0"/>
                        <a:pt x="244" y="69"/>
                        <a:pt x="31" y="342"/>
                      </a:cubicBezTo>
                      <a:cubicBezTo>
                        <a:pt x="1" y="373"/>
                        <a:pt x="1" y="403"/>
                        <a:pt x="31" y="464"/>
                      </a:cubicBezTo>
                      <a:cubicBezTo>
                        <a:pt x="46" y="479"/>
                        <a:pt x="69" y="487"/>
                        <a:pt x="92" y="487"/>
                      </a:cubicBezTo>
                      <a:cubicBezTo>
                        <a:pt x="115" y="487"/>
                        <a:pt x="138" y="479"/>
                        <a:pt x="153" y="464"/>
                      </a:cubicBezTo>
                      <a:cubicBezTo>
                        <a:pt x="342" y="228"/>
                        <a:pt x="595" y="171"/>
                        <a:pt x="805" y="171"/>
                      </a:cubicBezTo>
                      <a:cubicBezTo>
                        <a:pt x="1000" y="171"/>
                        <a:pt x="1157" y="221"/>
                        <a:pt x="1186" y="221"/>
                      </a:cubicBezTo>
                      <a:cubicBezTo>
                        <a:pt x="1125" y="190"/>
                        <a:pt x="1125" y="190"/>
                        <a:pt x="1186" y="190"/>
                      </a:cubicBezTo>
                      <a:cubicBezTo>
                        <a:pt x="1217" y="99"/>
                        <a:pt x="1217" y="69"/>
                        <a:pt x="1186" y="69"/>
                      </a:cubicBezTo>
                      <a:cubicBezTo>
                        <a:pt x="1156" y="69"/>
                        <a:pt x="974" y="0"/>
                        <a:pt x="746" y="0"/>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31"/>
                <p:cNvSpPr/>
                <p:nvPr/>
              </p:nvSpPr>
              <p:spPr>
                <a:xfrm>
                  <a:off x="4782508" y="3882621"/>
                  <a:ext cx="303712" cy="49941"/>
                </a:xfrm>
                <a:custGeom>
                  <a:rect b="b" l="l" r="r" t="t"/>
                  <a:pathLst>
                    <a:path extrusionOk="0" h="2949" w="17934">
                      <a:moveTo>
                        <a:pt x="17782" y="2949"/>
                      </a:moveTo>
                      <a:lnTo>
                        <a:pt x="61" y="2341"/>
                      </a:lnTo>
                      <a:cubicBezTo>
                        <a:pt x="30" y="2341"/>
                        <a:pt x="0" y="2310"/>
                        <a:pt x="0" y="2280"/>
                      </a:cubicBezTo>
                      <a:lnTo>
                        <a:pt x="61" y="61"/>
                      </a:lnTo>
                      <a:cubicBezTo>
                        <a:pt x="61" y="31"/>
                        <a:pt x="122" y="0"/>
                        <a:pt x="152" y="0"/>
                      </a:cubicBezTo>
                      <a:lnTo>
                        <a:pt x="17842" y="608"/>
                      </a:lnTo>
                      <a:cubicBezTo>
                        <a:pt x="17903" y="608"/>
                        <a:pt x="17934" y="639"/>
                        <a:pt x="17934" y="669"/>
                      </a:cubicBezTo>
                      <a:lnTo>
                        <a:pt x="17842" y="2888"/>
                      </a:lnTo>
                      <a:cubicBezTo>
                        <a:pt x="17842" y="2949"/>
                        <a:pt x="17812" y="2949"/>
                        <a:pt x="17782" y="2949"/>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31"/>
                <p:cNvSpPr/>
                <p:nvPr/>
              </p:nvSpPr>
              <p:spPr>
                <a:xfrm>
                  <a:off x="4675417" y="3663833"/>
                  <a:ext cx="237835" cy="263051"/>
                </a:xfrm>
                <a:custGeom>
                  <a:rect b="b" l="l" r="r" t="t"/>
                  <a:pathLst>
                    <a:path extrusionOk="0" h="15533" w="14044">
                      <a:moveTo>
                        <a:pt x="4499" y="15198"/>
                      </a:moveTo>
                      <a:cubicBezTo>
                        <a:pt x="3800" y="15167"/>
                        <a:pt x="3253" y="14712"/>
                        <a:pt x="3101" y="14043"/>
                      </a:cubicBezTo>
                      <a:lnTo>
                        <a:pt x="214" y="1489"/>
                      </a:lnTo>
                      <a:cubicBezTo>
                        <a:pt x="1" y="730"/>
                        <a:pt x="609" y="0"/>
                        <a:pt x="1429" y="0"/>
                      </a:cubicBezTo>
                      <a:lnTo>
                        <a:pt x="9393" y="274"/>
                      </a:lnTo>
                      <a:cubicBezTo>
                        <a:pt x="9940" y="274"/>
                        <a:pt x="10396" y="638"/>
                        <a:pt x="10548" y="1186"/>
                      </a:cubicBezTo>
                      <a:lnTo>
                        <a:pt x="14044" y="15532"/>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31"/>
                <p:cNvSpPr/>
                <p:nvPr/>
              </p:nvSpPr>
              <p:spPr>
                <a:xfrm>
                  <a:off x="4833978" y="3668456"/>
                  <a:ext cx="93193" cy="256362"/>
                </a:xfrm>
                <a:custGeom>
                  <a:rect b="b" l="l" r="r" t="t"/>
                  <a:pathLst>
                    <a:path extrusionOk="0" h="15138" w="5503">
                      <a:moveTo>
                        <a:pt x="1125" y="913"/>
                      </a:moveTo>
                      <a:lnTo>
                        <a:pt x="4590" y="15107"/>
                      </a:lnTo>
                      <a:lnTo>
                        <a:pt x="5502" y="15138"/>
                      </a:lnTo>
                      <a:lnTo>
                        <a:pt x="2037" y="943"/>
                      </a:lnTo>
                      <a:cubicBezTo>
                        <a:pt x="1946" y="396"/>
                        <a:pt x="1490" y="31"/>
                        <a:pt x="913" y="31"/>
                      </a:cubicBezTo>
                      <a:lnTo>
                        <a:pt x="1" y="1"/>
                      </a:lnTo>
                      <a:cubicBezTo>
                        <a:pt x="578" y="31"/>
                        <a:pt x="1034" y="396"/>
                        <a:pt x="1125" y="913"/>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31"/>
                <p:cNvSpPr/>
                <p:nvPr/>
              </p:nvSpPr>
              <p:spPr>
                <a:xfrm>
                  <a:off x="4849933" y="3678754"/>
                  <a:ext cx="63845" cy="245033"/>
                </a:xfrm>
                <a:custGeom>
                  <a:rect b="b" l="l" r="r" t="t"/>
                  <a:pathLst>
                    <a:path extrusionOk="0" h="14469" w="3770">
                      <a:moveTo>
                        <a:pt x="123" y="1"/>
                      </a:moveTo>
                      <a:cubicBezTo>
                        <a:pt x="31" y="1"/>
                        <a:pt x="1" y="61"/>
                        <a:pt x="1" y="153"/>
                      </a:cubicBezTo>
                      <a:lnTo>
                        <a:pt x="3466" y="14347"/>
                      </a:lnTo>
                      <a:cubicBezTo>
                        <a:pt x="3466" y="14438"/>
                        <a:pt x="3527" y="14469"/>
                        <a:pt x="3618" y="14469"/>
                      </a:cubicBezTo>
                      <a:cubicBezTo>
                        <a:pt x="3740" y="14438"/>
                        <a:pt x="3770" y="14378"/>
                        <a:pt x="3740" y="14317"/>
                      </a:cubicBezTo>
                      <a:lnTo>
                        <a:pt x="274" y="92"/>
                      </a:lnTo>
                      <a:cubicBezTo>
                        <a:pt x="274" y="31"/>
                        <a:pt x="183" y="1"/>
                        <a:pt x="123"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31"/>
                <p:cNvSpPr/>
                <p:nvPr/>
              </p:nvSpPr>
              <p:spPr>
                <a:xfrm>
                  <a:off x="4760490" y="3773921"/>
                  <a:ext cx="53311" cy="48028"/>
                </a:xfrm>
                <a:custGeom>
                  <a:rect b="b" l="l" r="r" t="t"/>
                  <a:pathLst>
                    <a:path extrusionOk="0" h="2836" w="3148">
                      <a:moveTo>
                        <a:pt x="1192" y="1"/>
                      </a:moveTo>
                      <a:cubicBezTo>
                        <a:pt x="464" y="1"/>
                        <a:pt x="0" y="590"/>
                        <a:pt x="145" y="1373"/>
                      </a:cubicBezTo>
                      <a:cubicBezTo>
                        <a:pt x="297" y="2163"/>
                        <a:pt x="1057" y="2801"/>
                        <a:pt x="1878" y="2832"/>
                      </a:cubicBezTo>
                      <a:cubicBezTo>
                        <a:pt x="1914" y="2834"/>
                        <a:pt x="1950" y="2836"/>
                        <a:pt x="1985" y="2836"/>
                      </a:cubicBezTo>
                      <a:cubicBezTo>
                        <a:pt x="2711" y="2836"/>
                        <a:pt x="3147" y="2247"/>
                        <a:pt x="3002" y="1464"/>
                      </a:cubicBezTo>
                      <a:cubicBezTo>
                        <a:pt x="2850" y="673"/>
                        <a:pt x="2090" y="35"/>
                        <a:pt x="1300" y="5"/>
                      </a:cubicBezTo>
                      <a:cubicBezTo>
                        <a:pt x="1264" y="2"/>
                        <a:pt x="1228" y="1"/>
                        <a:pt x="1192"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31"/>
                <p:cNvSpPr/>
                <p:nvPr/>
              </p:nvSpPr>
              <p:spPr>
                <a:xfrm>
                  <a:off x="4909143" y="3532404"/>
                  <a:ext cx="402037" cy="358937"/>
                </a:xfrm>
                <a:custGeom>
                  <a:rect b="b" l="l" r="r" t="t"/>
                  <a:pathLst>
                    <a:path extrusionOk="0" h="21195" w="23740">
                      <a:moveTo>
                        <a:pt x="20948" y="0"/>
                      </a:moveTo>
                      <a:cubicBezTo>
                        <a:pt x="19723" y="0"/>
                        <a:pt x="18634" y="866"/>
                        <a:pt x="18390" y="2167"/>
                      </a:cubicBezTo>
                      <a:lnTo>
                        <a:pt x="18390" y="2289"/>
                      </a:lnTo>
                      <a:lnTo>
                        <a:pt x="18390" y="2319"/>
                      </a:lnTo>
                      <a:lnTo>
                        <a:pt x="18359" y="2775"/>
                      </a:lnTo>
                      <a:lnTo>
                        <a:pt x="18268" y="3231"/>
                      </a:lnTo>
                      <a:lnTo>
                        <a:pt x="18177" y="4173"/>
                      </a:lnTo>
                      <a:cubicBezTo>
                        <a:pt x="18086" y="4781"/>
                        <a:pt x="17964" y="5420"/>
                        <a:pt x="17904" y="6028"/>
                      </a:cubicBezTo>
                      <a:cubicBezTo>
                        <a:pt x="17721" y="7304"/>
                        <a:pt x="17478" y="8520"/>
                        <a:pt x="17204" y="9736"/>
                      </a:cubicBezTo>
                      <a:cubicBezTo>
                        <a:pt x="17113" y="10344"/>
                        <a:pt x="16961" y="10952"/>
                        <a:pt x="16809" y="11529"/>
                      </a:cubicBezTo>
                      <a:cubicBezTo>
                        <a:pt x="16657" y="12076"/>
                        <a:pt x="16505" y="12684"/>
                        <a:pt x="16293" y="13231"/>
                      </a:cubicBezTo>
                      <a:cubicBezTo>
                        <a:pt x="16232" y="13505"/>
                        <a:pt x="16110" y="13748"/>
                        <a:pt x="16049" y="13991"/>
                      </a:cubicBezTo>
                      <a:cubicBezTo>
                        <a:pt x="15958" y="14204"/>
                        <a:pt x="15837" y="14447"/>
                        <a:pt x="15776" y="14629"/>
                      </a:cubicBezTo>
                      <a:cubicBezTo>
                        <a:pt x="15745" y="14721"/>
                        <a:pt x="15685" y="14781"/>
                        <a:pt x="15654" y="14781"/>
                      </a:cubicBezTo>
                      <a:cubicBezTo>
                        <a:pt x="15593" y="14873"/>
                        <a:pt x="15472" y="14933"/>
                        <a:pt x="15350" y="15025"/>
                      </a:cubicBezTo>
                      <a:cubicBezTo>
                        <a:pt x="15046" y="15207"/>
                        <a:pt x="14621" y="15359"/>
                        <a:pt x="14134" y="15511"/>
                      </a:cubicBezTo>
                      <a:cubicBezTo>
                        <a:pt x="13648" y="15663"/>
                        <a:pt x="13071" y="15785"/>
                        <a:pt x="12493" y="15845"/>
                      </a:cubicBezTo>
                      <a:cubicBezTo>
                        <a:pt x="11338" y="16028"/>
                        <a:pt x="10061" y="16180"/>
                        <a:pt x="8785" y="16332"/>
                      </a:cubicBezTo>
                      <a:cubicBezTo>
                        <a:pt x="7478" y="16484"/>
                        <a:pt x="6110" y="16666"/>
                        <a:pt x="4742" y="17000"/>
                      </a:cubicBezTo>
                      <a:cubicBezTo>
                        <a:pt x="4073" y="17152"/>
                        <a:pt x="3344" y="17335"/>
                        <a:pt x="2614" y="17608"/>
                      </a:cubicBezTo>
                      <a:cubicBezTo>
                        <a:pt x="1885" y="17851"/>
                        <a:pt x="1186" y="18155"/>
                        <a:pt x="456" y="18551"/>
                      </a:cubicBezTo>
                      <a:cubicBezTo>
                        <a:pt x="274" y="18733"/>
                        <a:pt x="92" y="18733"/>
                        <a:pt x="0" y="18763"/>
                      </a:cubicBezTo>
                      <a:lnTo>
                        <a:pt x="31" y="18854"/>
                      </a:lnTo>
                      <a:lnTo>
                        <a:pt x="548" y="20861"/>
                      </a:lnTo>
                      <a:lnTo>
                        <a:pt x="578" y="20982"/>
                      </a:lnTo>
                      <a:cubicBezTo>
                        <a:pt x="578" y="20982"/>
                        <a:pt x="6931" y="21195"/>
                        <a:pt x="8815" y="21195"/>
                      </a:cubicBezTo>
                      <a:cubicBezTo>
                        <a:pt x="8967" y="21165"/>
                        <a:pt x="9150" y="21165"/>
                        <a:pt x="9302" y="21134"/>
                      </a:cubicBezTo>
                      <a:lnTo>
                        <a:pt x="11216" y="20891"/>
                      </a:lnTo>
                      <a:cubicBezTo>
                        <a:pt x="11855" y="20830"/>
                        <a:pt x="12554" y="20739"/>
                        <a:pt x="13223" y="20617"/>
                      </a:cubicBezTo>
                      <a:cubicBezTo>
                        <a:pt x="13922" y="20526"/>
                        <a:pt x="14621" y="20374"/>
                        <a:pt x="15350" y="20161"/>
                      </a:cubicBezTo>
                      <a:cubicBezTo>
                        <a:pt x="15745" y="20070"/>
                        <a:pt x="16110" y="19949"/>
                        <a:pt x="16505" y="19797"/>
                      </a:cubicBezTo>
                      <a:cubicBezTo>
                        <a:pt x="16870" y="19645"/>
                        <a:pt x="17296" y="19462"/>
                        <a:pt x="17721" y="19219"/>
                      </a:cubicBezTo>
                      <a:cubicBezTo>
                        <a:pt x="18116" y="19006"/>
                        <a:pt x="18542" y="18703"/>
                        <a:pt x="18937" y="18307"/>
                      </a:cubicBezTo>
                      <a:lnTo>
                        <a:pt x="19089" y="18155"/>
                      </a:lnTo>
                      <a:lnTo>
                        <a:pt x="19119" y="18125"/>
                      </a:lnTo>
                      <a:lnTo>
                        <a:pt x="19150" y="18095"/>
                      </a:lnTo>
                      <a:lnTo>
                        <a:pt x="19241" y="17973"/>
                      </a:lnTo>
                      <a:cubicBezTo>
                        <a:pt x="19271" y="17943"/>
                        <a:pt x="19302" y="17882"/>
                        <a:pt x="19302" y="17851"/>
                      </a:cubicBezTo>
                      <a:lnTo>
                        <a:pt x="19393" y="17760"/>
                      </a:lnTo>
                      <a:lnTo>
                        <a:pt x="19454" y="17639"/>
                      </a:lnTo>
                      <a:cubicBezTo>
                        <a:pt x="19484" y="17608"/>
                        <a:pt x="19484" y="17547"/>
                        <a:pt x="19545" y="17547"/>
                      </a:cubicBezTo>
                      <a:cubicBezTo>
                        <a:pt x="19727" y="17335"/>
                        <a:pt x="19849" y="17092"/>
                        <a:pt x="19940" y="16909"/>
                      </a:cubicBezTo>
                      <a:cubicBezTo>
                        <a:pt x="20183" y="16484"/>
                        <a:pt x="20335" y="16149"/>
                        <a:pt x="20487" y="15754"/>
                      </a:cubicBezTo>
                      <a:cubicBezTo>
                        <a:pt x="20639" y="15420"/>
                        <a:pt x="20761" y="15085"/>
                        <a:pt x="20852" y="14751"/>
                      </a:cubicBezTo>
                      <a:cubicBezTo>
                        <a:pt x="21095" y="14052"/>
                        <a:pt x="21277" y="13414"/>
                        <a:pt x="21460" y="12775"/>
                      </a:cubicBezTo>
                      <a:cubicBezTo>
                        <a:pt x="21673" y="12107"/>
                        <a:pt x="21825" y="11468"/>
                        <a:pt x="21977" y="10830"/>
                      </a:cubicBezTo>
                      <a:cubicBezTo>
                        <a:pt x="22280" y="9523"/>
                        <a:pt x="22524" y="8246"/>
                        <a:pt x="22797" y="6939"/>
                      </a:cubicBezTo>
                      <a:cubicBezTo>
                        <a:pt x="22919" y="6301"/>
                        <a:pt x="23071" y="5663"/>
                        <a:pt x="23192" y="5024"/>
                      </a:cubicBezTo>
                      <a:lnTo>
                        <a:pt x="23375" y="4021"/>
                      </a:lnTo>
                      <a:lnTo>
                        <a:pt x="23436" y="3535"/>
                      </a:lnTo>
                      <a:lnTo>
                        <a:pt x="23527" y="3049"/>
                      </a:lnTo>
                      <a:cubicBezTo>
                        <a:pt x="23739" y="1620"/>
                        <a:pt x="22828" y="313"/>
                        <a:pt x="21399" y="40"/>
                      </a:cubicBezTo>
                      <a:cubicBezTo>
                        <a:pt x="21248" y="13"/>
                        <a:pt x="21097" y="0"/>
                        <a:pt x="20948" y="0"/>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31"/>
                <p:cNvSpPr/>
                <p:nvPr/>
              </p:nvSpPr>
              <p:spPr>
                <a:xfrm>
                  <a:off x="5169629" y="3783253"/>
                  <a:ext cx="28078" cy="14683"/>
                </a:xfrm>
                <a:custGeom>
                  <a:rect b="b" l="l" r="r" t="t"/>
                  <a:pathLst>
                    <a:path extrusionOk="0" h="867" w="1658">
                      <a:moveTo>
                        <a:pt x="244" y="1"/>
                      </a:moveTo>
                      <a:cubicBezTo>
                        <a:pt x="92" y="1"/>
                        <a:pt x="1" y="214"/>
                        <a:pt x="153" y="244"/>
                      </a:cubicBezTo>
                      <a:cubicBezTo>
                        <a:pt x="609" y="366"/>
                        <a:pt x="1034" y="548"/>
                        <a:pt x="1429" y="852"/>
                      </a:cubicBezTo>
                      <a:cubicBezTo>
                        <a:pt x="1444" y="862"/>
                        <a:pt x="1460" y="866"/>
                        <a:pt x="1477" y="866"/>
                      </a:cubicBezTo>
                      <a:cubicBezTo>
                        <a:pt x="1563" y="866"/>
                        <a:pt x="1658" y="751"/>
                        <a:pt x="1581" y="700"/>
                      </a:cubicBezTo>
                      <a:cubicBezTo>
                        <a:pt x="1186" y="366"/>
                        <a:pt x="730" y="122"/>
                        <a:pt x="244"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31"/>
                <p:cNvSpPr/>
                <p:nvPr/>
              </p:nvSpPr>
              <p:spPr>
                <a:xfrm>
                  <a:off x="5174270" y="3783202"/>
                  <a:ext cx="22591" cy="4708"/>
                </a:xfrm>
                <a:custGeom>
                  <a:rect b="b" l="l" r="r" t="t"/>
                  <a:pathLst>
                    <a:path extrusionOk="0" h="278" w="1334">
                      <a:moveTo>
                        <a:pt x="1214" y="1"/>
                      </a:moveTo>
                      <a:cubicBezTo>
                        <a:pt x="1205" y="1"/>
                        <a:pt x="1196" y="2"/>
                        <a:pt x="1186" y="4"/>
                      </a:cubicBezTo>
                      <a:cubicBezTo>
                        <a:pt x="851" y="65"/>
                        <a:pt x="487" y="65"/>
                        <a:pt x="152" y="95"/>
                      </a:cubicBezTo>
                      <a:cubicBezTo>
                        <a:pt x="142" y="93"/>
                        <a:pt x="133" y="92"/>
                        <a:pt x="124" y="92"/>
                      </a:cubicBezTo>
                      <a:cubicBezTo>
                        <a:pt x="1" y="92"/>
                        <a:pt x="10" y="277"/>
                        <a:pt x="152" y="277"/>
                      </a:cubicBezTo>
                      <a:cubicBezTo>
                        <a:pt x="487" y="247"/>
                        <a:pt x="851" y="247"/>
                        <a:pt x="1186" y="186"/>
                      </a:cubicBezTo>
                      <a:cubicBezTo>
                        <a:pt x="1299" y="186"/>
                        <a:pt x="1333" y="1"/>
                        <a:pt x="1214" y="1"/>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31"/>
                <p:cNvSpPr/>
                <p:nvPr/>
              </p:nvSpPr>
              <p:spPr>
                <a:xfrm>
                  <a:off x="5084302" y="3876777"/>
                  <a:ext cx="80898" cy="17341"/>
                </a:xfrm>
                <a:custGeom>
                  <a:rect b="b" l="l" r="r" t="t"/>
                  <a:pathLst>
                    <a:path extrusionOk="0" h="1024" w="4777">
                      <a:moveTo>
                        <a:pt x="4635" y="0"/>
                      </a:moveTo>
                      <a:cubicBezTo>
                        <a:pt x="4619" y="0"/>
                        <a:pt x="4602" y="3"/>
                        <a:pt x="4583" y="11"/>
                      </a:cubicBezTo>
                      <a:cubicBezTo>
                        <a:pt x="3124" y="315"/>
                        <a:pt x="1665" y="710"/>
                        <a:pt x="145" y="832"/>
                      </a:cubicBezTo>
                      <a:cubicBezTo>
                        <a:pt x="37" y="832"/>
                        <a:pt x="1" y="1024"/>
                        <a:pt x="101" y="1024"/>
                      </a:cubicBezTo>
                      <a:cubicBezTo>
                        <a:pt x="113" y="1024"/>
                        <a:pt x="128" y="1021"/>
                        <a:pt x="145" y="1014"/>
                      </a:cubicBezTo>
                      <a:cubicBezTo>
                        <a:pt x="1695" y="923"/>
                        <a:pt x="3154" y="467"/>
                        <a:pt x="4644" y="193"/>
                      </a:cubicBezTo>
                      <a:cubicBezTo>
                        <a:pt x="4777" y="167"/>
                        <a:pt x="4747" y="0"/>
                        <a:pt x="4635" y="0"/>
                      </a:cubicBezTo>
                      <a:close/>
                    </a:path>
                  </a:pathLst>
                </a:custGeom>
                <a:solidFill>
                  <a:srgbClr val="8F321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31"/>
                <p:cNvSpPr/>
                <p:nvPr/>
              </p:nvSpPr>
              <p:spPr>
                <a:xfrm>
                  <a:off x="5173745" y="3783253"/>
                  <a:ext cx="17" cy="1050"/>
                </a:xfrm>
                <a:custGeom>
                  <a:rect b="b" l="l" r="r" t="t"/>
                  <a:pathLst>
                    <a:path extrusionOk="0" h="62" w="1">
                      <a:moveTo>
                        <a:pt x="1" y="1"/>
                      </a:moveTo>
                      <a:cubicBezTo>
                        <a:pt x="1" y="62"/>
                        <a:pt x="1" y="62"/>
                        <a:pt x="1" y="1"/>
                      </a:cubicBezTo>
                      <a:cubicBezTo>
                        <a:pt x="1" y="62"/>
                        <a:pt x="1" y="62"/>
                        <a:pt x="1" y="1"/>
                      </a:cubicBezTo>
                      <a:cubicBezTo>
                        <a:pt x="1" y="62"/>
                        <a:pt x="1" y="62"/>
                        <a:pt x="1" y="1"/>
                      </a:cubicBez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31"/>
                <p:cNvSpPr/>
                <p:nvPr/>
              </p:nvSpPr>
              <p:spPr>
                <a:xfrm>
                  <a:off x="5173237" y="3784286"/>
                  <a:ext cx="17" cy="17"/>
                </a:xfrm>
                <a:custGeom>
                  <a:rect b="b" l="l" r="r" t="t"/>
                  <a:pathLst>
                    <a:path extrusionOk="0" h="1" w="1">
                      <a:moveTo>
                        <a:pt x="0" y="1"/>
                      </a:moveTo>
                      <a:close/>
                    </a:path>
                  </a:pathLst>
                </a:custGeom>
                <a:solidFill>
                  <a:srgbClr val="D7735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851" name="Google Shape;851;p31"/>
            <p:cNvGrpSpPr/>
            <p:nvPr/>
          </p:nvGrpSpPr>
          <p:grpSpPr>
            <a:xfrm>
              <a:off x="8362385" y="1743651"/>
              <a:ext cx="433808" cy="433676"/>
              <a:chOff x="4044425" y="756463"/>
              <a:chExt cx="662100" cy="662100"/>
            </a:xfrm>
          </p:grpSpPr>
          <p:sp>
            <p:nvSpPr>
              <p:cNvPr id="852" name="Google Shape;852;p31"/>
              <p:cNvSpPr/>
              <p:nvPr/>
            </p:nvSpPr>
            <p:spPr>
              <a:xfrm>
                <a:off x="4044425" y="756463"/>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853" name="Google Shape;853;p31"/>
              <p:cNvSpPr/>
              <p:nvPr/>
            </p:nvSpPr>
            <p:spPr>
              <a:xfrm>
                <a:off x="4219992" y="922524"/>
                <a:ext cx="310971" cy="329996"/>
              </a:xfrm>
              <a:custGeom>
                <a:rect b="b" l="l" r="r" t="t"/>
                <a:pathLst>
                  <a:path extrusionOk="0" h="6840" w="6445">
                    <a:moveTo>
                      <a:pt x="1" y="1"/>
                    </a:moveTo>
                    <a:lnTo>
                      <a:pt x="1551" y="2828"/>
                    </a:lnTo>
                    <a:lnTo>
                      <a:pt x="852" y="2828"/>
                    </a:lnTo>
                    <a:lnTo>
                      <a:pt x="852" y="3831"/>
                    </a:lnTo>
                    <a:lnTo>
                      <a:pt x="2037" y="3831"/>
                    </a:lnTo>
                    <a:lnTo>
                      <a:pt x="2371" y="4500"/>
                    </a:lnTo>
                    <a:lnTo>
                      <a:pt x="2371" y="4803"/>
                    </a:lnTo>
                    <a:lnTo>
                      <a:pt x="821" y="4803"/>
                    </a:lnTo>
                    <a:lnTo>
                      <a:pt x="821" y="5807"/>
                    </a:lnTo>
                    <a:lnTo>
                      <a:pt x="2371" y="5807"/>
                    </a:lnTo>
                    <a:lnTo>
                      <a:pt x="2371" y="6840"/>
                    </a:lnTo>
                    <a:lnTo>
                      <a:pt x="3952" y="6840"/>
                    </a:lnTo>
                    <a:lnTo>
                      <a:pt x="3952" y="5807"/>
                    </a:lnTo>
                    <a:lnTo>
                      <a:pt x="5502" y="5807"/>
                    </a:lnTo>
                    <a:lnTo>
                      <a:pt x="5502" y="4803"/>
                    </a:lnTo>
                    <a:lnTo>
                      <a:pt x="3952" y="4803"/>
                    </a:lnTo>
                    <a:lnTo>
                      <a:pt x="3952" y="4500"/>
                    </a:lnTo>
                    <a:lnTo>
                      <a:pt x="4317" y="3831"/>
                    </a:lnTo>
                    <a:lnTo>
                      <a:pt x="5502" y="3831"/>
                    </a:lnTo>
                    <a:lnTo>
                      <a:pt x="5502" y="2828"/>
                    </a:lnTo>
                    <a:lnTo>
                      <a:pt x="4803" y="2828"/>
                    </a:lnTo>
                    <a:lnTo>
                      <a:pt x="6444" y="1"/>
                    </a:lnTo>
                    <a:lnTo>
                      <a:pt x="4712" y="1"/>
                    </a:lnTo>
                    <a:lnTo>
                      <a:pt x="3192" y="3132"/>
                    </a:lnTo>
                    <a:lnTo>
                      <a:pt x="170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54" name="Google Shape;854;p31"/>
            <p:cNvSpPr/>
            <p:nvPr/>
          </p:nvSpPr>
          <p:spPr>
            <a:xfrm>
              <a:off x="5034130" y="712150"/>
              <a:ext cx="673500" cy="248100"/>
            </a:xfrm>
            <a:prstGeom prst="roundRect">
              <a:avLst>
                <a:gd fmla="val 50000" name="adj"/>
              </a:avLst>
            </a:prstGeom>
            <a:solidFill>
              <a:srgbClr val="5FD3F6">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855" name="Google Shape;855;p31"/>
            <p:cNvSpPr/>
            <p:nvPr/>
          </p:nvSpPr>
          <p:spPr>
            <a:xfrm>
              <a:off x="5642798" y="3771611"/>
              <a:ext cx="357900" cy="567900"/>
            </a:xfrm>
            <a:prstGeom prst="upArrow">
              <a:avLst>
                <a:gd fmla="val 50000" name="adj1"/>
                <a:gd fmla="val 80688"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856" name="Google Shape;856;p31"/>
            <p:cNvSpPr/>
            <p:nvPr/>
          </p:nvSpPr>
          <p:spPr>
            <a:xfrm>
              <a:off x="8139733" y="3705055"/>
              <a:ext cx="119778" cy="433721"/>
            </a:xfrm>
            <a:custGeom>
              <a:rect b="b" l="l" r="r" t="t"/>
              <a:pathLst>
                <a:path extrusionOk="0" h="14530" w="4013">
                  <a:moveTo>
                    <a:pt x="153" y="0"/>
                  </a:moveTo>
                  <a:lnTo>
                    <a:pt x="578" y="9453"/>
                  </a:lnTo>
                  <a:lnTo>
                    <a:pt x="3405" y="9453"/>
                  </a:lnTo>
                  <a:lnTo>
                    <a:pt x="3800" y="0"/>
                  </a:lnTo>
                  <a:close/>
                  <a:moveTo>
                    <a:pt x="2007" y="10821"/>
                  </a:moveTo>
                  <a:cubicBezTo>
                    <a:pt x="791" y="10821"/>
                    <a:pt x="1" y="11642"/>
                    <a:pt x="1" y="12706"/>
                  </a:cubicBezTo>
                  <a:cubicBezTo>
                    <a:pt x="1" y="13709"/>
                    <a:pt x="791" y="14529"/>
                    <a:pt x="2007" y="14529"/>
                  </a:cubicBezTo>
                  <a:cubicBezTo>
                    <a:pt x="3223" y="14529"/>
                    <a:pt x="4013" y="13709"/>
                    <a:pt x="3982" y="12706"/>
                  </a:cubicBezTo>
                  <a:cubicBezTo>
                    <a:pt x="3982" y="11642"/>
                    <a:pt x="3192" y="10821"/>
                    <a:pt x="2007" y="10821"/>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7" name="Google Shape;857;p31"/>
            <p:cNvGrpSpPr/>
            <p:nvPr/>
          </p:nvGrpSpPr>
          <p:grpSpPr>
            <a:xfrm>
              <a:off x="8259535" y="3137554"/>
              <a:ext cx="488828" cy="488828"/>
              <a:chOff x="3711125" y="728900"/>
              <a:chExt cx="662100" cy="662100"/>
            </a:xfrm>
          </p:grpSpPr>
          <p:sp>
            <p:nvSpPr>
              <p:cNvPr id="858" name="Google Shape;858;p31"/>
              <p:cNvSpPr/>
              <p:nvPr/>
            </p:nvSpPr>
            <p:spPr>
              <a:xfrm>
                <a:off x="3711125" y="728900"/>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859" name="Google Shape;859;p31"/>
              <p:cNvSpPr/>
              <p:nvPr/>
            </p:nvSpPr>
            <p:spPr>
              <a:xfrm>
                <a:off x="3943089" y="889943"/>
                <a:ext cx="221609" cy="340014"/>
              </a:xfrm>
              <a:custGeom>
                <a:rect b="b" l="l" r="r" t="t"/>
                <a:pathLst>
                  <a:path extrusionOk="0" h="11521" w="7509">
                    <a:moveTo>
                      <a:pt x="3800" y="0"/>
                    </a:moveTo>
                    <a:cubicBezTo>
                      <a:pt x="3344" y="0"/>
                      <a:pt x="2888" y="92"/>
                      <a:pt x="2462" y="244"/>
                    </a:cubicBezTo>
                    <a:cubicBezTo>
                      <a:pt x="2037" y="396"/>
                      <a:pt x="1672" y="578"/>
                      <a:pt x="1368" y="851"/>
                    </a:cubicBezTo>
                    <a:cubicBezTo>
                      <a:pt x="1064" y="1095"/>
                      <a:pt x="821" y="1399"/>
                      <a:pt x="639" y="1763"/>
                    </a:cubicBezTo>
                    <a:cubicBezTo>
                      <a:pt x="456" y="2098"/>
                      <a:pt x="365" y="2462"/>
                      <a:pt x="365" y="2858"/>
                    </a:cubicBezTo>
                    <a:cubicBezTo>
                      <a:pt x="365" y="3283"/>
                      <a:pt x="456" y="3678"/>
                      <a:pt x="608" y="4073"/>
                    </a:cubicBezTo>
                    <a:cubicBezTo>
                      <a:pt x="760" y="4438"/>
                      <a:pt x="912" y="4833"/>
                      <a:pt x="1095" y="5198"/>
                    </a:cubicBezTo>
                    <a:lnTo>
                      <a:pt x="152" y="5198"/>
                    </a:lnTo>
                    <a:lnTo>
                      <a:pt x="152" y="7143"/>
                    </a:lnTo>
                    <a:lnTo>
                      <a:pt x="1551" y="7143"/>
                    </a:lnTo>
                    <a:cubicBezTo>
                      <a:pt x="1520" y="7599"/>
                      <a:pt x="1368" y="8055"/>
                      <a:pt x="1095" y="8511"/>
                    </a:cubicBezTo>
                    <a:cubicBezTo>
                      <a:pt x="791" y="8937"/>
                      <a:pt x="456" y="9301"/>
                      <a:pt x="0" y="9636"/>
                    </a:cubicBezTo>
                    <a:lnTo>
                      <a:pt x="517" y="11429"/>
                    </a:lnTo>
                    <a:cubicBezTo>
                      <a:pt x="912" y="11308"/>
                      <a:pt x="1277" y="11247"/>
                      <a:pt x="1672" y="11156"/>
                    </a:cubicBezTo>
                    <a:cubicBezTo>
                      <a:pt x="2037" y="11095"/>
                      <a:pt x="2402" y="11064"/>
                      <a:pt x="2706" y="11064"/>
                    </a:cubicBezTo>
                    <a:cubicBezTo>
                      <a:pt x="2949" y="11064"/>
                      <a:pt x="3192" y="11095"/>
                      <a:pt x="3465" y="11125"/>
                    </a:cubicBezTo>
                    <a:cubicBezTo>
                      <a:pt x="3678" y="11156"/>
                      <a:pt x="3952" y="11216"/>
                      <a:pt x="4225" y="11277"/>
                    </a:cubicBezTo>
                    <a:cubicBezTo>
                      <a:pt x="4469" y="11308"/>
                      <a:pt x="4742" y="11399"/>
                      <a:pt x="4985" y="11429"/>
                    </a:cubicBezTo>
                    <a:cubicBezTo>
                      <a:pt x="5198" y="11460"/>
                      <a:pt x="5472" y="11520"/>
                      <a:pt x="5684" y="11520"/>
                    </a:cubicBezTo>
                    <a:cubicBezTo>
                      <a:pt x="5988" y="11520"/>
                      <a:pt x="6292" y="11429"/>
                      <a:pt x="6657" y="11368"/>
                    </a:cubicBezTo>
                    <a:cubicBezTo>
                      <a:pt x="6991" y="11247"/>
                      <a:pt x="7295" y="11125"/>
                      <a:pt x="7508" y="10973"/>
                    </a:cubicBezTo>
                    <a:lnTo>
                      <a:pt x="6900" y="9119"/>
                    </a:lnTo>
                    <a:cubicBezTo>
                      <a:pt x="6687" y="9180"/>
                      <a:pt x="6505" y="9241"/>
                      <a:pt x="6353" y="9271"/>
                    </a:cubicBezTo>
                    <a:cubicBezTo>
                      <a:pt x="6201" y="9301"/>
                      <a:pt x="5988" y="9301"/>
                      <a:pt x="5806" y="9301"/>
                    </a:cubicBezTo>
                    <a:cubicBezTo>
                      <a:pt x="5472" y="9301"/>
                      <a:pt x="5137" y="9271"/>
                      <a:pt x="4772" y="9180"/>
                    </a:cubicBezTo>
                    <a:cubicBezTo>
                      <a:pt x="4438" y="9119"/>
                      <a:pt x="4104" y="9089"/>
                      <a:pt x="3709" y="9089"/>
                    </a:cubicBezTo>
                    <a:cubicBezTo>
                      <a:pt x="3557" y="9089"/>
                      <a:pt x="3374" y="9089"/>
                      <a:pt x="3192" y="9119"/>
                    </a:cubicBezTo>
                    <a:cubicBezTo>
                      <a:pt x="3010" y="9149"/>
                      <a:pt x="2766" y="9241"/>
                      <a:pt x="2554" y="9301"/>
                    </a:cubicBezTo>
                    <a:cubicBezTo>
                      <a:pt x="2918" y="8906"/>
                      <a:pt x="3192" y="8511"/>
                      <a:pt x="3374" y="8177"/>
                    </a:cubicBezTo>
                    <a:cubicBezTo>
                      <a:pt x="3557" y="7842"/>
                      <a:pt x="3678" y="7447"/>
                      <a:pt x="3709" y="7083"/>
                    </a:cubicBezTo>
                    <a:lnTo>
                      <a:pt x="6353" y="7083"/>
                    </a:lnTo>
                    <a:lnTo>
                      <a:pt x="6353" y="5198"/>
                    </a:lnTo>
                    <a:lnTo>
                      <a:pt x="3405" y="5198"/>
                    </a:lnTo>
                    <a:cubicBezTo>
                      <a:pt x="3253" y="4803"/>
                      <a:pt x="3101" y="4438"/>
                      <a:pt x="2918" y="4104"/>
                    </a:cubicBezTo>
                    <a:cubicBezTo>
                      <a:pt x="2736" y="3769"/>
                      <a:pt x="2645" y="3465"/>
                      <a:pt x="2645" y="3131"/>
                    </a:cubicBezTo>
                    <a:cubicBezTo>
                      <a:pt x="2645" y="2766"/>
                      <a:pt x="2736" y="2523"/>
                      <a:pt x="2949" y="2310"/>
                    </a:cubicBezTo>
                    <a:cubicBezTo>
                      <a:pt x="3192" y="2128"/>
                      <a:pt x="3465" y="2006"/>
                      <a:pt x="3800" y="2006"/>
                    </a:cubicBezTo>
                    <a:cubicBezTo>
                      <a:pt x="4134" y="2006"/>
                      <a:pt x="4529" y="2128"/>
                      <a:pt x="4924" y="2371"/>
                    </a:cubicBezTo>
                    <a:cubicBezTo>
                      <a:pt x="5320" y="2584"/>
                      <a:pt x="5654" y="2858"/>
                      <a:pt x="5928" y="3192"/>
                    </a:cubicBezTo>
                    <a:lnTo>
                      <a:pt x="7204" y="1642"/>
                    </a:lnTo>
                    <a:cubicBezTo>
                      <a:pt x="6809" y="1095"/>
                      <a:pt x="6292" y="699"/>
                      <a:pt x="5684" y="426"/>
                    </a:cubicBezTo>
                    <a:cubicBezTo>
                      <a:pt x="5076" y="152"/>
                      <a:pt x="4438" y="0"/>
                      <a:pt x="3800"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0" name="Google Shape;860;p31"/>
            <p:cNvGrpSpPr/>
            <p:nvPr/>
          </p:nvGrpSpPr>
          <p:grpSpPr>
            <a:xfrm>
              <a:off x="5826261" y="2626623"/>
              <a:ext cx="673488" cy="673488"/>
              <a:chOff x="3993675" y="-205462"/>
              <a:chExt cx="662100" cy="662100"/>
            </a:xfrm>
          </p:grpSpPr>
          <p:sp>
            <p:nvSpPr>
              <p:cNvPr id="861" name="Google Shape;861;p31"/>
              <p:cNvSpPr/>
              <p:nvPr/>
            </p:nvSpPr>
            <p:spPr>
              <a:xfrm>
                <a:off x="3993675" y="-205462"/>
                <a:ext cx="662100" cy="662100"/>
              </a:xfrm>
              <a:prstGeom prst="ellipse">
                <a:avLst/>
              </a:prstGeom>
              <a:solidFill>
                <a:srgbClr val="FFFFFF">
                  <a:alpha val="2956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862" name="Google Shape;862;p31"/>
              <p:cNvSpPr/>
              <p:nvPr/>
            </p:nvSpPr>
            <p:spPr>
              <a:xfrm>
                <a:off x="4209889" y="-64140"/>
                <a:ext cx="229666" cy="379472"/>
              </a:xfrm>
              <a:custGeom>
                <a:rect b="b" l="l" r="r" t="t"/>
                <a:pathLst>
                  <a:path extrusionOk="0" h="12858" w="7782">
                    <a:moveTo>
                      <a:pt x="3556" y="3283"/>
                    </a:moveTo>
                    <a:lnTo>
                      <a:pt x="3556" y="4985"/>
                    </a:lnTo>
                    <a:cubicBezTo>
                      <a:pt x="3252" y="4924"/>
                      <a:pt x="3009" y="4803"/>
                      <a:pt x="2857" y="4651"/>
                    </a:cubicBezTo>
                    <a:cubicBezTo>
                      <a:pt x="2705" y="4529"/>
                      <a:pt x="2614" y="4347"/>
                      <a:pt x="2614" y="4104"/>
                    </a:cubicBezTo>
                    <a:cubicBezTo>
                      <a:pt x="2614" y="3648"/>
                      <a:pt x="2948" y="3405"/>
                      <a:pt x="3556" y="3283"/>
                    </a:cubicBezTo>
                    <a:close/>
                    <a:moveTo>
                      <a:pt x="4256" y="7538"/>
                    </a:moveTo>
                    <a:cubicBezTo>
                      <a:pt x="4559" y="7660"/>
                      <a:pt x="4833" y="7812"/>
                      <a:pt x="5015" y="7903"/>
                    </a:cubicBezTo>
                    <a:cubicBezTo>
                      <a:pt x="5198" y="8055"/>
                      <a:pt x="5319" y="8268"/>
                      <a:pt x="5319" y="8481"/>
                    </a:cubicBezTo>
                    <a:cubicBezTo>
                      <a:pt x="5319" y="8940"/>
                      <a:pt x="4967" y="9182"/>
                      <a:pt x="4365" y="9182"/>
                    </a:cubicBezTo>
                    <a:cubicBezTo>
                      <a:pt x="4329" y="9182"/>
                      <a:pt x="4293" y="9181"/>
                      <a:pt x="4256" y="9180"/>
                    </a:cubicBezTo>
                    <a:lnTo>
                      <a:pt x="4256" y="7538"/>
                    </a:lnTo>
                    <a:close/>
                    <a:moveTo>
                      <a:pt x="3526" y="0"/>
                    </a:moveTo>
                    <a:lnTo>
                      <a:pt x="3526" y="1399"/>
                    </a:lnTo>
                    <a:cubicBezTo>
                      <a:pt x="3100" y="1459"/>
                      <a:pt x="2705" y="1550"/>
                      <a:pt x="2310" y="1702"/>
                    </a:cubicBezTo>
                    <a:cubicBezTo>
                      <a:pt x="1945" y="1854"/>
                      <a:pt x="1581" y="2067"/>
                      <a:pt x="1338" y="2310"/>
                    </a:cubicBezTo>
                    <a:cubicBezTo>
                      <a:pt x="1034" y="2584"/>
                      <a:pt x="790" y="2888"/>
                      <a:pt x="638" y="3283"/>
                    </a:cubicBezTo>
                    <a:cubicBezTo>
                      <a:pt x="456" y="3617"/>
                      <a:pt x="365" y="4043"/>
                      <a:pt x="365" y="4529"/>
                    </a:cubicBezTo>
                    <a:cubicBezTo>
                      <a:pt x="365" y="4864"/>
                      <a:pt x="426" y="5198"/>
                      <a:pt x="517" y="5472"/>
                    </a:cubicBezTo>
                    <a:cubicBezTo>
                      <a:pt x="638" y="5745"/>
                      <a:pt x="790" y="5958"/>
                      <a:pt x="1034" y="6201"/>
                    </a:cubicBezTo>
                    <a:cubicBezTo>
                      <a:pt x="1246" y="6414"/>
                      <a:pt x="1520" y="6627"/>
                      <a:pt x="1854" y="6779"/>
                    </a:cubicBezTo>
                    <a:cubicBezTo>
                      <a:pt x="2189" y="6931"/>
                      <a:pt x="2584" y="7082"/>
                      <a:pt x="3040" y="7234"/>
                    </a:cubicBezTo>
                    <a:lnTo>
                      <a:pt x="3678" y="7417"/>
                    </a:lnTo>
                    <a:lnTo>
                      <a:pt x="3678" y="9241"/>
                    </a:lnTo>
                    <a:cubicBezTo>
                      <a:pt x="3374" y="9210"/>
                      <a:pt x="3040" y="9119"/>
                      <a:pt x="2736" y="8997"/>
                    </a:cubicBezTo>
                    <a:cubicBezTo>
                      <a:pt x="2432" y="8906"/>
                      <a:pt x="2158" y="8785"/>
                      <a:pt x="1885" y="8663"/>
                    </a:cubicBezTo>
                    <a:cubicBezTo>
                      <a:pt x="1672" y="8541"/>
                      <a:pt x="1429" y="8450"/>
                      <a:pt x="1277" y="8329"/>
                    </a:cubicBezTo>
                    <a:cubicBezTo>
                      <a:pt x="1125" y="8207"/>
                      <a:pt x="1034" y="8146"/>
                      <a:pt x="973" y="8086"/>
                    </a:cubicBezTo>
                    <a:lnTo>
                      <a:pt x="0" y="10061"/>
                    </a:lnTo>
                    <a:cubicBezTo>
                      <a:pt x="486" y="10426"/>
                      <a:pt x="1064" y="10669"/>
                      <a:pt x="1672" y="10882"/>
                    </a:cubicBezTo>
                    <a:cubicBezTo>
                      <a:pt x="2280" y="11064"/>
                      <a:pt x="2888" y="11216"/>
                      <a:pt x="3526" y="11247"/>
                    </a:cubicBezTo>
                    <a:lnTo>
                      <a:pt x="3526" y="12858"/>
                    </a:lnTo>
                    <a:lnTo>
                      <a:pt x="4468" y="12858"/>
                    </a:lnTo>
                    <a:lnTo>
                      <a:pt x="4468" y="11247"/>
                    </a:lnTo>
                    <a:cubicBezTo>
                      <a:pt x="4894" y="11247"/>
                      <a:pt x="5350" y="11186"/>
                      <a:pt x="5745" y="11064"/>
                    </a:cubicBezTo>
                    <a:cubicBezTo>
                      <a:pt x="6140" y="10943"/>
                      <a:pt x="6505" y="10760"/>
                      <a:pt x="6809" y="10517"/>
                    </a:cubicBezTo>
                    <a:cubicBezTo>
                      <a:pt x="7113" y="10304"/>
                      <a:pt x="7325" y="10000"/>
                      <a:pt x="7508" y="9636"/>
                    </a:cubicBezTo>
                    <a:cubicBezTo>
                      <a:pt x="7721" y="9241"/>
                      <a:pt x="7781" y="8815"/>
                      <a:pt x="7781" y="8298"/>
                    </a:cubicBezTo>
                    <a:cubicBezTo>
                      <a:pt x="7781" y="7873"/>
                      <a:pt x="7721" y="7447"/>
                      <a:pt x="7569" y="7143"/>
                    </a:cubicBezTo>
                    <a:cubicBezTo>
                      <a:pt x="7417" y="6809"/>
                      <a:pt x="7204" y="6535"/>
                      <a:pt x="6961" y="6323"/>
                    </a:cubicBezTo>
                    <a:cubicBezTo>
                      <a:pt x="6687" y="6079"/>
                      <a:pt x="6383" y="5897"/>
                      <a:pt x="5988" y="5745"/>
                    </a:cubicBezTo>
                    <a:cubicBezTo>
                      <a:pt x="5623" y="5593"/>
                      <a:pt x="5198" y="5441"/>
                      <a:pt x="4742" y="5320"/>
                    </a:cubicBezTo>
                    <a:lnTo>
                      <a:pt x="4286" y="5198"/>
                    </a:lnTo>
                    <a:lnTo>
                      <a:pt x="4286" y="3344"/>
                    </a:lnTo>
                    <a:cubicBezTo>
                      <a:pt x="4559" y="3405"/>
                      <a:pt x="4772" y="3465"/>
                      <a:pt x="5046" y="3557"/>
                    </a:cubicBezTo>
                    <a:cubicBezTo>
                      <a:pt x="5319" y="3617"/>
                      <a:pt x="5532" y="3709"/>
                      <a:pt x="5745" y="3800"/>
                    </a:cubicBezTo>
                    <a:cubicBezTo>
                      <a:pt x="5927" y="3891"/>
                      <a:pt x="6110" y="4013"/>
                      <a:pt x="6231" y="4073"/>
                    </a:cubicBezTo>
                    <a:cubicBezTo>
                      <a:pt x="6353" y="4165"/>
                      <a:pt x="6414" y="4225"/>
                      <a:pt x="6444" y="4256"/>
                    </a:cubicBezTo>
                    <a:lnTo>
                      <a:pt x="7508" y="2432"/>
                    </a:lnTo>
                    <a:cubicBezTo>
                      <a:pt x="7143" y="2219"/>
                      <a:pt x="6687" y="2037"/>
                      <a:pt x="6140" y="1794"/>
                    </a:cubicBezTo>
                    <a:cubicBezTo>
                      <a:pt x="5623" y="1611"/>
                      <a:pt x="5076" y="1459"/>
                      <a:pt x="4468" y="1399"/>
                    </a:cubicBezTo>
                    <a:lnTo>
                      <a:pt x="4468"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63" name="Google Shape;863;p31"/>
            <p:cNvGrpSpPr/>
            <p:nvPr/>
          </p:nvGrpSpPr>
          <p:grpSpPr>
            <a:xfrm>
              <a:off x="4932196" y="3271370"/>
              <a:ext cx="877343" cy="221201"/>
              <a:chOff x="3538650" y="686217"/>
              <a:chExt cx="1411200" cy="355800"/>
            </a:xfrm>
          </p:grpSpPr>
          <p:sp>
            <p:nvSpPr>
              <p:cNvPr id="864" name="Google Shape;864;p31"/>
              <p:cNvSpPr/>
              <p:nvPr/>
            </p:nvSpPr>
            <p:spPr>
              <a:xfrm>
                <a:off x="3538650" y="686217"/>
                <a:ext cx="1411200" cy="355800"/>
              </a:xfrm>
              <a:prstGeom prst="roundRect">
                <a:avLst>
                  <a:gd fmla="val 13465"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865" name="Google Shape;865;p31"/>
              <p:cNvSpPr/>
              <p:nvPr/>
            </p:nvSpPr>
            <p:spPr>
              <a:xfrm>
                <a:off x="3670718" y="821827"/>
                <a:ext cx="898800" cy="8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866" name="Google Shape;866;p31"/>
              <p:cNvSpPr/>
              <p:nvPr/>
            </p:nvSpPr>
            <p:spPr>
              <a:xfrm>
                <a:off x="4669243" y="774478"/>
                <a:ext cx="148500" cy="1284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0" name="Shape 870"/>
        <p:cNvGrpSpPr/>
        <p:nvPr/>
      </p:nvGrpSpPr>
      <p:grpSpPr>
        <a:xfrm>
          <a:off x="0" y="0"/>
          <a:ext cx="0" cy="0"/>
          <a:chOff x="0" y="0"/>
          <a:chExt cx="0" cy="0"/>
        </a:xfrm>
      </p:grpSpPr>
      <p:sp>
        <p:nvSpPr>
          <p:cNvPr id="871" name="Google Shape;871;p32"/>
          <p:cNvSpPr txBox="1"/>
          <p:nvPr>
            <p:ph type="title"/>
          </p:nvPr>
        </p:nvSpPr>
        <p:spPr>
          <a:xfrm>
            <a:off x="865613" y="539550"/>
            <a:ext cx="3375900" cy="1080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Showcasing Our </a:t>
            </a:r>
            <a:r>
              <a:rPr lang="en">
                <a:solidFill>
                  <a:schemeClr val="accent1"/>
                </a:solidFill>
              </a:rPr>
              <a:t>Features</a:t>
            </a:r>
            <a:endParaRPr>
              <a:solidFill>
                <a:schemeClr val="accent1"/>
              </a:solidFill>
            </a:endParaRPr>
          </a:p>
        </p:txBody>
      </p:sp>
      <p:grpSp>
        <p:nvGrpSpPr>
          <p:cNvPr id="872" name="Google Shape;872;p32"/>
          <p:cNvGrpSpPr/>
          <p:nvPr/>
        </p:nvGrpSpPr>
        <p:grpSpPr>
          <a:xfrm>
            <a:off x="449081" y="1855475"/>
            <a:ext cx="2349503" cy="910200"/>
            <a:chOff x="4482300" y="233150"/>
            <a:chExt cx="2564400" cy="910200"/>
          </a:xfrm>
        </p:grpSpPr>
        <p:sp>
          <p:nvSpPr>
            <p:cNvPr id="873" name="Google Shape;873;p32"/>
            <p:cNvSpPr txBox="1"/>
            <p:nvPr/>
          </p:nvSpPr>
          <p:spPr>
            <a:xfrm>
              <a:off x="5041410" y="233150"/>
              <a:ext cx="1345500" cy="37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2"/>
                  </a:solidFill>
                  <a:latin typeface="Rubik"/>
                  <a:ea typeface="Rubik"/>
                  <a:cs typeface="Rubik"/>
                  <a:sym typeface="Rubik"/>
                </a:rPr>
                <a:t>Name</a:t>
              </a:r>
              <a:endParaRPr sz="1000">
                <a:solidFill>
                  <a:schemeClr val="accent2"/>
                </a:solidFill>
                <a:latin typeface="Rubik"/>
                <a:ea typeface="Rubik"/>
                <a:cs typeface="Rubik"/>
                <a:sym typeface="Rubik"/>
              </a:endParaRPr>
            </a:p>
          </p:txBody>
        </p:sp>
        <p:sp>
          <p:nvSpPr>
            <p:cNvPr id="874" name="Google Shape;874;p32"/>
            <p:cNvSpPr txBox="1"/>
            <p:nvPr/>
          </p:nvSpPr>
          <p:spPr>
            <a:xfrm>
              <a:off x="4482300" y="603950"/>
              <a:ext cx="2564400" cy="53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2"/>
                  </a:solidFill>
                  <a:latin typeface="Rubik"/>
                  <a:ea typeface="Rubik"/>
                  <a:cs typeface="Rubik"/>
                  <a:sym typeface="Rubik"/>
                </a:rPr>
                <a:t>The name of the cryptocurrency.</a:t>
              </a:r>
              <a:endParaRPr sz="1200">
                <a:solidFill>
                  <a:schemeClr val="accent2"/>
                </a:solidFill>
                <a:latin typeface="Rubik"/>
                <a:ea typeface="Rubik"/>
                <a:cs typeface="Rubik"/>
                <a:sym typeface="Rubik"/>
              </a:endParaRPr>
            </a:p>
          </p:txBody>
        </p:sp>
      </p:grpSp>
      <p:grpSp>
        <p:nvGrpSpPr>
          <p:cNvPr id="875" name="Google Shape;875;p32"/>
          <p:cNvGrpSpPr/>
          <p:nvPr/>
        </p:nvGrpSpPr>
        <p:grpSpPr>
          <a:xfrm>
            <a:off x="2669652" y="1855475"/>
            <a:ext cx="2042037" cy="798600"/>
            <a:chOff x="6785425" y="966200"/>
            <a:chExt cx="2349600" cy="798600"/>
          </a:xfrm>
        </p:grpSpPr>
        <p:sp>
          <p:nvSpPr>
            <p:cNvPr id="876" name="Google Shape;876;p32"/>
            <p:cNvSpPr txBox="1"/>
            <p:nvPr/>
          </p:nvSpPr>
          <p:spPr>
            <a:xfrm>
              <a:off x="7287485" y="966200"/>
              <a:ext cx="1345500" cy="37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2"/>
                  </a:solidFill>
                  <a:latin typeface="Rubik"/>
                  <a:ea typeface="Rubik"/>
                  <a:cs typeface="Rubik"/>
                  <a:sym typeface="Rubik"/>
                </a:rPr>
                <a:t>Rank</a:t>
              </a:r>
              <a:endParaRPr sz="1000">
                <a:solidFill>
                  <a:schemeClr val="accent2"/>
                </a:solidFill>
                <a:latin typeface="Rubik"/>
                <a:ea typeface="Rubik"/>
                <a:cs typeface="Rubik"/>
                <a:sym typeface="Rubik"/>
              </a:endParaRPr>
            </a:p>
          </p:txBody>
        </p:sp>
        <p:sp>
          <p:nvSpPr>
            <p:cNvPr id="877" name="Google Shape;877;p32"/>
            <p:cNvSpPr txBox="1"/>
            <p:nvPr/>
          </p:nvSpPr>
          <p:spPr>
            <a:xfrm>
              <a:off x="6785425" y="1337000"/>
              <a:ext cx="2349600" cy="427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2"/>
                  </a:solidFill>
                  <a:latin typeface="Rubik"/>
                  <a:ea typeface="Rubik"/>
                  <a:cs typeface="Rubik"/>
                  <a:sym typeface="Rubik"/>
                </a:rPr>
                <a:t>The ranking of the cryptocurrency based on market cap.</a:t>
              </a:r>
              <a:endParaRPr sz="1200">
                <a:solidFill>
                  <a:schemeClr val="accent2"/>
                </a:solidFill>
                <a:latin typeface="Rubik"/>
                <a:ea typeface="Rubik"/>
                <a:cs typeface="Rubik"/>
                <a:sym typeface="Rubik"/>
              </a:endParaRPr>
            </a:p>
          </p:txBody>
        </p:sp>
      </p:grpSp>
      <p:grpSp>
        <p:nvGrpSpPr>
          <p:cNvPr id="878" name="Google Shape;878;p32"/>
          <p:cNvGrpSpPr/>
          <p:nvPr/>
        </p:nvGrpSpPr>
        <p:grpSpPr>
          <a:xfrm>
            <a:off x="5019900" y="1846625"/>
            <a:ext cx="1784776" cy="816300"/>
            <a:chOff x="4065475" y="1094975"/>
            <a:chExt cx="2137200" cy="816300"/>
          </a:xfrm>
        </p:grpSpPr>
        <p:sp>
          <p:nvSpPr>
            <p:cNvPr id="879" name="Google Shape;879;p32"/>
            <p:cNvSpPr txBox="1"/>
            <p:nvPr/>
          </p:nvSpPr>
          <p:spPr>
            <a:xfrm>
              <a:off x="4461335" y="1094975"/>
              <a:ext cx="1345500" cy="37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2"/>
                  </a:solidFill>
                  <a:latin typeface="Rubik"/>
                  <a:ea typeface="Rubik"/>
                  <a:cs typeface="Rubik"/>
                  <a:sym typeface="Rubik"/>
                </a:rPr>
                <a:t>Price</a:t>
              </a:r>
              <a:endParaRPr sz="1000">
                <a:solidFill>
                  <a:schemeClr val="accent2"/>
                </a:solidFill>
                <a:latin typeface="Rubik"/>
                <a:ea typeface="Rubik"/>
                <a:cs typeface="Rubik"/>
                <a:sym typeface="Rubik"/>
              </a:endParaRPr>
            </a:p>
          </p:txBody>
        </p:sp>
        <p:sp>
          <p:nvSpPr>
            <p:cNvPr id="880" name="Google Shape;880;p32"/>
            <p:cNvSpPr txBox="1"/>
            <p:nvPr/>
          </p:nvSpPr>
          <p:spPr>
            <a:xfrm>
              <a:off x="4065475" y="1465775"/>
              <a:ext cx="2137200" cy="445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200">
                  <a:solidFill>
                    <a:schemeClr val="accent2"/>
                  </a:solidFill>
                  <a:latin typeface="Rubik"/>
                  <a:ea typeface="Rubik"/>
                  <a:cs typeface="Rubik"/>
                  <a:sym typeface="Rubik"/>
                </a:rPr>
                <a:t>The current price of the cryptocurrency.</a:t>
              </a:r>
              <a:endParaRPr sz="1200">
                <a:solidFill>
                  <a:schemeClr val="accent2"/>
                </a:solidFill>
                <a:latin typeface="Rubik"/>
                <a:ea typeface="Rubik"/>
                <a:cs typeface="Rubik"/>
                <a:sym typeface="Rubik"/>
              </a:endParaRPr>
            </a:p>
          </p:txBody>
        </p:sp>
      </p:grpSp>
      <p:grpSp>
        <p:nvGrpSpPr>
          <p:cNvPr id="881" name="Google Shape;881;p32"/>
          <p:cNvGrpSpPr/>
          <p:nvPr/>
        </p:nvGrpSpPr>
        <p:grpSpPr>
          <a:xfrm>
            <a:off x="7112864" y="1855475"/>
            <a:ext cx="1837622" cy="1109700"/>
            <a:chOff x="3824900" y="3784275"/>
            <a:chExt cx="2349600" cy="1109700"/>
          </a:xfrm>
        </p:grpSpPr>
        <p:sp>
          <p:nvSpPr>
            <p:cNvPr id="882" name="Google Shape;882;p32"/>
            <p:cNvSpPr txBox="1"/>
            <p:nvPr/>
          </p:nvSpPr>
          <p:spPr>
            <a:xfrm>
              <a:off x="4326960" y="3784275"/>
              <a:ext cx="1345500" cy="37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2"/>
                  </a:solidFill>
                  <a:latin typeface="Rubik"/>
                  <a:ea typeface="Rubik"/>
                  <a:cs typeface="Rubik"/>
                  <a:sym typeface="Rubik"/>
                </a:rPr>
                <a:t>24h Change</a:t>
              </a:r>
              <a:endParaRPr b="1" sz="1000">
                <a:solidFill>
                  <a:schemeClr val="accent2"/>
                </a:solidFill>
                <a:latin typeface="Rubik"/>
                <a:ea typeface="Rubik"/>
                <a:cs typeface="Rubik"/>
                <a:sym typeface="Rubik"/>
              </a:endParaRPr>
            </a:p>
          </p:txBody>
        </p:sp>
        <p:sp>
          <p:nvSpPr>
            <p:cNvPr id="883" name="Google Shape;883;p32"/>
            <p:cNvSpPr txBox="1"/>
            <p:nvPr/>
          </p:nvSpPr>
          <p:spPr>
            <a:xfrm>
              <a:off x="3824900" y="4155075"/>
              <a:ext cx="23496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accent2"/>
                  </a:solidFill>
                  <a:latin typeface="Rubik"/>
                  <a:ea typeface="Rubik"/>
                  <a:cs typeface="Rubik"/>
                  <a:sym typeface="Rubik"/>
                </a:rPr>
                <a:t>The percentage change in price over the last 24 hours.</a:t>
              </a:r>
              <a:endParaRPr/>
            </a:p>
          </p:txBody>
        </p:sp>
      </p:grpSp>
      <p:grpSp>
        <p:nvGrpSpPr>
          <p:cNvPr id="884" name="Google Shape;884;p32"/>
          <p:cNvGrpSpPr/>
          <p:nvPr/>
        </p:nvGrpSpPr>
        <p:grpSpPr>
          <a:xfrm>
            <a:off x="555225" y="3598125"/>
            <a:ext cx="2137200" cy="1109700"/>
            <a:chOff x="3522700" y="3809500"/>
            <a:chExt cx="2137200" cy="1109700"/>
          </a:xfrm>
        </p:grpSpPr>
        <p:sp>
          <p:nvSpPr>
            <p:cNvPr id="885" name="Google Shape;885;p32"/>
            <p:cNvSpPr txBox="1"/>
            <p:nvPr/>
          </p:nvSpPr>
          <p:spPr>
            <a:xfrm>
              <a:off x="3899260" y="3809500"/>
              <a:ext cx="1345500" cy="37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2"/>
                  </a:solidFill>
                  <a:latin typeface="Rubik"/>
                  <a:ea typeface="Rubik"/>
                  <a:cs typeface="Rubik"/>
                  <a:sym typeface="Rubik"/>
                </a:rPr>
                <a:t>Market Cap</a:t>
              </a:r>
              <a:endParaRPr sz="1000">
                <a:solidFill>
                  <a:schemeClr val="accent2"/>
                </a:solidFill>
                <a:latin typeface="Rubik"/>
                <a:ea typeface="Rubik"/>
                <a:cs typeface="Rubik"/>
                <a:sym typeface="Rubik"/>
              </a:endParaRPr>
            </a:p>
          </p:txBody>
        </p:sp>
        <p:sp>
          <p:nvSpPr>
            <p:cNvPr id="886" name="Google Shape;886;p32"/>
            <p:cNvSpPr txBox="1"/>
            <p:nvPr/>
          </p:nvSpPr>
          <p:spPr>
            <a:xfrm>
              <a:off x="3522700" y="4180300"/>
              <a:ext cx="2137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accent2"/>
                  </a:solidFill>
                  <a:latin typeface="Rubik"/>
                  <a:ea typeface="Rubik"/>
                  <a:cs typeface="Rubik"/>
                  <a:sym typeface="Rubik"/>
                </a:rPr>
                <a:t>The total market capitalization of the cryptocurrency.</a:t>
              </a:r>
              <a:endParaRPr/>
            </a:p>
          </p:txBody>
        </p:sp>
      </p:grpSp>
      <p:grpSp>
        <p:nvGrpSpPr>
          <p:cNvPr id="887" name="Google Shape;887;p32"/>
          <p:cNvGrpSpPr/>
          <p:nvPr/>
        </p:nvGrpSpPr>
        <p:grpSpPr>
          <a:xfrm>
            <a:off x="2732325" y="3598125"/>
            <a:ext cx="1916700" cy="924900"/>
            <a:chOff x="6380925" y="4097325"/>
            <a:chExt cx="1916700" cy="924900"/>
          </a:xfrm>
        </p:grpSpPr>
        <p:sp>
          <p:nvSpPr>
            <p:cNvPr id="888" name="Google Shape;888;p32"/>
            <p:cNvSpPr txBox="1"/>
            <p:nvPr/>
          </p:nvSpPr>
          <p:spPr>
            <a:xfrm>
              <a:off x="6666535" y="4097325"/>
              <a:ext cx="1345500" cy="37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2"/>
                  </a:solidFill>
                  <a:latin typeface="Rubik"/>
                  <a:ea typeface="Rubik"/>
                  <a:cs typeface="Rubik"/>
                  <a:sym typeface="Rubik"/>
                </a:rPr>
                <a:t>Volume</a:t>
              </a:r>
              <a:endParaRPr sz="1000">
                <a:solidFill>
                  <a:schemeClr val="accent2"/>
                </a:solidFill>
                <a:latin typeface="Rubik"/>
                <a:ea typeface="Rubik"/>
                <a:cs typeface="Rubik"/>
                <a:sym typeface="Rubik"/>
              </a:endParaRPr>
            </a:p>
          </p:txBody>
        </p:sp>
        <p:sp>
          <p:nvSpPr>
            <p:cNvPr id="889" name="Google Shape;889;p32"/>
            <p:cNvSpPr txBox="1"/>
            <p:nvPr/>
          </p:nvSpPr>
          <p:spPr>
            <a:xfrm>
              <a:off x="6380925" y="4468125"/>
              <a:ext cx="1916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accent2"/>
                  </a:solidFill>
                  <a:latin typeface="Rubik"/>
                  <a:ea typeface="Rubik"/>
                  <a:cs typeface="Rubik"/>
                  <a:sym typeface="Rubik"/>
                </a:rPr>
                <a:t>The trading volume over the last 24 hours.</a:t>
              </a:r>
              <a:endParaRPr sz="1200">
                <a:solidFill>
                  <a:schemeClr val="accent2"/>
                </a:solidFill>
                <a:latin typeface="Rubik"/>
                <a:ea typeface="Rubik"/>
                <a:cs typeface="Rubik"/>
                <a:sym typeface="Rubik"/>
              </a:endParaRPr>
            </a:p>
          </p:txBody>
        </p:sp>
      </p:grpSp>
      <p:grpSp>
        <p:nvGrpSpPr>
          <p:cNvPr id="890" name="Google Shape;890;p32"/>
          <p:cNvGrpSpPr/>
          <p:nvPr/>
        </p:nvGrpSpPr>
        <p:grpSpPr>
          <a:xfrm>
            <a:off x="4953938" y="3598125"/>
            <a:ext cx="1916700" cy="944975"/>
            <a:chOff x="4571575" y="2311125"/>
            <a:chExt cx="1916700" cy="944975"/>
          </a:xfrm>
        </p:grpSpPr>
        <p:sp>
          <p:nvSpPr>
            <p:cNvPr id="891" name="Google Shape;891;p32"/>
            <p:cNvSpPr txBox="1"/>
            <p:nvPr/>
          </p:nvSpPr>
          <p:spPr>
            <a:xfrm>
              <a:off x="4857185" y="2311125"/>
              <a:ext cx="1345500" cy="37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2"/>
                  </a:solidFill>
                  <a:latin typeface="Rubik"/>
                  <a:ea typeface="Rubik"/>
                  <a:cs typeface="Rubik"/>
                  <a:sym typeface="Rubik"/>
                </a:rPr>
                <a:t>Circ_Supply</a:t>
              </a:r>
              <a:endParaRPr sz="1000">
                <a:solidFill>
                  <a:schemeClr val="accent2"/>
                </a:solidFill>
                <a:latin typeface="Rubik"/>
                <a:ea typeface="Rubik"/>
                <a:cs typeface="Rubik"/>
                <a:sym typeface="Rubik"/>
              </a:endParaRPr>
            </a:p>
          </p:txBody>
        </p:sp>
        <p:sp>
          <p:nvSpPr>
            <p:cNvPr id="892" name="Google Shape;892;p32"/>
            <p:cNvSpPr txBox="1"/>
            <p:nvPr/>
          </p:nvSpPr>
          <p:spPr>
            <a:xfrm>
              <a:off x="4571575" y="2702000"/>
              <a:ext cx="19167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accent2"/>
                  </a:solidFill>
                  <a:latin typeface="Rubik"/>
                  <a:ea typeface="Rubik"/>
                  <a:cs typeface="Rubik"/>
                  <a:sym typeface="Rubik"/>
                </a:rPr>
                <a:t>The circulating supply of the cryptocurrency.</a:t>
              </a:r>
              <a:endParaRPr/>
            </a:p>
          </p:txBody>
        </p:sp>
      </p:grpSp>
      <p:grpSp>
        <p:nvGrpSpPr>
          <p:cNvPr id="893" name="Google Shape;893;p32"/>
          <p:cNvGrpSpPr/>
          <p:nvPr/>
        </p:nvGrpSpPr>
        <p:grpSpPr>
          <a:xfrm>
            <a:off x="7010637" y="3608162"/>
            <a:ext cx="2042100" cy="924900"/>
            <a:chOff x="613650" y="2893550"/>
            <a:chExt cx="3000000" cy="924900"/>
          </a:xfrm>
        </p:grpSpPr>
        <p:sp>
          <p:nvSpPr>
            <p:cNvPr id="894" name="Google Shape;894;p32"/>
            <p:cNvSpPr txBox="1"/>
            <p:nvPr/>
          </p:nvSpPr>
          <p:spPr>
            <a:xfrm>
              <a:off x="1440910" y="2893550"/>
              <a:ext cx="1345500" cy="3708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000">
                  <a:solidFill>
                    <a:schemeClr val="accent2"/>
                  </a:solidFill>
                  <a:latin typeface="Rubik"/>
                  <a:ea typeface="Rubik"/>
                  <a:cs typeface="Rubik"/>
                  <a:sym typeface="Rubik"/>
                </a:rPr>
                <a:t>Category</a:t>
              </a:r>
              <a:endParaRPr sz="1000">
                <a:solidFill>
                  <a:schemeClr val="accent2"/>
                </a:solidFill>
                <a:latin typeface="Rubik"/>
                <a:ea typeface="Rubik"/>
                <a:cs typeface="Rubik"/>
                <a:sym typeface="Rubik"/>
              </a:endParaRPr>
            </a:p>
          </p:txBody>
        </p:sp>
        <p:sp>
          <p:nvSpPr>
            <p:cNvPr id="895" name="Google Shape;895;p32"/>
            <p:cNvSpPr txBox="1"/>
            <p:nvPr/>
          </p:nvSpPr>
          <p:spPr>
            <a:xfrm>
              <a:off x="613650" y="3264350"/>
              <a:ext cx="3000000" cy="554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chemeClr val="accent2"/>
                  </a:solidFill>
                  <a:latin typeface="Rubik"/>
                  <a:ea typeface="Rubik"/>
                  <a:cs typeface="Rubik"/>
                  <a:sym typeface="Rubik"/>
                </a:rPr>
                <a:t>The category or type of cryptocurrency</a:t>
              </a:r>
              <a:endParaRPr/>
            </a:p>
          </p:txBody>
        </p:sp>
      </p:grpSp>
      <p:grpSp>
        <p:nvGrpSpPr>
          <p:cNvPr id="896" name="Google Shape;896;p32"/>
          <p:cNvGrpSpPr/>
          <p:nvPr/>
        </p:nvGrpSpPr>
        <p:grpSpPr>
          <a:xfrm>
            <a:off x="8082076" y="539549"/>
            <a:ext cx="1304313" cy="619009"/>
            <a:chOff x="8002026" y="1099149"/>
            <a:chExt cx="1304313" cy="619009"/>
          </a:xfrm>
        </p:grpSpPr>
        <p:grpSp>
          <p:nvGrpSpPr>
            <p:cNvPr id="897" name="Google Shape;897;p32"/>
            <p:cNvGrpSpPr/>
            <p:nvPr/>
          </p:nvGrpSpPr>
          <p:grpSpPr>
            <a:xfrm>
              <a:off x="8428996" y="1496957"/>
              <a:ext cx="877343" cy="221201"/>
              <a:chOff x="3538650" y="686217"/>
              <a:chExt cx="1411200" cy="355800"/>
            </a:xfrm>
          </p:grpSpPr>
          <p:sp>
            <p:nvSpPr>
              <p:cNvPr id="898" name="Google Shape;898;p32"/>
              <p:cNvSpPr/>
              <p:nvPr/>
            </p:nvSpPr>
            <p:spPr>
              <a:xfrm>
                <a:off x="3538650" y="686217"/>
                <a:ext cx="1411200" cy="355800"/>
              </a:xfrm>
              <a:prstGeom prst="roundRect">
                <a:avLst>
                  <a:gd fmla="val 13465"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899" name="Google Shape;899;p32"/>
              <p:cNvSpPr/>
              <p:nvPr/>
            </p:nvSpPr>
            <p:spPr>
              <a:xfrm>
                <a:off x="3670718" y="821827"/>
                <a:ext cx="898800" cy="8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900" name="Google Shape;900;p32"/>
              <p:cNvSpPr/>
              <p:nvPr/>
            </p:nvSpPr>
            <p:spPr>
              <a:xfrm>
                <a:off x="4669243" y="774478"/>
                <a:ext cx="148500" cy="128400"/>
              </a:xfrm>
              <a:prstGeom prst="triangl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grpSp>
          <p:nvGrpSpPr>
            <p:cNvPr id="901" name="Google Shape;901;p32"/>
            <p:cNvGrpSpPr/>
            <p:nvPr/>
          </p:nvGrpSpPr>
          <p:grpSpPr>
            <a:xfrm>
              <a:off x="8002026" y="1099149"/>
              <a:ext cx="877343" cy="221201"/>
              <a:chOff x="3618425" y="97592"/>
              <a:chExt cx="1411200" cy="355800"/>
            </a:xfrm>
          </p:grpSpPr>
          <p:sp>
            <p:nvSpPr>
              <p:cNvPr id="902" name="Google Shape;902;p32"/>
              <p:cNvSpPr/>
              <p:nvPr/>
            </p:nvSpPr>
            <p:spPr>
              <a:xfrm flipH="1" rot="10800000">
                <a:off x="3618425" y="97592"/>
                <a:ext cx="1411200" cy="355800"/>
              </a:xfrm>
              <a:prstGeom prst="roundRect">
                <a:avLst>
                  <a:gd fmla="val 13465"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903" name="Google Shape;903;p32"/>
              <p:cNvSpPr/>
              <p:nvPr/>
            </p:nvSpPr>
            <p:spPr>
              <a:xfrm flipH="1" rot="10800000">
                <a:off x="3750493" y="236783"/>
                <a:ext cx="898800" cy="81000"/>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sp>
            <p:nvSpPr>
              <p:cNvPr id="904" name="Google Shape;904;p32"/>
              <p:cNvSpPr/>
              <p:nvPr/>
            </p:nvSpPr>
            <p:spPr>
              <a:xfrm flipH="1" rot="10800000">
                <a:off x="4749018" y="236732"/>
                <a:ext cx="148500" cy="128400"/>
              </a:xfrm>
              <a:prstGeom prst="triangl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ubik"/>
                  <a:ea typeface="Rubik"/>
                  <a:cs typeface="Rubik"/>
                  <a:sym typeface="Rubik"/>
                </a:endParaRPr>
              </a:p>
            </p:txBody>
          </p:sp>
        </p:grpSp>
      </p:grpSp>
    </p:spTree>
  </p:cSld>
  <p:clrMapOvr>
    <a:masterClrMapping/>
  </p:clrMapOvr>
</p:sld>
</file>

<file path=ppt/theme/theme1.xml><?xml version="1.0" encoding="utf-8"?>
<a:theme xmlns:a="http://schemas.openxmlformats.org/drawingml/2006/main" xmlns:r="http://schemas.openxmlformats.org/officeDocument/2006/relationships" name="Stock Market Quotes App Pitch Deck by Slidesgo">
  <a:themeElements>
    <a:clrScheme name="Simple Light">
      <a:dk1>
        <a:srgbClr val="192559"/>
      </a:dk1>
      <a:lt1>
        <a:srgbClr val="454DE1"/>
      </a:lt1>
      <a:dk2>
        <a:srgbClr val="5FD3F6"/>
      </a:dk2>
      <a:lt2>
        <a:srgbClr val="FBDE56"/>
      </a:lt2>
      <a:accent1>
        <a:srgbClr val="E74490"/>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