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b350de5ce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b350de5c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b350de5ce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b350de5c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b350de5ce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b350de5c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b350de5ce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b350de5c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b350de5ce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b350de5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b350de5ce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b350de5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b350de5ce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b350de5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b350de5ce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b350de5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b350de5ce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b350de5c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b350de5ce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b350de5c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Walmart Sales Forecasting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Omnia Abdulnabi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Title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00" y="612863"/>
            <a:ext cx="8592401" cy="39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Title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50" y="577638"/>
            <a:ext cx="8746901" cy="398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725" y="152400"/>
            <a:ext cx="728255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Title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38" y="991350"/>
            <a:ext cx="8849925" cy="40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658950" y="37475"/>
            <a:ext cx="7791900" cy="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This was the best model found due to the 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comparison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between the previous models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>
                <a:solidFill>
                  <a:schemeClr val="dk2"/>
                </a:solidFill>
              </a:rPr>
              <a:t>Forecast weekly sales on department 16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>
                <a:solidFill>
                  <a:schemeClr val="dk2"/>
                </a:solidFill>
              </a:rPr>
              <a:t>Used Statistical Methods, Machine Learning, and Deep Learning to compare them and deploy the best model.</a:t>
            </a:r>
            <a:endParaRPr b="1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>
                <a:solidFill>
                  <a:schemeClr val="dk2"/>
                </a:solidFill>
              </a:rPr>
              <a:t>Deployed using FastAPI and Streamlit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Title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0411"/>
            <a:ext cx="9144001" cy="328133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2889750" y="253500"/>
            <a:ext cx="33645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Identify and Analyze Trends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Title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425" y="751650"/>
            <a:ext cx="5800050" cy="42387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2889750" y="117825"/>
            <a:ext cx="33645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Seasonal Decomposition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Title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3178"/>
            <a:ext cx="9144000" cy="4054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Title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7775" y="934375"/>
            <a:ext cx="6068451" cy="4032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2889750" y="253500"/>
            <a:ext cx="33645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ACF and PACF</a:t>
            </a:r>
            <a:endParaRPr b="1"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Title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75" y="571763"/>
            <a:ext cx="8840851" cy="39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Title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288" y="589375"/>
            <a:ext cx="8695425" cy="396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Title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38" y="554150"/>
            <a:ext cx="8849925" cy="40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