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Вызовы бизнеса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Предиктивная аналитика – что дальше?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431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аналитики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>
                    <a:lumMod val="75000"/>
                  </a:schemeClr>
                </a:solidFill>
              </a:rPr>
              <a:t>Описательная</a:t>
            </a:r>
            <a:r>
              <a:rPr lang="ru-RU" dirty="0" smtClean="0"/>
              <a:t> аналитика – что происходит?</a:t>
            </a:r>
          </a:p>
          <a:p>
            <a:r>
              <a:rPr lang="ru-RU" b="1" dirty="0" smtClean="0"/>
              <a:t>Диагностическая</a:t>
            </a:r>
            <a:r>
              <a:rPr lang="ru-RU" dirty="0" smtClean="0"/>
              <a:t> аналитика – почему происходит?</a:t>
            </a:r>
          </a:p>
          <a:p>
            <a:r>
              <a:rPr lang="ru-RU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Предиктивная</a:t>
            </a:r>
            <a:r>
              <a:rPr lang="ru-RU" dirty="0" smtClean="0"/>
              <a:t> аналитика – что будет происходить?</a:t>
            </a:r>
          </a:p>
          <a:p>
            <a:pPr lvl="3"/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    </a:t>
            </a:r>
            <a:r>
              <a:rPr lang="ru-RU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мы здесь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ru-RU" dirty="0" smtClean="0"/>
          </a:p>
          <a:p>
            <a:r>
              <a:rPr lang="ru-RU" b="1" dirty="0" smtClean="0">
                <a:solidFill>
                  <a:srgbClr val="FFFF00"/>
                </a:solidFill>
              </a:rPr>
              <a:t>Предписывающая</a:t>
            </a:r>
            <a:r>
              <a:rPr lang="ru-RU" dirty="0" smtClean="0"/>
              <a:t> аналитика – что следует предпринять?</a:t>
            </a:r>
          </a:p>
          <a:p>
            <a:pPr lvl="3"/>
            <a:r>
              <a:rPr lang="ru-RU" dirty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  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ru-RU" dirty="0" smtClean="0">
                <a:solidFill>
                  <a:srgbClr val="7030A0"/>
                </a:solidFill>
                <a:sym typeface="Wingdings" panose="05000000000000000000" pitchFamily="2" charset="2"/>
              </a:rPr>
              <a:t> здесь заканчивается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NAI </a:t>
            </a:r>
            <a:r>
              <a:rPr lang="ru-RU" dirty="0" smtClean="0">
                <a:solidFill>
                  <a:srgbClr val="7030A0"/>
                </a:solidFill>
                <a:sym typeface="Wingdings" panose="05000000000000000000" pitchFamily="2" charset="2"/>
              </a:rPr>
              <a:t>и начинается </a:t>
            </a:r>
            <a:r>
              <a:rPr 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AGI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Аналитика </a:t>
            </a:r>
            <a:r>
              <a:rPr lang="ru-RU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целеполагания</a:t>
            </a:r>
            <a:r>
              <a:rPr lang="ru-RU" dirty="0" smtClean="0">
                <a:sym typeface="Wingdings" panose="05000000000000000000" pitchFamily="2" charset="2"/>
              </a:rPr>
              <a:t> - зачем что-то предпринимать?</a:t>
            </a:r>
          </a:p>
          <a:p>
            <a:pPr lvl="3"/>
            <a:r>
              <a:rPr lang="ru-RU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     </a:t>
            </a:r>
            <a:r>
              <a:rPr lang="ru-RU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а сюда очень опасно идти, но огромный соблазн и все туда пойдёт</a:t>
            </a:r>
          </a:p>
          <a:p>
            <a:r>
              <a:rPr lang="ru-RU" dirty="0" smtClean="0">
                <a:sym typeface="Wingdings" panose="05000000000000000000" pitchFamily="2" charset="2"/>
              </a:rPr>
              <a:t>Аналитика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sym typeface="Wingdings" panose="05000000000000000000" pitchFamily="2" charset="2"/>
              </a:rPr>
              <a:t>влияния</a:t>
            </a:r>
            <a:r>
              <a:rPr lang="ru-RU" dirty="0" smtClean="0">
                <a:sym typeface="Wingdings" panose="05000000000000000000" pitchFamily="2" charset="2"/>
              </a:rPr>
              <a:t> – как работать с убеждениями и ценностями, скрывать истинные цели за привлекательными и дезавуировать враждебные цели?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6148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Сегодня: прогнозы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 smtClean="0"/>
              <a:t>Аналатика</a:t>
            </a:r>
            <a:r>
              <a:rPr lang="ru-RU" dirty="0" smtClean="0"/>
              <a:t> и прогнозирование эффективности </a:t>
            </a:r>
            <a:r>
              <a:rPr lang="ru-RU" dirty="0" err="1" smtClean="0"/>
              <a:t>директ</a:t>
            </a:r>
            <a:r>
              <a:rPr lang="ru-RU" dirty="0" smtClean="0"/>
              <a:t>-маркетинга, рекламы, разных массовых воздействий на рынок</a:t>
            </a:r>
          </a:p>
          <a:p>
            <a:r>
              <a:rPr lang="ru-RU" dirty="0" smtClean="0"/>
              <a:t>Анализ и предсказание поведения клиентов, факторов удержания и возвращения клиентов, повышения удовлетворенности, создания рекомендаций</a:t>
            </a:r>
          </a:p>
          <a:p>
            <a:r>
              <a:rPr lang="ru-RU" dirty="0" err="1" smtClean="0"/>
              <a:t>Скорринговые</a:t>
            </a:r>
            <a:r>
              <a:rPr lang="ru-RU" dirty="0" smtClean="0"/>
              <a:t> оценки клиентов, повышение качества клиентских портфелей, снижение рисков потерь </a:t>
            </a:r>
          </a:p>
          <a:p>
            <a:r>
              <a:rPr lang="ru-RU" dirty="0" smtClean="0"/>
              <a:t>Анализ факторов безопасности, выявление мошеннических действий</a:t>
            </a:r>
          </a:p>
          <a:p>
            <a:r>
              <a:rPr lang="ru-RU" dirty="0" smtClean="0"/>
              <a:t>Анализ и снижение инвестиционных рисков</a:t>
            </a:r>
          </a:p>
          <a:p>
            <a:r>
              <a:rPr lang="ru-RU" dirty="0" smtClean="0"/>
              <a:t>В производстве, логистике и эксплуатации – анализ цепочек операций, улучшение планирования задач, резервов, потоков и запасов ресурсов</a:t>
            </a:r>
          </a:p>
          <a:p>
            <a:r>
              <a:rPr lang="ru-RU" dirty="0" smtClean="0"/>
              <a:t>В бизнесе – анализ и оптимизация процессов, балансировка удовлетворения потребности в ресурсах и компетенциях</a:t>
            </a:r>
          </a:p>
          <a:p>
            <a:r>
              <a:rPr lang="ru-RU" dirty="0" smtClean="0"/>
              <a:t>В медицине и страховании – анализ подверженности заболеваниям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269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ЗАВТРА: МОДЕЛИРОВАНИЕ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Многофакторный анализ экономических моделей в ритейле и сфере услуг</a:t>
            </a:r>
          </a:p>
          <a:p>
            <a:r>
              <a:rPr lang="ru-RU" dirty="0" smtClean="0"/>
              <a:t>Многофакторное проектирование новой продукции с выявлением неочевидных качеств существующих, привлекающих наибольшее внимание покупателей</a:t>
            </a:r>
          </a:p>
          <a:p>
            <a:r>
              <a:rPr lang="ru-RU" dirty="0" err="1" smtClean="0"/>
              <a:t>Мультиаспектные</a:t>
            </a:r>
            <a:r>
              <a:rPr lang="ru-RU" dirty="0" smtClean="0"/>
              <a:t> индивидуализированные сценарии продаж с </a:t>
            </a:r>
            <a:r>
              <a:rPr lang="ru-RU" dirty="0" err="1" smtClean="0"/>
              <a:t>реалтайм</a:t>
            </a:r>
            <a:r>
              <a:rPr lang="ru-RU" dirty="0" smtClean="0"/>
              <a:t> поддержкой и повышение интеллекта голосовых ассистентов и роботизированных консультантов в шоу-</a:t>
            </a:r>
            <a:r>
              <a:rPr lang="ru-RU" dirty="0" err="1" smtClean="0"/>
              <a:t>румах</a:t>
            </a:r>
            <a:r>
              <a:rPr lang="ru-RU" dirty="0" smtClean="0"/>
              <a:t> и на выставках</a:t>
            </a:r>
          </a:p>
          <a:p>
            <a:r>
              <a:rPr lang="ru-RU" dirty="0" smtClean="0"/>
              <a:t>Тотальная интеграция индивидуализированных каналов взаимодействия с покупателями и их окружением, переход от сценариям к симуляциям и стимуляциям каскадов впечатлений и наиболее впечатляющего пользовательского опыта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92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КОГДА-ТО потом: управление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Умные стратегии прямой коммуникации с каждым, с учетом выявления и корректировки самоидентификации, ценностей и убеждений, уровня виртуозного психоаналитика и </a:t>
            </a:r>
            <a:r>
              <a:rPr lang="ru-RU" dirty="0" err="1" smtClean="0"/>
              <a:t>психокорректора</a:t>
            </a:r>
            <a:endParaRPr lang="ru-RU" dirty="0"/>
          </a:p>
          <a:p>
            <a:r>
              <a:rPr lang="ru-RU" dirty="0" smtClean="0"/>
              <a:t>Прямое управление ассортиментными матрицами и маркетинговыми мероприятиями (</a:t>
            </a:r>
            <a:r>
              <a:rPr lang="ru-RU" dirty="0" err="1" smtClean="0"/>
              <a:t>режессирование</a:t>
            </a:r>
            <a:r>
              <a:rPr lang="ru-RU" dirty="0" smtClean="0"/>
              <a:t> шоу, клипов, </a:t>
            </a:r>
            <a:r>
              <a:rPr lang="ru-RU" dirty="0" err="1" smtClean="0"/>
              <a:t>флеш</a:t>
            </a:r>
            <a:r>
              <a:rPr lang="ru-RU" dirty="0" smtClean="0"/>
              <a:t>-мобов)</a:t>
            </a:r>
          </a:p>
          <a:p>
            <a:r>
              <a:rPr lang="ru-RU" dirty="0" smtClean="0"/>
              <a:t>Управление развитием основного оборудования в рамках финансовых групп компаний, интеграция финансовых, производственных, маркетинговых и ресурсных стратегий</a:t>
            </a:r>
          </a:p>
          <a:p>
            <a:r>
              <a:rPr lang="ru-RU" dirty="0" err="1" smtClean="0"/>
              <a:t>Когортное</a:t>
            </a:r>
            <a:r>
              <a:rPr lang="ru-RU" dirty="0" smtClean="0"/>
              <a:t> и сословно-</a:t>
            </a:r>
            <a:r>
              <a:rPr lang="ru-RU" dirty="0" err="1" smtClean="0"/>
              <a:t>каствое</a:t>
            </a:r>
            <a:r>
              <a:rPr lang="ru-RU" dirty="0" smtClean="0"/>
              <a:t> управление общественно-политическими программами, через обобщение наиболее глобальных философских категорий благополучия и социальной удовлетворенности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15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Ближайшие вызовы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ru-RU" dirty="0" smtClean="0"/>
              <a:t>для </a:t>
            </a:r>
            <a:r>
              <a:rPr lang="en-US" dirty="0" smtClean="0"/>
              <a:t>MVP AGI)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решается успешно </a:t>
            </a:r>
            <a:r>
              <a:rPr lang="en-US" dirty="0" smtClean="0"/>
              <a:t>NAI </a:t>
            </a:r>
            <a:r>
              <a:rPr lang="ru-RU" dirty="0" smtClean="0"/>
              <a:t> и точно не вызов для </a:t>
            </a:r>
            <a:r>
              <a:rPr lang="en-US" dirty="0" smtClean="0"/>
              <a:t>AGI</a:t>
            </a:r>
            <a:r>
              <a:rPr lang="ru-RU" dirty="0" smtClean="0"/>
              <a:t>: классификации, кластеризации, регрессии, </a:t>
            </a:r>
            <a:r>
              <a:rPr lang="ru-RU" dirty="0" err="1" smtClean="0"/>
              <a:t>автоворонки</a:t>
            </a:r>
            <a:r>
              <a:rPr lang="ru-RU" dirty="0" smtClean="0"/>
              <a:t>, автозаказы, поиск исключений и особенностей</a:t>
            </a:r>
            <a:endParaRPr lang="en-US" dirty="0" smtClean="0"/>
          </a:p>
          <a:p>
            <a:r>
              <a:rPr lang="ru-RU" dirty="0" smtClean="0"/>
              <a:t>Что слишком большой вызов для </a:t>
            </a:r>
            <a:r>
              <a:rPr lang="en-US" dirty="0" smtClean="0"/>
              <a:t>MVP AGI – </a:t>
            </a:r>
            <a:r>
              <a:rPr lang="ru-RU" dirty="0" smtClean="0"/>
              <a:t>все, что не умеют делать сами люди, все, что основано на значительном жизненном опыте и неизвестно, как именно это формализовать</a:t>
            </a:r>
          </a:p>
          <a:p>
            <a:r>
              <a:rPr lang="ru-RU" dirty="0" smtClean="0"/>
              <a:t>Что скорее всего подходит для </a:t>
            </a:r>
            <a:r>
              <a:rPr lang="en-US" dirty="0" smtClean="0"/>
              <a:t>MVP AGI – </a:t>
            </a:r>
            <a:r>
              <a:rPr lang="ru-RU" dirty="0" smtClean="0"/>
              <a:t>то, чему можно научить новичка или ребенка за несколько недель, то, что требует огромной рутины, усидчивости, неснижаемой концентрации внимания, повышенного (но доступного среднему человеку) объема внимани</a:t>
            </a:r>
            <a:r>
              <a:rPr lang="ru-RU" dirty="0"/>
              <a:t>я</a:t>
            </a:r>
          </a:p>
        </p:txBody>
      </p:sp>
    </p:spTree>
    <p:extLst>
      <p:ext uri="{BB962C8B-B14F-4D97-AF65-F5344CB8AC3E}">
        <p14:creationId xmlns:p14="http://schemas.microsoft.com/office/powerpoint/2010/main" val="288850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задач для </a:t>
            </a:r>
            <a:r>
              <a:rPr lang="en-US" dirty="0" smtClean="0"/>
              <a:t>MVP AGI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Предугадывание действий посетителей, сотрудников или животных по разнообразным сценариям, фрагментам сценариев и отклонениям от сценариев; оценка полезности, вредности или нейтральности этих действий (и, возможно, активация каких-либо корректирующих воздействий)</a:t>
            </a:r>
          </a:p>
          <a:p>
            <a:r>
              <a:rPr lang="ru-RU" dirty="0" smtClean="0"/>
              <a:t>Предугадывание впечатлений, которые производит комплекс качеств продукта (товар, сервис, услуга, контент, шоу и т.п.) и моделирование наиболее впечатляющих комплексов</a:t>
            </a:r>
          </a:p>
          <a:p>
            <a:r>
              <a:rPr lang="ru-RU" dirty="0" smtClean="0"/>
              <a:t>Предугадывание оценок, которые делают люди-эксперты аспектам и признакам ситуаций и состояний, а так же прогнозов изменения этих оценок при тех или иных воздействиях и без этих воздействий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310135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TM04033937[[fn=След самолета]]</Template>
  <TotalTime>63</TotalTime>
  <Words>549</Words>
  <Application>Microsoft Office PowerPoint</Application>
  <PresentationFormat>Широкоэкранный</PresentationFormat>
  <Paragraphs>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</vt:lpstr>
      <vt:lpstr>След самолета</vt:lpstr>
      <vt:lpstr>Вызовы бизнеса</vt:lpstr>
      <vt:lpstr>Виды аналитики</vt:lpstr>
      <vt:lpstr>Сегодня: прогнозы</vt:lpstr>
      <vt:lpstr>ЗАВТРА: МОДЕЛИРОВАНИЕ</vt:lpstr>
      <vt:lpstr>КОГДА-ТО потом: управление</vt:lpstr>
      <vt:lpstr>Ближайшие вызовы  (для MVP AGI)</vt:lpstr>
      <vt:lpstr>Примеры задач для MVP AGI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Вызовы бизнеса</dc:title>
  <dc:creator>Алексей Кабанов</dc:creator>
  <cp:lastModifiedBy>Алексей Кабанов</cp:lastModifiedBy>
  <cp:revision>7</cp:revision>
  <dcterms:created xsi:type="dcterms:W3CDTF">2021-04-06T11:43:43Z</dcterms:created>
  <dcterms:modified xsi:type="dcterms:W3CDTF">2021-04-06T12:47:30Z</dcterms:modified>
</cp:coreProperties>
</file>