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4" autoAdjust="0"/>
    <p:restoredTop sz="94660"/>
  </p:normalViewPr>
  <p:slideViewPr>
    <p:cSldViewPr snapToGrid="0">
      <p:cViewPr>
        <p:scale>
          <a:sx n="120" d="100"/>
          <a:sy n="120" d="100"/>
        </p:scale>
        <p:origin x="-175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ECA5-2558-4043-AD48-9704933CADA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3CFB-4357-4FBA-BF8C-DF6C4E8C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8" y="1651744"/>
            <a:ext cx="3581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78" y="114299"/>
            <a:ext cx="1390029" cy="177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49" y="1854311"/>
            <a:ext cx="3293497" cy="135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55" y="3576215"/>
            <a:ext cx="36195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8" y="227399"/>
            <a:ext cx="30003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2" idx="3"/>
          </p:cNvCxnSpPr>
          <p:nvPr/>
        </p:nvCxnSpPr>
        <p:spPr>
          <a:xfrm>
            <a:off x="3133933" y="908437"/>
            <a:ext cx="2177538" cy="1246366"/>
          </a:xfrm>
          <a:prstGeom prst="straightConnector1">
            <a:avLst/>
          </a:prstGeom>
          <a:ln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8117" y="2114426"/>
            <a:ext cx="2752725" cy="1524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26068" y="2474041"/>
            <a:ext cx="2752725" cy="152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18117" y="2985249"/>
            <a:ext cx="2752725" cy="15240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 flipV="1">
            <a:off x="3762583" y="2550241"/>
            <a:ext cx="463485" cy="15903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44494" y="3164619"/>
            <a:ext cx="445273" cy="556592"/>
          </a:xfrm>
          <a:prstGeom prst="straightConnector1">
            <a:avLst/>
          </a:prstGeom>
          <a:ln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5832" y="4521957"/>
            <a:ext cx="2752725" cy="152400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018" y="2599275"/>
            <a:ext cx="2752725" cy="152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3395" y="860108"/>
            <a:ext cx="2752725" cy="1524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7" y="543795"/>
            <a:ext cx="4981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7578" y="856405"/>
            <a:ext cx="3663935" cy="16136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</cp:lastModifiedBy>
  <cp:revision>89</cp:revision>
  <dcterms:created xsi:type="dcterms:W3CDTF">2006-08-16T00:00:00Z</dcterms:created>
  <dcterms:modified xsi:type="dcterms:W3CDTF">2012-03-26T21:59:38Z</dcterms:modified>
</cp:coreProperties>
</file>