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9" r:id="rId2"/>
    <p:sldId id="272" r:id="rId3"/>
    <p:sldId id="271" r:id="rId4"/>
    <p:sldId id="27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3590" autoAdjust="0"/>
  </p:normalViewPr>
  <p:slideViewPr>
    <p:cSldViewPr snapToGrid="0">
      <p:cViewPr>
        <p:scale>
          <a:sx n="100" d="100"/>
          <a:sy n="100" d="100"/>
        </p:scale>
        <p:origin x="-360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32924-921D-4356-AF7E-D1F56B730013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7C2E1-F092-45FC-AA91-827B0B2DC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28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0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3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4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4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1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9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7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1B059-0A97-4635-A99C-CF87E21D955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1B059-0A97-4635-A99C-CF87E21D9555}" type="datetimeFigureOut">
              <a:rPr lang="en-US" smtClean="0"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44FA-F99D-4F0A-A14B-1446C47FD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1475890" y="5657850"/>
            <a:ext cx="12634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 smtClean="0"/>
              <a:t>Product Flow Model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14875" y="5926398"/>
            <a:ext cx="3667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Product Volume Report (Product Flow &amp; Facility Parameter Data)</a:t>
            </a:r>
            <a:endParaRPr lang="en-US" sz="1000" b="1" dirty="0"/>
          </a:p>
        </p:txBody>
      </p:sp>
      <p:sp>
        <p:nvSpPr>
          <p:cNvPr id="80" name="Rounded Rectangle 79"/>
          <p:cNvSpPr/>
          <p:nvPr/>
        </p:nvSpPr>
        <p:spPr>
          <a:xfrm>
            <a:off x="685800" y="1038225"/>
            <a:ext cx="2924175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17"/>
          <p:cNvCxnSpPr>
            <a:cxnSpLocks noChangeShapeType="1"/>
          </p:cNvCxnSpPr>
          <p:nvPr/>
        </p:nvCxnSpPr>
        <p:spPr bwMode="auto">
          <a:xfrm>
            <a:off x="2014090" y="3943351"/>
            <a:ext cx="0" cy="293761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6" name="Elbow Connector 17"/>
          <p:cNvCxnSpPr>
            <a:cxnSpLocks noChangeShapeType="1"/>
          </p:cNvCxnSpPr>
          <p:nvPr/>
        </p:nvCxnSpPr>
        <p:spPr bwMode="auto">
          <a:xfrm>
            <a:off x="2026469" y="4695106"/>
            <a:ext cx="0" cy="29630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7" name="Elbow Connector 17"/>
          <p:cNvCxnSpPr>
            <a:cxnSpLocks noChangeShapeType="1"/>
          </p:cNvCxnSpPr>
          <p:nvPr/>
        </p:nvCxnSpPr>
        <p:spPr bwMode="auto">
          <a:xfrm>
            <a:off x="2433190" y="4324350"/>
            <a:ext cx="439698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8" name="Elbow Connector 17"/>
          <p:cNvCxnSpPr>
            <a:cxnSpLocks noChangeShapeType="1"/>
          </p:cNvCxnSpPr>
          <p:nvPr/>
        </p:nvCxnSpPr>
        <p:spPr bwMode="auto">
          <a:xfrm>
            <a:off x="2433190" y="4552950"/>
            <a:ext cx="414694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1" name="TextBox 31"/>
          <p:cNvSpPr txBox="1"/>
          <p:nvPr/>
        </p:nvSpPr>
        <p:spPr>
          <a:xfrm>
            <a:off x="1843376" y="5031542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/>
              <a:t>water</a:t>
            </a:r>
            <a:endParaRPr lang="en-US" sz="800" b="1" dirty="0"/>
          </a:p>
        </p:txBody>
      </p:sp>
      <p:sp>
        <p:nvSpPr>
          <p:cNvPr id="42" name="TextBox 35"/>
          <p:cNvSpPr txBox="1"/>
          <p:nvPr/>
        </p:nvSpPr>
        <p:spPr>
          <a:xfrm>
            <a:off x="2867227" y="4482001"/>
            <a:ext cx="3257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/>
              <a:t>gas</a:t>
            </a:r>
            <a:endParaRPr lang="en-US" sz="800" b="1" dirty="0"/>
          </a:p>
        </p:txBody>
      </p:sp>
      <p:sp>
        <p:nvSpPr>
          <p:cNvPr id="43" name="TextBox 36"/>
          <p:cNvSpPr txBox="1"/>
          <p:nvPr/>
        </p:nvSpPr>
        <p:spPr>
          <a:xfrm>
            <a:off x="2867227" y="420338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 smtClean="0"/>
              <a:t>oil </a:t>
            </a:r>
            <a:endParaRPr lang="en-US" sz="800" b="1" dirty="0"/>
          </a:p>
        </p:txBody>
      </p:sp>
      <p:sp>
        <p:nvSpPr>
          <p:cNvPr id="44" name="AutoShape 283"/>
          <p:cNvSpPr>
            <a:spLocks noChangeArrowheads="1"/>
          </p:cNvSpPr>
          <p:nvPr/>
        </p:nvSpPr>
        <p:spPr bwMode="auto">
          <a:xfrm>
            <a:off x="1260129" y="1428750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1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5" name="AutoShape 283"/>
          <p:cNvSpPr>
            <a:spLocks noChangeArrowheads="1"/>
          </p:cNvSpPr>
          <p:nvPr/>
        </p:nvSpPr>
        <p:spPr bwMode="auto">
          <a:xfrm>
            <a:off x="1793903" y="402717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7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6" name="AutoShape 283"/>
          <p:cNvSpPr>
            <a:spLocks noChangeArrowheads="1"/>
          </p:cNvSpPr>
          <p:nvPr/>
        </p:nvSpPr>
        <p:spPr bwMode="auto">
          <a:xfrm>
            <a:off x="1793471" y="4843257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10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7" name="AutoShape 283"/>
          <p:cNvSpPr>
            <a:spLocks noChangeArrowheads="1"/>
          </p:cNvSpPr>
          <p:nvPr/>
        </p:nvSpPr>
        <p:spPr bwMode="auto">
          <a:xfrm>
            <a:off x="2498371" y="4130356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>
                <a:latin typeface="Arial" charset="0"/>
                <a:cs typeface="Arial" charset="0"/>
              </a:rPr>
              <a:t>8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9" name="AutoShape 283"/>
          <p:cNvSpPr>
            <a:spLocks noChangeArrowheads="1"/>
          </p:cNvSpPr>
          <p:nvPr/>
        </p:nvSpPr>
        <p:spPr bwMode="auto">
          <a:xfrm>
            <a:off x="2498371" y="462442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9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0" name="AutoShape 283"/>
          <p:cNvSpPr>
            <a:spLocks noChangeArrowheads="1"/>
          </p:cNvSpPr>
          <p:nvPr/>
        </p:nvSpPr>
        <p:spPr bwMode="auto">
          <a:xfrm>
            <a:off x="1937095" y="1428750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2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1" name="AutoShape 283"/>
          <p:cNvSpPr>
            <a:spLocks noChangeArrowheads="1"/>
          </p:cNvSpPr>
          <p:nvPr/>
        </p:nvSpPr>
        <p:spPr bwMode="auto">
          <a:xfrm>
            <a:off x="2619536" y="1428750"/>
            <a:ext cx="153988" cy="146050"/>
          </a:xfrm>
          <a:prstGeom prst="octagon">
            <a:avLst>
              <a:gd name="adj" fmla="val 2928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3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72871" y="2992122"/>
            <a:ext cx="2114183" cy="9512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/>
              <a:t>D</a:t>
            </a:r>
            <a:endParaRPr lang="en-US" sz="800" b="1" dirty="0"/>
          </a:p>
        </p:txBody>
      </p:sp>
      <p:sp>
        <p:nvSpPr>
          <p:cNvPr id="53" name="Rectangle 52"/>
          <p:cNvSpPr/>
          <p:nvPr/>
        </p:nvSpPr>
        <p:spPr>
          <a:xfrm>
            <a:off x="1563055" y="4237112"/>
            <a:ext cx="889183" cy="4579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/>
              <a:t>E</a:t>
            </a:r>
            <a:endParaRPr lang="en-US" sz="800" b="1" dirty="0"/>
          </a:p>
        </p:txBody>
      </p:sp>
      <p:sp>
        <p:nvSpPr>
          <p:cNvPr id="54" name="AutoShape 283"/>
          <p:cNvSpPr>
            <a:spLocks noChangeArrowheads="1"/>
          </p:cNvSpPr>
          <p:nvPr/>
        </p:nvSpPr>
        <p:spPr bwMode="auto">
          <a:xfrm>
            <a:off x="1102409" y="272415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4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5" name="AutoShape 283"/>
          <p:cNvSpPr>
            <a:spLocks noChangeArrowheads="1"/>
          </p:cNvSpPr>
          <p:nvPr/>
        </p:nvSpPr>
        <p:spPr bwMode="auto">
          <a:xfrm>
            <a:off x="1783107" y="2724150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5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57" name="AutoShape 283"/>
          <p:cNvSpPr>
            <a:spLocks noChangeArrowheads="1"/>
          </p:cNvSpPr>
          <p:nvPr/>
        </p:nvSpPr>
        <p:spPr bwMode="auto">
          <a:xfrm>
            <a:off x="2463083" y="2749049"/>
            <a:ext cx="153988" cy="146050"/>
          </a:xfrm>
          <a:prstGeom prst="octagon">
            <a:avLst>
              <a:gd name="adj" fmla="val 2928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sz="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6</a:t>
            </a:r>
            <a:endParaRPr lang="en-US" sz="8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cxnSp>
        <p:nvCxnSpPr>
          <p:cNvPr id="58" name="Elbow Connector 17"/>
          <p:cNvCxnSpPr>
            <a:cxnSpLocks noChangeShapeType="1"/>
          </p:cNvCxnSpPr>
          <p:nvPr/>
        </p:nvCxnSpPr>
        <p:spPr bwMode="auto">
          <a:xfrm flipH="1">
            <a:off x="2033578" y="2678430"/>
            <a:ext cx="1" cy="31813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cxnSp>
        <p:nvCxnSpPr>
          <p:cNvPr id="59" name="Elbow Connector 17"/>
          <p:cNvCxnSpPr>
            <a:cxnSpLocks noChangeShapeType="1"/>
          </p:cNvCxnSpPr>
          <p:nvPr/>
        </p:nvCxnSpPr>
        <p:spPr bwMode="auto">
          <a:xfrm>
            <a:off x="2716018" y="2678430"/>
            <a:ext cx="0" cy="31369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cxnSp>
        <p:nvCxnSpPr>
          <p:cNvPr id="61" name="Elbow Connector 17"/>
          <p:cNvCxnSpPr>
            <a:cxnSpLocks noChangeShapeType="1"/>
          </p:cNvCxnSpPr>
          <p:nvPr/>
        </p:nvCxnSpPr>
        <p:spPr bwMode="auto">
          <a:xfrm>
            <a:off x="1351139" y="2678430"/>
            <a:ext cx="5472" cy="31369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sp>
        <p:nvSpPr>
          <p:cNvPr id="64" name="Rectangle 63"/>
          <p:cNvSpPr/>
          <p:nvPr/>
        </p:nvSpPr>
        <p:spPr>
          <a:xfrm>
            <a:off x="1017325" y="1645870"/>
            <a:ext cx="648139" cy="10274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/>
              <a:t>A</a:t>
            </a:r>
            <a:endParaRPr lang="en-US" sz="800" b="1" dirty="0"/>
          </a:p>
        </p:txBody>
      </p:sp>
      <p:sp>
        <p:nvSpPr>
          <p:cNvPr id="65" name="Rectangle 64"/>
          <p:cNvSpPr/>
          <p:nvPr/>
        </p:nvSpPr>
        <p:spPr>
          <a:xfrm>
            <a:off x="1710690" y="1645870"/>
            <a:ext cx="648139" cy="10274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/>
              <a:t>B</a:t>
            </a:r>
            <a:endParaRPr lang="en-US" sz="800" b="1" dirty="0"/>
          </a:p>
        </p:txBody>
      </p:sp>
      <p:sp>
        <p:nvSpPr>
          <p:cNvPr id="66" name="Rectangle 65"/>
          <p:cNvSpPr/>
          <p:nvPr/>
        </p:nvSpPr>
        <p:spPr>
          <a:xfrm>
            <a:off x="2396545" y="1645870"/>
            <a:ext cx="648139" cy="10274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 smtClean="0"/>
              <a:t>C</a:t>
            </a:r>
            <a:endParaRPr lang="en-US" sz="800" b="1" dirty="0"/>
          </a:p>
        </p:txBody>
      </p:sp>
      <p:sp>
        <p:nvSpPr>
          <p:cNvPr id="67" name="Rectangle 66"/>
          <p:cNvSpPr/>
          <p:nvPr/>
        </p:nvSpPr>
        <p:spPr>
          <a:xfrm>
            <a:off x="1277066" y="2555544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57336" y="2551810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642120" y="2545384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5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271594" y="2996569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947891" y="2996569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4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642120" y="3000455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6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937095" y="3829279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7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947891" y="4248618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8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947891" y="4581034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293148" y="4280292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9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279714" y="4491990"/>
            <a:ext cx="159090" cy="114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10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686300" y="1009650"/>
            <a:ext cx="3200400" cy="18669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4733925" y="3676650"/>
            <a:ext cx="3200400" cy="18669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4838700" y="1162050"/>
            <a:ext cx="3200400" cy="18669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991100" y="1314450"/>
            <a:ext cx="3200400" cy="18669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4886325" y="3829050"/>
            <a:ext cx="3200400" cy="18669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5038725" y="3981450"/>
            <a:ext cx="3200400" cy="18669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80" idx="3"/>
            <a:endCxn id="90" idx="1"/>
          </p:cNvCxnSpPr>
          <p:nvPr/>
        </p:nvCxnSpPr>
        <p:spPr>
          <a:xfrm flipV="1">
            <a:off x="3609975" y="2247900"/>
            <a:ext cx="1381125" cy="10382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0" idx="3"/>
            <a:endCxn id="92" idx="1"/>
          </p:cNvCxnSpPr>
          <p:nvPr/>
        </p:nvCxnSpPr>
        <p:spPr>
          <a:xfrm>
            <a:off x="3609975" y="3286125"/>
            <a:ext cx="1428750" cy="16287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476874" y="3268923"/>
            <a:ext cx="2543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Time Series (Tag-Based Historian Data)</a:t>
            </a:r>
            <a:endParaRPr lang="en-US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810000" y="2659323"/>
            <a:ext cx="98777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Tag References</a:t>
            </a:r>
            <a:endParaRPr lang="en-US" sz="10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657600" y="3811848"/>
            <a:ext cx="117692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Facility References</a:t>
            </a:r>
            <a:endParaRPr lang="en-US" sz="1000" b="1" dirty="0"/>
          </a:p>
        </p:txBody>
      </p:sp>
      <p:pic>
        <p:nvPicPr>
          <p:cNvPr id="6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50" y="4169570"/>
            <a:ext cx="2743200" cy="1516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598" y="1513524"/>
            <a:ext cx="2839401" cy="991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Brace 5"/>
          <p:cNvSpPr/>
          <p:nvPr/>
        </p:nvSpPr>
        <p:spPr>
          <a:xfrm rot="16200000">
            <a:off x="1983584" y="-716757"/>
            <a:ext cx="400050" cy="2986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926392" y="295275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Static</a:t>
            </a:r>
          </a:p>
        </p:txBody>
      </p:sp>
      <p:sp>
        <p:nvSpPr>
          <p:cNvPr id="82" name="Right Brace 81"/>
          <p:cNvSpPr/>
          <p:nvPr/>
        </p:nvSpPr>
        <p:spPr>
          <a:xfrm rot="16200000">
            <a:off x="6241257" y="-1059656"/>
            <a:ext cx="400050" cy="35766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094299" y="228600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285564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888068" y="857253"/>
            <a:ext cx="1608667" cy="1159933"/>
            <a:chOff x="1181099" y="821267"/>
            <a:chExt cx="1608667" cy="1159933"/>
          </a:xfrm>
        </p:grpSpPr>
        <p:sp>
          <p:nvSpPr>
            <p:cNvPr id="2" name="Rounded Rectangle 1"/>
            <p:cNvSpPr/>
            <p:nvPr/>
          </p:nvSpPr>
          <p:spPr>
            <a:xfrm>
              <a:off x="1181099" y="821267"/>
              <a:ext cx="1608667" cy="1159933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545167" y="1066800"/>
              <a:ext cx="3810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92867" y="1058333"/>
              <a:ext cx="152400" cy="685802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45167" y="1441453"/>
              <a:ext cx="381000" cy="3048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30" idx="1"/>
            </p:cNvCxnSpPr>
            <p:nvPr/>
          </p:nvCxnSpPr>
          <p:spPr>
            <a:xfrm>
              <a:off x="1926167" y="1223433"/>
              <a:ext cx="266700" cy="1778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2"/>
            <p:cNvCxnSpPr>
              <a:stCxn id="31" idx="3"/>
              <a:endCxn id="30" idx="1"/>
            </p:cNvCxnSpPr>
            <p:nvPr/>
          </p:nvCxnSpPr>
          <p:spPr>
            <a:xfrm flipV="1">
              <a:off x="1926167" y="1401234"/>
              <a:ext cx="266700" cy="1926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2"/>
            <p:cNvCxnSpPr/>
            <p:nvPr/>
          </p:nvCxnSpPr>
          <p:spPr>
            <a:xfrm flipV="1">
              <a:off x="2345267" y="1428753"/>
              <a:ext cx="321733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ounded Rectangle 38"/>
          <p:cNvSpPr/>
          <p:nvPr/>
        </p:nvSpPr>
        <p:spPr>
          <a:xfrm>
            <a:off x="1854201" y="2590800"/>
            <a:ext cx="1676400" cy="121920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Production Accounting System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201582" y="2590800"/>
            <a:ext cx="1742018" cy="12192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Production Operations Monitoring System</a:t>
            </a:r>
            <a:endParaRPr lang="en-US" sz="1400" dirty="0"/>
          </a:p>
        </p:txBody>
      </p:sp>
      <p:cxnSp>
        <p:nvCxnSpPr>
          <p:cNvPr id="15" name="Elbow Connector 14"/>
          <p:cNvCxnSpPr>
            <a:stCxn id="2" idx="2"/>
            <a:endCxn id="39" idx="0"/>
          </p:cNvCxnSpPr>
          <p:nvPr/>
        </p:nvCxnSpPr>
        <p:spPr>
          <a:xfrm rot="5400000">
            <a:off x="2405595" y="2303993"/>
            <a:ext cx="573614" cy="1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8" idx="2"/>
            <a:endCxn id="40" idx="0"/>
          </p:cNvCxnSpPr>
          <p:nvPr/>
        </p:nvCxnSpPr>
        <p:spPr>
          <a:xfrm rot="5400000">
            <a:off x="4785785" y="2303993"/>
            <a:ext cx="573614" cy="1"/>
          </a:xfrm>
          <a:prstGeom prst="bentConnector3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954802" y="533400"/>
            <a:ext cx="1431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Allocation Model</a:t>
            </a:r>
            <a:endParaRPr 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409589" y="533400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Facilities Model</a:t>
            </a:r>
            <a:endParaRPr lang="en-US" sz="1400" dirty="0"/>
          </a:p>
        </p:txBody>
      </p:sp>
      <p:grpSp>
        <p:nvGrpSpPr>
          <p:cNvPr id="93" name="Group 92"/>
          <p:cNvGrpSpPr/>
          <p:nvPr/>
        </p:nvGrpSpPr>
        <p:grpSpPr>
          <a:xfrm>
            <a:off x="4268258" y="857253"/>
            <a:ext cx="1608667" cy="1159933"/>
            <a:chOff x="4201583" y="766232"/>
            <a:chExt cx="1608667" cy="1159933"/>
          </a:xfrm>
        </p:grpSpPr>
        <p:sp>
          <p:nvSpPr>
            <p:cNvPr id="48" name="Rounded Rectangle 47"/>
            <p:cNvSpPr/>
            <p:nvPr/>
          </p:nvSpPr>
          <p:spPr>
            <a:xfrm>
              <a:off x="4201583" y="766232"/>
              <a:ext cx="1608667" cy="1159933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268" y="944037"/>
              <a:ext cx="1151297" cy="829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Rectangle 2050"/>
          <p:cNvSpPr/>
          <p:nvPr/>
        </p:nvSpPr>
        <p:spPr>
          <a:xfrm>
            <a:off x="3204635" y="2174215"/>
            <a:ext cx="1578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productFlowModel</a:t>
            </a:r>
          </a:p>
        </p:txBody>
      </p:sp>
    </p:spTree>
    <p:extLst>
      <p:ext uri="{BB962C8B-B14F-4D97-AF65-F5344CB8AC3E}">
        <p14:creationId xmlns:p14="http://schemas.microsoft.com/office/powerpoint/2010/main" val="15596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4" y="580761"/>
            <a:ext cx="5227638" cy="3488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90600" y="1933070"/>
            <a:ext cx="1810018" cy="141263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26269" y="660937"/>
            <a:ext cx="1531188" cy="261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smtClean="0"/>
              <a:t>Product Volume Report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990600" y="2314070"/>
            <a:ext cx="1810018" cy="141263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2559603"/>
            <a:ext cx="1810018" cy="145497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1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3214687" y="2738120"/>
            <a:ext cx="2714625" cy="138176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810000" y="3314701"/>
            <a:ext cx="1173956" cy="314324"/>
          </a:xfrm>
          <a:prstGeom prst="straightConnector1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04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3615</TotalTime>
  <Words>71</Words>
  <Application>Microsoft Office PowerPoint</Application>
  <PresentationFormat>On-screen Show (4:3)</PresentationFormat>
  <Paragraphs>42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Hollier</dc:creator>
  <cp:lastModifiedBy>Mark</cp:lastModifiedBy>
  <cp:revision>132</cp:revision>
  <cp:lastPrinted>2012-02-03T20:14:42Z</cp:lastPrinted>
  <dcterms:created xsi:type="dcterms:W3CDTF">2011-02-19T00:04:24Z</dcterms:created>
  <dcterms:modified xsi:type="dcterms:W3CDTF">2012-03-27T17:09:52Z</dcterms:modified>
</cp:coreProperties>
</file>