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0" r:id="rId2"/>
    <p:sldId id="281" r:id="rId3"/>
    <p:sldId id="28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3590" autoAdjust="0"/>
  </p:normalViewPr>
  <p:slideViewPr>
    <p:cSldViewPr snapToGrid="0">
      <p:cViewPr>
        <p:scale>
          <a:sx n="100" d="100"/>
          <a:sy n="100" d="100"/>
        </p:scale>
        <p:origin x="-1992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32924-921D-4356-AF7E-D1F56B730013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7C2E1-F092-45FC-AA91-827B0B2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28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0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3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4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4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1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9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7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1B059-0A97-4635-A99C-CF87E21D9555}" type="datetimeFigureOut">
              <a:rPr lang="en-US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00013"/>
            <a:ext cx="561975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933825"/>
            <a:ext cx="5286375" cy="2132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90525" y="390525"/>
            <a:ext cx="4371976" cy="628650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89205" y="1834075"/>
            <a:ext cx="1338828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Product Flow Model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4378694" y="4694246"/>
            <a:ext cx="841897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Time Series</a:t>
            </a:r>
            <a:endParaRPr lang="en-US" sz="1100" dirty="0"/>
          </a:p>
        </p:txBody>
      </p:sp>
      <p:cxnSp>
        <p:nvCxnSpPr>
          <p:cNvPr id="13" name="Straight Arrow Connector 12"/>
          <p:cNvCxnSpPr>
            <a:stCxn id="3" idx="0"/>
            <a:endCxn id="8" idx="2"/>
          </p:cNvCxnSpPr>
          <p:nvPr/>
        </p:nvCxnSpPr>
        <p:spPr>
          <a:xfrm flipH="1" flipV="1">
            <a:off x="2576513" y="1019175"/>
            <a:ext cx="272915" cy="3193548"/>
          </a:xfrm>
          <a:prstGeom prst="straightConnector1">
            <a:avLst/>
          </a:prstGeom>
          <a:ln w="25400">
            <a:headEnd type="none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55355" y="4212723"/>
            <a:ext cx="4588145" cy="149728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8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424497" y="1676717"/>
            <a:ext cx="5227955" cy="224726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84550" y="1983872"/>
            <a:ext cx="673100" cy="140204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21151" y="1983872"/>
            <a:ext cx="552449" cy="14020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05352" y="1983872"/>
            <a:ext cx="349248" cy="142998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5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223" y="1704023"/>
            <a:ext cx="608647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22175" y="2912744"/>
            <a:ext cx="1015685" cy="607695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85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3615</TotalTime>
  <Words>5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Hollier</dc:creator>
  <cp:lastModifiedBy>Mark Hollier</cp:lastModifiedBy>
  <cp:revision>121</cp:revision>
  <cp:lastPrinted>2012-02-03T20:14:42Z</cp:lastPrinted>
  <dcterms:created xsi:type="dcterms:W3CDTF">2011-02-19T00:04:24Z</dcterms:created>
  <dcterms:modified xsi:type="dcterms:W3CDTF">2012-03-15T21:03:01Z</dcterms:modified>
</cp:coreProperties>
</file>