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802" autoAdjust="0"/>
  </p:normalViewPr>
  <p:slideViewPr>
    <p:cSldViewPr snapToObjects="1">
      <p:cViewPr>
        <p:scale>
          <a:sx n="100" d="100"/>
          <a:sy n="100" d="100"/>
        </p:scale>
        <p:origin x="-2040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32924-921D-4356-AF7E-D1F56B730013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7C2E1-F092-45FC-AA91-827B0B2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28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0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3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4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4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1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9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7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1B059-0A97-4635-A99C-CF87E21D9555}" type="datetimeFigureOut">
              <a:rPr lang="en-US" smtClean="0"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84" y="580761"/>
            <a:ext cx="5227638" cy="3488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90600" y="1933070"/>
            <a:ext cx="1810018" cy="141263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26269" y="660937"/>
            <a:ext cx="1531188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Product Volume Report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990600" y="2314070"/>
            <a:ext cx="1810018" cy="141263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2559603"/>
            <a:ext cx="1810018" cy="145497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2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3348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Hollier</dc:creator>
  <cp:lastModifiedBy>Mark Hollier</cp:lastModifiedBy>
  <cp:revision>89</cp:revision>
  <cp:lastPrinted>2012-02-03T20:14:42Z</cp:lastPrinted>
  <dcterms:created xsi:type="dcterms:W3CDTF">2011-02-19T00:04:24Z</dcterms:created>
  <dcterms:modified xsi:type="dcterms:W3CDTF">2012-03-14T21:53:45Z</dcterms:modified>
</cp:coreProperties>
</file>