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14" autoAdjust="0"/>
    <p:restoredTop sz="94660"/>
  </p:normalViewPr>
  <p:slideViewPr>
    <p:cSldViewPr>
      <p:cViewPr>
        <p:scale>
          <a:sx n="100" d="100"/>
          <a:sy n="100" d="100"/>
        </p:scale>
        <p:origin x="-27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1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4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248025"/>
            <a:ext cx="6599237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8250"/>
            <a:ext cx="763746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Depth </a:t>
            </a:r>
            <a:r>
              <a:rPr lang="en-US" dirty="0"/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1000" y="2153910"/>
            <a:ext cx="3200400" cy="74169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96012" y="2393950"/>
            <a:ext cx="1354858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4" idx="2"/>
            <a:endCxn id="14" idx="0"/>
          </p:cNvCxnSpPr>
          <p:nvPr/>
        </p:nvCxnSpPr>
        <p:spPr>
          <a:xfrm>
            <a:off x="1981200" y="2895600"/>
            <a:ext cx="548268" cy="168083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07206" y="4576436"/>
            <a:ext cx="3244524" cy="139573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562600" y="4752976"/>
            <a:ext cx="1122423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Volume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401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Annulus Size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271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example shows how to report annulus size for a wellbore in </a:t>
            </a:r>
            <a:r>
              <a:rPr lang="en-US" sz="1200" dirty="0"/>
              <a:t>inches </a:t>
            </a:r>
            <a:r>
              <a:rPr lang="en-US" sz="1200" dirty="0" smtClean="0"/>
              <a:t>(e.g. 9X13 or 9x7). 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47" y="1651084"/>
            <a:ext cx="4973053" cy="357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14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31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Measured Depth Example</vt:lpstr>
      <vt:lpstr>Annulus Size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</cp:lastModifiedBy>
  <cp:revision>68</cp:revision>
  <dcterms:created xsi:type="dcterms:W3CDTF">2006-08-16T00:00:00Z</dcterms:created>
  <dcterms:modified xsi:type="dcterms:W3CDTF">2012-03-27T01:37:18Z</dcterms:modified>
</cp:coreProperties>
</file>